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58" r:id="rId4"/>
    <p:sldId id="259" r:id="rId5"/>
    <p:sldId id="263" r:id="rId6"/>
    <p:sldId id="262" r:id="rId7"/>
    <p:sldId id="283" r:id="rId8"/>
    <p:sldId id="272" r:id="rId9"/>
    <p:sldId id="269" r:id="rId10"/>
    <p:sldId id="265" r:id="rId11"/>
    <p:sldId id="278" r:id="rId12"/>
    <p:sldId id="266" r:id="rId13"/>
    <p:sldId id="280" r:id="rId14"/>
    <p:sldId id="285" r:id="rId15"/>
    <p:sldId id="277" r:id="rId16"/>
    <p:sldId id="284" r:id="rId17"/>
    <p:sldId id="281" r:id="rId18"/>
    <p:sldId id="264" r:id="rId19"/>
    <p:sldId id="282" r:id="rId20"/>
    <p:sldId id="257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FF2F92"/>
    <a:srgbClr val="302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9"/>
    <p:restoredTop sz="85882"/>
  </p:normalViewPr>
  <p:slideViewPr>
    <p:cSldViewPr snapToGrid="0" snapToObjects="1">
      <p:cViewPr varScale="1">
        <p:scale>
          <a:sx n="100" d="100"/>
          <a:sy n="100" d="100"/>
        </p:scale>
        <p:origin x="88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15533-EA20-3643-B4BE-0E1EF0B2607B}" type="doc">
      <dgm:prSet loTypeId="urn:microsoft.com/office/officeart/2005/8/layout/pyramid2" loCatId="" qsTypeId="urn:microsoft.com/office/officeart/2005/8/quickstyle/simple1" qsCatId="simple" csTypeId="urn:microsoft.com/office/officeart/2005/8/colors/accent2_1" csCatId="accent2" phldr="1"/>
      <dgm:spPr/>
    </dgm:pt>
    <dgm:pt modelId="{BB3FA911-66C1-BC49-AC97-B01FA2622D56}">
      <dgm:prSet phldrT="[Texto]"/>
      <dgm:spPr/>
      <dgm:t>
        <a:bodyPr/>
        <a:lstStyle/>
        <a:p>
          <a:r>
            <a:rPr lang="pt-BR" dirty="0"/>
            <a:t>Conceito/Literatura</a:t>
          </a:r>
        </a:p>
      </dgm:t>
    </dgm:pt>
    <dgm:pt modelId="{1ECF83F2-D06C-634C-8CB9-4733BFC6B147}" type="parTrans" cxnId="{0D827EC1-C3F7-E545-94FB-853C26FFF58E}">
      <dgm:prSet/>
      <dgm:spPr/>
      <dgm:t>
        <a:bodyPr/>
        <a:lstStyle/>
        <a:p>
          <a:endParaRPr lang="pt-BR"/>
        </a:p>
      </dgm:t>
    </dgm:pt>
    <dgm:pt modelId="{B5CEEEBE-DEDD-C24D-8C14-138CC469DC48}" type="sibTrans" cxnId="{0D827EC1-C3F7-E545-94FB-853C26FFF58E}">
      <dgm:prSet/>
      <dgm:spPr/>
      <dgm:t>
        <a:bodyPr/>
        <a:lstStyle/>
        <a:p>
          <a:endParaRPr lang="pt-BR"/>
        </a:p>
      </dgm:t>
    </dgm:pt>
    <dgm:pt modelId="{733045D7-A120-B340-AE33-A9AFE76B1D6A}">
      <dgm:prSet phldrT="[Texto]"/>
      <dgm:spPr/>
      <dgm:t>
        <a:bodyPr/>
        <a:lstStyle/>
        <a:p>
          <a:r>
            <a:rPr lang="pt-BR" dirty="0"/>
            <a:t>Avaliação Inicial/Exames</a:t>
          </a:r>
        </a:p>
      </dgm:t>
    </dgm:pt>
    <dgm:pt modelId="{2D3F5F5F-2B25-6F41-95E5-C7AC338D6128}" type="parTrans" cxnId="{9FAD8A18-A2FF-0E47-A7AC-765059DAE30B}">
      <dgm:prSet/>
      <dgm:spPr/>
      <dgm:t>
        <a:bodyPr/>
        <a:lstStyle/>
        <a:p>
          <a:endParaRPr lang="pt-BR"/>
        </a:p>
      </dgm:t>
    </dgm:pt>
    <dgm:pt modelId="{82707E49-C23C-E84F-9E4F-ADE8D1D22801}" type="sibTrans" cxnId="{9FAD8A18-A2FF-0E47-A7AC-765059DAE30B}">
      <dgm:prSet/>
      <dgm:spPr/>
      <dgm:t>
        <a:bodyPr/>
        <a:lstStyle/>
        <a:p>
          <a:endParaRPr lang="pt-BR"/>
        </a:p>
      </dgm:t>
    </dgm:pt>
    <dgm:pt modelId="{FD8A37EF-3B25-7447-8791-A66DF5131376}">
      <dgm:prSet phldrT="[Texto]"/>
      <dgm:spPr/>
      <dgm:t>
        <a:bodyPr/>
        <a:lstStyle/>
        <a:p>
          <a:r>
            <a:rPr lang="pt-BR" dirty="0"/>
            <a:t>Diagnóstico</a:t>
          </a:r>
        </a:p>
      </dgm:t>
    </dgm:pt>
    <dgm:pt modelId="{F7CFE1F6-D0BD-7041-9387-4E4059AE32E5}" type="parTrans" cxnId="{5FBC1FDA-3AF8-3049-A13C-146B2350CBDC}">
      <dgm:prSet/>
      <dgm:spPr/>
      <dgm:t>
        <a:bodyPr/>
        <a:lstStyle/>
        <a:p>
          <a:endParaRPr lang="pt-BR"/>
        </a:p>
      </dgm:t>
    </dgm:pt>
    <dgm:pt modelId="{D2D270E4-1EEF-CA4D-B115-1180D0199AD3}" type="sibTrans" cxnId="{5FBC1FDA-3AF8-3049-A13C-146B2350CBDC}">
      <dgm:prSet/>
      <dgm:spPr/>
      <dgm:t>
        <a:bodyPr/>
        <a:lstStyle/>
        <a:p>
          <a:endParaRPr lang="pt-BR"/>
        </a:p>
      </dgm:t>
    </dgm:pt>
    <dgm:pt modelId="{A71426D2-1D0D-214E-A622-56D43A2FE9D8}">
      <dgm:prSet phldrT="[Texto]"/>
      <dgm:spPr/>
      <dgm:t>
        <a:bodyPr/>
        <a:lstStyle/>
        <a:p>
          <a:r>
            <a:rPr lang="pt-BR" dirty="0"/>
            <a:t>Prognóstico</a:t>
          </a:r>
        </a:p>
      </dgm:t>
    </dgm:pt>
    <dgm:pt modelId="{E58BEA8F-02A8-1141-9E24-D2A06AF67C4C}" type="parTrans" cxnId="{ABDA7E08-C5CA-CF4A-A8D7-0E2DB468439A}">
      <dgm:prSet/>
      <dgm:spPr/>
      <dgm:t>
        <a:bodyPr/>
        <a:lstStyle/>
        <a:p>
          <a:endParaRPr lang="pt-BR"/>
        </a:p>
      </dgm:t>
    </dgm:pt>
    <dgm:pt modelId="{E705F94D-5CBC-BF4D-93A4-27622BE146ED}" type="sibTrans" cxnId="{ABDA7E08-C5CA-CF4A-A8D7-0E2DB468439A}">
      <dgm:prSet/>
      <dgm:spPr/>
      <dgm:t>
        <a:bodyPr/>
        <a:lstStyle/>
        <a:p>
          <a:endParaRPr lang="pt-BR"/>
        </a:p>
      </dgm:t>
    </dgm:pt>
    <dgm:pt modelId="{A525A459-E3CB-D34B-A2F3-1DFAB920553D}">
      <dgm:prSet phldrT="[Texto]"/>
      <dgm:spPr/>
      <dgm:t>
        <a:bodyPr/>
        <a:lstStyle/>
        <a:p>
          <a:r>
            <a:rPr lang="pt-BR" dirty="0"/>
            <a:t>Planejamento</a:t>
          </a:r>
        </a:p>
      </dgm:t>
    </dgm:pt>
    <dgm:pt modelId="{3EA3DFFE-6E4F-DF4E-B35E-6780DB9235CF}" type="parTrans" cxnId="{D49E4A9E-F3E6-834A-AA0A-14AEF331700E}">
      <dgm:prSet/>
      <dgm:spPr/>
      <dgm:t>
        <a:bodyPr/>
        <a:lstStyle/>
        <a:p>
          <a:endParaRPr lang="pt-BR"/>
        </a:p>
      </dgm:t>
    </dgm:pt>
    <dgm:pt modelId="{F1F8F868-2B0D-4345-876E-6D3C076658C0}" type="sibTrans" cxnId="{D49E4A9E-F3E6-834A-AA0A-14AEF331700E}">
      <dgm:prSet/>
      <dgm:spPr/>
      <dgm:t>
        <a:bodyPr/>
        <a:lstStyle/>
        <a:p>
          <a:endParaRPr lang="pt-BR"/>
        </a:p>
      </dgm:t>
    </dgm:pt>
    <dgm:pt modelId="{75F82B36-374F-254E-A432-4C0E4A6D8AEC}">
      <dgm:prSet phldrT="[Texto]"/>
      <dgm:spPr/>
      <dgm:t>
        <a:bodyPr/>
        <a:lstStyle/>
        <a:p>
          <a:r>
            <a:rPr lang="pt-BR" dirty="0"/>
            <a:t>Tratamentos e decisões</a:t>
          </a:r>
        </a:p>
      </dgm:t>
    </dgm:pt>
    <dgm:pt modelId="{DC423743-32BF-0944-B0E7-DBC5478DF89B}" type="parTrans" cxnId="{F362CD4D-9908-B543-A4FC-DCF7E3BD00D7}">
      <dgm:prSet/>
      <dgm:spPr/>
      <dgm:t>
        <a:bodyPr/>
        <a:lstStyle/>
        <a:p>
          <a:endParaRPr lang="pt-BR"/>
        </a:p>
      </dgm:t>
    </dgm:pt>
    <dgm:pt modelId="{602FD2F3-6F9D-C946-AB16-3510513A5F38}" type="sibTrans" cxnId="{F362CD4D-9908-B543-A4FC-DCF7E3BD00D7}">
      <dgm:prSet/>
      <dgm:spPr/>
      <dgm:t>
        <a:bodyPr/>
        <a:lstStyle/>
        <a:p>
          <a:endParaRPr lang="pt-BR"/>
        </a:p>
      </dgm:t>
    </dgm:pt>
    <dgm:pt modelId="{3F94DAB2-8008-0E49-AF72-21F3215DC511}">
      <dgm:prSet phldrT="[Texto]"/>
      <dgm:spPr/>
      <dgm:t>
        <a:bodyPr/>
        <a:lstStyle/>
        <a:p>
          <a:r>
            <a:rPr lang="pt-BR" dirty="0"/>
            <a:t>Referências</a:t>
          </a:r>
        </a:p>
      </dgm:t>
    </dgm:pt>
    <dgm:pt modelId="{41C75266-F8B6-D24B-8F03-E109F9945D35}" type="parTrans" cxnId="{8450BDC1-4A82-C44E-817D-321A483A935B}">
      <dgm:prSet/>
      <dgm:spPr/>
      <dgm:t>
        <a:bodyPr/>
        <a:lstStyle/>
        <a:p>
          <a:endParaRPr lang="pt-BR"/>
        </a:p>
      </dgm:t>
    </dgm:pt>
    <dgm:pt modelId="{6E01EA45-AC07-C942-AD5E-2086C5FA18A5}" type="sibTrans" cxnId="{8450BDC1-4A82-C44E-817D-321A483A935B}">
      <dgm:prSet/>
      <dgm:spPr/>
      <dgm:t>
        <a:bodyPr/>
        <a:lstStyle/>
        <a:p>
          <a:endParaRPr lang="pt-BR"/>
        </a:p>
      </dgm:t>
    </dgm:pt>
    <dgm:pt modelId="{FA863A57-3754-C549-B2D9-F3BFC585E7D6}" type="pres">
      <dgm:prSet presAssocID="{A9915533-EA20-3643-B4BE-0E1EF0B2607B}" presName="compositeShape" presStyleCnt="0">
        <dgm:presLayoutVars>
          <dgm:dir val="rev"/>
          <dgm:resizeHandles/>
        </dgm:presLayoutVars>
      </dgm:prSet>
      <dgm:spPr/>
    </dgm:pt>
    <dgm:pt modelId="{9C883D4C-3415-8746-A9DE-ABEA7EB6F54A}" type="pres">
      <dgm:prSet presAssocID="{A9915533-EA20-3643-B4BE-0E1EF0B2607B}" presName="pyramid" presStyleLbl="node1" presStyleIdx="0" presStyleCnt="1" custLinFactNeighborX="2469" custLinFactNeighborY="0"/>
      <dgm:spPr/>
    </dgm:pt>
    <dgm:pt modelId="{FA73ACC6-9F09-FA4B-B70C-1634D480CCD4}" type="pres">
      <dgm:prSet presAssocID="{A9915533-EA20-3643-B4BE-0E1EF0B2607B}" presName="theList" presStyleCnt="0"/>
      <dgm:spPr/>
    </dgm:pt>
    <dgm:pt modelId="{841F04D3-1DF6-5D4E-8969-1C0681C97094}" type="pres">
      <dgm:prSet presAssocID="{BB3FA911-66C1-BC49-AC97-B01FA2622D56}" presName="aNode" presStyleLbl="fgAcc1" presStyleIdx="0" presStyleCnt="7">
        <dgm:presLayoutVars>
          <dgm:bulletEnabled val="1"/>
        </dgm:presLayoutVars>
      </dgm:prSet>
      <dgm:spPr/>
    </dgm:pt>
    <dgm:pt modelId="{1FFE7520-6740-B74A-AC33-B7CF7B6FED6A}" type="pres">
      <dgm:prSet presAssocID="{BB3FA911-66C1-BC49-AC97-B01FA2622D56}" presName="aSpace" presStyleCnt="0"/>
      <dgm:spPr/>
    </dgm:pt>
    <dgm:pt modelId="{460B5026-DFA7-794A-A271-73628C1EF20E}" type="pres">
      <dgm:prSet presAssocID="{733045D7-A120-B340-AE33-A9AFE76B1D6A}" presName="aNode" presStyleLbl="fgAcc1" presStyleIdx="1" presStyleCnt="7">
        <dgm:presLayoutVars>
          <dgm:bulletEnabled val="1"/>
        </dgm:presLayoutVars>
      </dgm:prSet>
      <dgm:spPr/>
    </dgm:pt>
    <dgm:pt modelId="{0A777B94-A198-9443-B7B8-6E4D1AAA3C4B}" type="pres">
      <dgm:prSet presAssocID="{733045D7-A120-B340-AE33-A9AFE76B1D6A}" presName="aSpace" presStyleCnt="0"/>
      <dgm:spPr/>
    </dgm:pt>
    <dgm:pt modelId="{F4D66DED-3EF6-7042-BEA2-72D04F265BAA}" type="pres">
      <dgm:prSet presAssocID="{FD8A37EF-3B25-7447-8791-A66DF5131376}" presName="aNode" presStyleLbl="fgAcc1" presStyleIdx="2" presStyleCnt="7">
        <dgm:presLayoutVars>
          <dgm:bulletEnabled val="1"/>
        </dgm:presLayoutVars>
      </dgm:prSet>
      <dgm:spPr/>
    </dgm:pt>
    <dgm:pt modelId="{4057C801-2698-3D46-B0CC-FCDA995F5FBA}" type="pres">
      <dgm:prSet presAssocID="{FD8A37EF-3B25-7447-8791-A66DF5131376}" presName="aSpace" presStyleCnt="0"/>
      <dgm:spPr/>
    </dgm:pt>
    <dgm:pt modelId="{064DE3F7-FAC6-0948-87E0-5C814DEDF0D7}" type="pres">
      <dgm:prSet presAssocID="{A71426D2-1D0D-214E-A622-56D43A2FE9D8}" presName="aNode" presStyleLbl="fgAcc1" presStyleIdx="3" presStyleCnt="7">
        <dgm:presLayoutVars>
          <dgm:bulletEnabled val="1"/>
        </dgm:presLayoutVars>
      </dgm:prSet>
      <dgm:spPr/>
    </dgm:pt>
    <dgm:pt modelId="{BAD02E71-AB57-E940-B0D2-CBF4508C095C}" type="pres">
      <dgm:prSet presAssocID="{A71426D2-1D0D-214E-A622-56D43A2FE9D8}" presName="aSpace" presStyleCnt="0"/>
      <dgm:spPr/>
    </dgm:pt>
    <dgm:pt modelId="{89E15046-2800-D546-A6F7-C5D0CF39368E}" type="pres">
      <dgm:prSet presAssocID="{A525A459-E3CB-D34B-A2F3-1DFAB920553D}" presName="aNode" presStyleLbl="fgAcc1" presStyleIdx="4" presStyleCnt="7">
        <dgm:presLayoutVars>
          <dgm:bulletEnabled val="1"/>
        </dgm:presLayoutVars>
      </dgm:prSet>
      <dgm:spPr/>
    </dgm:pt>
    <dgm:pt modelId="{95580B6F-89E7-B24E-B040-FEEF2E861075}" type="pres">
      <dgm:prSet presAssocID="{A525A459-E3CB-D34B-A2F3-1DFAB920553D}" presName="aSpace" presStyleCnt="0"/>
      <dgm:spPr/>
    </dgm:pt>
    <dgm:pt modelId="{28DB385E-73B1-D549-AA9A-0D897E8A1D3B}" type="pres">
      <dgm:prSet presAssocID="{75F82B36-374F-254E-A432-4C0E4A6D8AEC}" presName="aNode" presStyleLbl="fgAcc1" presStyleIdx="5" presStyleCnt="7">
        <dgm:presLayoutVars>
          <dgm:bulletEnabled val="1"/>
        </dgm:presLayoutVars>
      </dgm:prSet>
      <dgm:spPr/>
    </dgm:pt>
    <dgm:pt modelId="{49528E5E-0526-764E-A872-2375C3D10F98}" type="pres">
      <dgm:prSet presAssocID="{75F82B36-374F-254E-A432-4C0E4A6D8AEC}" presName="aSpace" presStyleCnt="0"/>
      <dgm:spPr/>
    </dgm:pt>
    <dgm:pt modelId="{4966A15F-CBE8-E249-B662-AED41CC23284}" type="pres">
      <dgm:prSet presAssocID="{3F94DAB2-8008-0E49-AF72-21F3215DC511}" presName="aNode" presStyleLbl="fgAcc1" presStyleIdx="6" presStyleCnt="7">
        <dgm:presLayoutVars>
          <dgm:bulletEnabled val="1"/>
        </dgm:presLayoutVars>
      </dgm:prSet>
      <dgm:spPr/>
    </dgm:pt>
    <dgm:pt modelId="{64FDFD20-8468-3F42-9308-C8610B2192C4}" type="pres">
      <dgm:prSet presAssocID="{3F94DAB2-8008-0E49-AF72-21F3215DC511}" presName="aSpace" presStyleCnt="0"/>
      <dgm:spPr/>
    </dgm:pt>
  </dgm:ptLst>
  <dgm:cxnLst>
    <dgm:cxn modelId="{ABDA7E08-C5CA-CF4A-A8D7-0E2DB468439A}" srcId="{A9915533-EA20-3643-B4BE-0E1EF0B2607B}" destId="{A71426D2-1D0D-214E-A622-56D43A2FE9D8}" srcOrd="3" destOrd="0" parTransId="{E58BEA8F-02A8-1141-9E24-D2A06AF67C4C}" sibTransId="{E705F94D-5CBC-BF4D-93A4-27622BE146ED}"/>
    <dgm:cxn modelId="{9FAD8A18-A2FF-0E47-A7AC-765059DAE30B}" srcId="{A9915533-EA20-3643-B4BE-0E1EF0B2607B}" destId="{733045D7-A120-B340-AE33-A9AFE76B1D6A}" srcOrd="1" destOrd="0" parTransId="{2D3F5F5F-2B25-6F41-95E5-C7AC338D6128}" sibTransId="{82707E49-C23C-E84F-9E4F-ADE8D1D22801}"/>
    <dgm:cxn modelId="{8EEAA83F-3EC8-AA4C-8469-940E18E3E51F}" type="presOf" srcId="{3F94DAB2-8008-0E49-AF72-21F3215DC511}" destId="{4966A15F-CBE8-E249-B662-AED41CC23284}" srcOrd="0" destOrd="0" presId="urn:microsoft.com/office/officeart/2005/8/layout/pyramid2"/>
    <dgm:cxn modelId="{B511C54A-8227-9248-A206-0676DFE5947F}" type="presOf" srcId="{733045D7-A120-B340-AE33-A9AFE76B1D6A}" destId="{460B5026-DFA7-794A-A271-73628C1EF20E}" srcOrd="0" destOrd="0" presId="urn:microsoft.com/office/officeart/2005/8/layout/pyramid2"/>
    <dgm:cxn modelId="{6AA7EB4C-0A2B-AE45-B84F-A11E621EB8BF}" type="presOf" srcId="{75F82B36-374F-254E-A432-4C0E4A6D8AEC}" destId="{28DB385E-73B1-D549-AA9A-0D897E8A1D3B}" srcOrd="0" destOrd="0" presId="urn:microsoft.com/office/officeart/2005/8/layout/pyramid2"/>
    <dgm:cxn modelId="{F362CD4D-9908-B543-A4FC-DCF7E3BD00D7}" srcId="{A9915533-EA20-3643-B4BE-0E1EF0B2607B}" destId="{75F82B36-374F-254E-A432-4C0E4A6D8AEC}" srcOrd="5" destOrd="0" parTransId="{DC423743-32BF-0944-B0E7-DBC5478DF89B}" sibTransId="{602FD2F3-6F9D-C946-AB16-3510513A5F38}"/>
    <dgm:cxn modelId="{AC570B62-4D10-4F4C-BE55-3FE47CB43260}" type="presOf" srcId="{A525A459-E3CB-D34B-A2F3-1DFAB920553D}" destId="{89E15046-2800-D546-A6F7-C5D0CF39368E}" srcOrd="0" destOrd="0" presId="urn:microsoft.com/office/officeart/2005/8/layout/pyramid2"/>
    <dgm:cxn modelId="{37413A63-5360-544B-BFD7-24123E727071}" type="presOf" srcId="{FD8A37EF-3B25-7447-8791-A66DF5131376}" destId="{F4D66DED-3EF6-7042-BEA2-72D04F265BAA}" srcOrd="0" destOrd="0" presId="urn:microsoft.com/office/officeart/2005/8/layout/pyramid2"/>
    <dgm:cxn modelId="{FB3F7B72-44F8-644C-BFC1-A806BA847F7F}" type="presOf" srcId="{A9915533-EA20-3643-B4BE-0E1EF0B2607B}" destId="{FA863A57-3754-C549-B2D9-F3BFC585E7D6}" srcOrd="0" destOrd="0" presId="urn:microsoft.com/office/officeart/2005/8/layout/pyramid2"/>
    <dgm:cxn modelId="{D49E4A9E-F3E6-834A-AA0A-14AEF331700E}" srcId="{A9915533-EA20-3643-B4BE-0E1EF0B2607B}" destId="{A525A459-E3CB-D34B-A2F3-1DFAB920553D}" srcOrd="4" destOrd="0" parTransId="{3EA3DFFE-6E4F-DF4E-B35E-6780DB9235CF}" sibTransId="{F1F8F868-2B0D-4345-876E-6D3C076658C0}"/>
    <dgm:cxn modelId="{147927AB-0270-9245-BD47-50038A1A4040}" type="presOf" srcId="{A71426D2-1D0D-214E-A622-56D43A2FE9D8}" destId="{064DE3F7-FAC6-0948-87E0-5C814DEDF0D7}" srcOrd="0" destOrd="0" presId="urn:microsoft.com/office/officeart/2005/8/layout/pyramid2"/>
    <dgm:cxn modelId="{0D827EC1-C3F7-E545-94FB-853C26FFF58E}" srcId="{A9915533-EA20-3643-B4BE-0E1EF0B2607B}" destId="{BB3FA911-66C1-BC49-AC97-B01FA2622D56}" srcOrd="0" destOrd="0" parTransId="{1ECF83F2-D06C-634C-8CB9-4733BFC6B147}" sibTransId="{B5CEEEBE-DEDD-C24D-8C14-138CC469DC48}"/>
    <dgm:cxn modelId="{8450BDC1-4A82-C44E-817D-321A483A935B}" srcId="{A9915533-EA20-3643-B4BE-0E1EF0B2607B}" destId="{3F94DAB2-8008-0E49-AF72-21F3215DC511}" srcOrd="6" destOrd="0" parTransId="{41C75266-F8B6-D24B-8F03-E109F9945D35}" sibTransId="{6E01EA45-AC07-C942-AD5E-2086C5FA18A5}"/>
    <dgm:cxn modelId="{B52F28D2-D14E-4B42-A792-D0A6E4B27BD2}" type="presOf" srcId="{BB3FA911-66C1-BC49-AC97-B01FA2622D56}" destId="{841F04D3-1DF6-5D4E-8969-1C0681C97094}" srcOrd="0" destOrd="0" presId="urn:microsoft.com/office/officeart/2005/8/layout/pyramid2"/>
    <dgm:cxn modelId="{5FBC1FDA-3AF8-3049-A13C-146B2350CBDC}" srcId="{A9915533-EA20-3643-B4BE-0E1EF0B2607B}" destId="{FD8A37EF-3B25-7447-8791-A66DF5131376}" srcOrd="2" destOrd="0" parTransId="{F7CFE1F6-D0BD-7041-9387-4E4059AE32E5}" sibTransId="{D2D270E4-1EEF-CA4D-B115-1180D0199AD3}"/>
    <dgm:cxn modelId="{B45D8C5F-73EA-A846-BDDC-80F5081CEBA4}" type="presParOf" srcId="{FA863A57-3754-C549-B2D9-F3BFC585E7D6}" destId="{9C883D4C-3415-8746-A9DE-ABEA7EB6F54A}" srcOrd="0" destOrd="0" presId="urn:microsoft.com/office/officeart/2005/8/layout/pyramid2"/>
    <dgm:cxn modelId="{D8DD239F-6214-2B4C-B40C-4C822D319061}" type="presParOf" srcId="{FA863A57-3754-C549-B2D9-F3BFC585E7D6}" destId="{FA73ACC6-9F09-FA4B-B70C-1634D480CCD4}" srcOrd="1" destOrd="0" presId="urn:microsoft.com/office/officeart/2005/8/layout/pyramid2"/>
    <dgm:cxn modelId="{39CFBF97-B8B6-734E-94EA-2FB61D57245C}" type="presParOf" srcId="{FA73ACC6-9F09-FA4B-B70C-1634D480CCD4}" destId="{841F04D3-1DF6-5D4E-8969-1C0681C97094}" srcOrd="0" destOrd="0" presId="urn:microsoft.com/office/officeart/2005/8/layout/pyramid2"/>
    <dgm:cxn modelId="{D5F9261C-DECE-AC47-A5B3-07E4631DF106}" type="presParOf" srcId="{FA73ACC6-9F09-FA4B-B70C-1634D480CCD4}" destId="{1FFE7520-6740-B74A-AC33-B7CF7B6FED6A}" srcOrd="1" destOrd="0" presId="urn:microsoft.com/office/officeart/2005/8/layout/pyramid2"/>
    <dgm:cxn modelId="{E3E7639B-7787-4140-92A6-D01E6FF99427}" type="presParOf" srcId="{FA73ACC6-9F09-FA4B-B70C-1634D480CCD4}" destId="{460B5026-DFA7-794A-A271-73628C1EF20E}" srcOrd="2" destOrd="0" presId="urn:microsoft.com/office/officeart/2005/8/layout/pyramid2"/>
    <dgm:cxn modelId="{0974389A-9A26-6842-B8A9-5637129FC27E}" type="presParOf" srcId="{FA73ACC6-9F09-FA4B-B70C-1634D480CCD4}" destId="{0A777B94-A198-9443-B7B8-6E4D1AAA3C4B}" srcOrd="3" destOrd="0" presId="urn:microsoft.com/office/officeart/2005/8/layout/pyramid2"/>
    <dgm:cxn modelId="{38DB4A02-2C6F-8B44-A2FC-8F5A96399957}" type="presParOf" srcId="{FA73ACC6-9F09-FA4B-B70C-1634D480CCD4}" destId="{F4D66DED-3EF6-7042-BEA2-72D04F265BAA}" srcOrd="4" destOrd="0" presId="urn:microsoft.com/office/officeart/2005/8/layout/pyramid2"/>
    <dgm:cxn modelId="{8F7F4096-A76A-2547-BF45-E3540C7918A9}" type="presParOf" srcId="{FA73ACC6-9F09-FA4B-B70C-1634D480CCD4}" destId="{4057C801-2698-3D46-B0CC-FCDA995F5FBA}" srcOrd="5" destOrd="0" presId="urn:microsoft.com/office/officeart/2005/8/layout/pyramid2"/>
    <dgm:cxn modelId="{81462DDA-E8C9-0848-9880-8721A0E3A5C1}" type="presParOf" srcId="{FA73ACC6-9F09-FA4B-B70C-1634D480CCD4}" destId="{064DE3F7-FAC6-0948-87E0-5C814DEDF0D7}" srcOrd="6" destOrd="0" presId="urn:microsoft.com/office/officeart/2005/8/layout/pyramid2"/>
    <dgm:cxn modelId="{7204EBC0-E7AA-9949-BCCB-8127E131F937}" type="presParOf" srcId="{FA73ACC6-9F09-FA4B-B70C-1634D480CCD4}" destId="{BAD02E71-AB57-E940-B0D2-CBF4508C095C}" srcOrd="7" destOrd="0" presId="urn:microsoft.com/office/officeart/2005/8/layout/pyramid2"/>
    <dgm:cxn modelId="{ACE03E05-3E13-CB4A-A5A2-B43991BEF196}" type="presParOf" srcId="{FA73ACC6-9F09-FA4B-B70C-1634D480CCD4}" destId="{89E15046-2800-D546-A6F7-C5D0CF39368E}" srcOrd="8" destOrd="0" presId="urn:microsoft.com/office/officeart/2005/8/layout/pyramid2"/>
    <dgm:cxn modelId="{BB58372C-71C8-1D4A-A7EB-144B0FBC545F}" type="presParOf" srcId="{FA73ACC6-9F09-FA4B-B70C-1634D480CCD4}" destId="{95580B6F-89E7-B24E-B040-FEEF2E861075}" srcOrd="9" destOrd="0" presId="urn:microsoft.com/office/officeart/2005/8/layout/pyramid2"/>
    <dgm:cxn modelId="{AA27D941-584D-C347-858E-4D0FF7F2BFDE}" type="presParOf" srcId="{FA73ACC6-9F09-FA4B-B70C-1634D480CCD4}" destId="{28DB385E-73B1-D549-AA9A-0D897E8A1D3B}" srcOrd="10" destOrd="0" presId="urn:microsoft.com/office/officeart/2005/8/layout/pyramid2"/>
    <dgm:cxn modelId="{E2E8EFA7-8046-9F4D-84F5-5CC683A2590A}" type="presParOf" srcId="{FA73ACC6-9F09-FA4B-B70C-1634D480CCD4}" destId="{49528E5E-0526-764E-A872-2375C3D10F98}" srcOrd="11" destOrd="0" presId="urn:microsoft.com/office/officeart/2005/8/layout/pyramid2"/>
    <dgm:cxn modelId="{9F0D4575-82F6-4C4D-9998-A8EE7A0FCED7}" type="presParOf" srcId="{FA73ACC6-9F09-FA4B-B70C-1634D480CCD4}" destId="{4966A15F-CBE8-E249-B662-AED41CC23284}" srcOrd="12" destOrd="0" presId="urn:microsoft.com/office/officeart/2005/8/layout/pyramid2"/>
    <dgm:cxn modelId="{181BA299-9BF9-9444-BD12-AF6276707ABD}" type="presParOf" srcId="{FA73ACC6-9F09-FA4B-B70C-1634D480CCD4}" destId="{64FDFD20-8468-3F42-9308-C8610B2192C4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9D7DC3-DBA8-6A44-BFB8-954C05BC5215}" type="doc">
      <dgm:prSet loTypeId="urn:microsoft.com/office/officeart/2005/8/layout/process2" loCatId="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87C3B928-2C4C-9B44-9458-1895DEF7B887}">
      <dgm:prSet phldrT="[Texto]"/>
      <dgm:spPr/>
      <dgm:t>
        <a:bodyPr/>
        <a:lstStyle/>
        <a:p>
          <a:r>
            <a:rPr lang="pt-BR" dirty="0"/>
            <a:t>Motivação e orientação do paciente; familiarização e redução de medos</a:t>
          </a:r>
        </a:p>
      </dgm:t>
    </dgm:pt>
    <dgm:pt modelId="{6F2472EB-C4F9-854E-8659-4AFA0F1884AF}" type="parTrans" cxnId="{B8F47293-2B40-7044-A802-BCD501783973}">
      <dgm:prSet/>
      <dgm:spPr/>
      <dgm:t>
        <a:bodyPr/>
        <a:lstStyle/>
        <a:p>
          <a:endParaRPr lang="pt-BR"/>
        </a:p>
      </dgm:t>
    </dgm:pt>
    <dgm:pt modelId="{AFF0DA87-2030-4C40-8511-893BCE76A509}" type="sibTrans" cxnId="{B8F47293-2B40-7044-A802-BCD501783973}">
      <dgm:prSet/>
      <dgm:spPr/>
      <dgm:t>
        <a:bodyPr/>
        <a:lstStyle/>
        <a:p>
          <a:endParaRPr lang="pt-BR"/>
        </a:p>
      </dgm:t>
    </dgm:pt>
    <dgm:pt modelId="{88F09F35-5D1F-764F-99A7-00A065632397}">
      <dgm:prSet phldrT="[Texto]"/>
      <dgm:spPr/>
      <dgm:t>
        <a:bodyPr/>
        <a:lstStyle/>
        <a:p>
          <a:r>
            <a:rPr lang="pt-BR" dirty="0"/>
            <a:t>Elimina por completo inflamação e algumas </a:t>
          </a:r>
          <a:r>
            <a:rPr lang="pt-BR" dirty="0" err="1"/>
            <a:t>lesões</a:t>
          </a:r>
          <a:r>
            <a:rPr lang="pt-BR" dirty="0"/>
            <a:t> total ou parcialmente</a:t>
          </a:r>
        </a:p>
      </dgm:t>
    </dgm:pt>
    <dgm:pt modelId="{8EEFE947-6F07-B648-B0DC-6F9D5776421A}" type="parTrans" cxnId="{626F73BB-578F-624D-BB2A-98963DF2B52B}">
      <dgm:prSet/>
      <dgm:spPr/>
      <dgm:t>
        <a:bodyPr/>
        <a:lstStyle/>
        <a:p>
          <a:endParaRPr lang="pt-BR"/>
        </a:p>
      </dgm:t>
    </dgm:pt>
    <dgm:pt modelId="{104679F5-79B6-9F4A-8191-F0E8BBBB0C12}" type="sibTrans" cxnId="{626F73BB-578F-624D-BB2A-98963DF2B52B}">
      <dgm:prSet/>
      <dgm:spPr/>
      <dgm:t>
        <a:bodyPr/>
        <a:lstStyle/>
        <a:p>
          <a:endParaRPr lang="pt-BR"/>
        </a:p>
      </dgm:t>
    </dgm:pt>
    <dgm:pt modelId="{939A5BC1-2AB3-644C-89C3-9DF131523A7E}">
      <dgm:prSet phldrT="[Texto]"/>
      <dgm:spPr/>
      <dgm:t>
        <a:bodyPr/>
        <a:lstStyle/>
        <a:p>
          <a:r>
            <a:rPr lang="pt-BR" dirty="0"/>
            <a:t>Restituição de tecidos - maior firmeza e </a:t>
          </a:r>
          <a:r>
            <a:rPr lang="pt-BR" dirty="0" err="1"/>
            <a:t>consistência</a:t>
          </a:r>
          <a:r>
            <a:rPr lang="pt-BR" dirty="0"/>
            <a:t> - permitindo assim uma cirurgia mais exata e delicada, se necessário </a:t>
          </a:r>
        </a:p>
      </dgm:t>
    </dgm:pt>
    <dgm:pt modelId="{02B60C14-5B90-594F-8A89-EEE131A287DE}" type="parTrans" cxnId="{02977A23-772C-CC4E-AD39-0831F6266AA5}">
      <dgm:prSet/>
      <dgm:spPr/>
      <dgm:t>
        <a:bodyPr/>
        <a:lstStyle/>
        <a:p>
          <a:endParaRPr lang="pt-BR"/>
        </a:p>
      </dgm:t>
    </dgm:pt>
    <dgm:pt modelId="{C3E6CEBE-B55A-F04B-B7B2-EE9D1B0EEA5D}" type="sibTrans" cxnId="{02977A23-772C-CC4E-AD39-0831F6266AA5}">
      <dgm:prSet/>
      <dgm:spPr/>
      <dgm:t>
        <a:bodyPr/>
        <a:lstStyle/>
        <a:p>
          <a:endParaRPr lang="pt-BR"/>
        </a:p>
      </dgm:t>
    </dgm:pt>
    <dgm:pt modelId="{46FFA950-D779-524A-9428-35078E3C8FBF}" type="pres">
      <dgm:prSet presAssocID="{6A9D7DC3-DBA8-6A44-BFB8-954C05BC5215}" presName="linearFlow" presStyleCnt="0">
        <dgm:presLayoutVars>
          <dgm:resizeHandles val="exact"/>
        </dgm:presLayoutVars>
      </dgm:prSet>
      <dgm:spPr/>
    </dgm:pt>
    <dgm:pt modelId="{5A9A6A8B-D3D4-8A47-8E4E-B7BB7CF4CDE7}" type="pres">
      <dgm:prSet presAssocID="{87C3B928-2C4C-9B44-9458-1895DEF7B887}" presName="node" presStyleLbl="node1" presStyleIdx="0" presStyleCnt="3">
        <dgm:presLayoutVars>
          <dgm:bulletEnabled val="1"/>
        </dgm:presLayoutVars>
      </dgm:prSet>
      <dgm:spPr/>
    </dgm:pt>
    <dgm:pt modelId="{E24C5BF0-863D-7542-8E4C-831328A4AE31}" type="pres">
      <dgm:prSet presAssocID="{AFF0DA87-2030-4C40-8511-893BCE76A509}" presName="sibTrans" presStyleLbl="sibTrans2D1" presStyleIdx="0" presStyleCnt="2"/>
      <dgm:spPr/>
    </dgm:pt>
    <dgm:pt modelId="{5614F454-D4D1-2E46-9EC6-6381AF57FA7D}" type="pres">
      <dgm:prSet presAssocID="{AFF0DA87-2030-4C40-8511-893BCE76A509}" presName="connectorText" presStyleLbl="sibTrans2D1" presStyleIdx="0" presStyleCnt="2"/>
      <dgm:spPr/>
    </dgm:pt>
    <dgm:pt modelId="{66E0B8AD-2CEF-FD4B-8B8D-F7FAF4315A09}" type="pres">
      <dgm:prSet presAssocID="{88F09F35-5D1F-764F-99A7-00A065632397}" presName="node" presStyleLbl="node1" presStyleIdx="1" presStyleCnt="3">
        <dgm:presLayoutVars>
          <dgm:bulletEnabled val="1"/>
        </dgm:presLayoutVars>
      </dgm:prSet>
      <dgm:spPr/>
    </dgm:pt>
    <dgm:pt modelId="{CE4D9C3A-780F-5547-9E76-3A1E0EF27289}" type="pres">
      <dgm:prSet presAssocID="{104679F5-79B6-9F4A-8191-F0E8BBBB0C12}" presName="sibTrans" presStyleLbl="sibTrans2D1" presStyleIdx="1" presStyleCnt="2"/>
      <dgm:spPr/>
    </dgm:pt>
    <dgm:pt modelId="{08943C3C-C9C5-A14D-8DC0-E6327AB3A998}" type="pres">
      <dgm:prSet presAssocID="{104679F5-79B6-9F4A-8191-F0E8BBBB0C12}" presName="connectorText" presStyleLbl="sibTrans2D1" presStyleIdx="1" presStyleCnt="2"/>
      <dgm:spPr/>
    </dgm:pt>
    <dgm:pt modelId="{C1F267BC-56B4-2242-997E-6BF6C15854A6}" type="pres">
      <dgm:prSet presAssocID="{939A5BC1-2AB3-644C-89C3-9DF131523A7E}" presName="node" presStyleLbl="node1" presStyleIdx="2" presStyleCnt="3">
        <dgm:presLayoutVars>
          <dgm:bulletEnabled val="1"/>
        </dgm:presLayoutVars>
      </dgm:prSet>
      <dgm:spPr/>
    </dgm:pt>
  </dgm:ptLst>
  <dgm:cxnLst>
    <dgm:cxn modelId="{317FF805-D4EE-354B-936D-864F4BDDE54F}" type="presOf" srcId="{104679F5-79B6-9F4A-8191-F0E8BBBB0C12}" destId="{08943C3C-C9C5-A14D-8DC0-E6327AB3A998}" srcOrd="1" destOrd="0" presId="urn:microsoft.com/office/officeart/2005/8/layout/process2"/>
    <dgm:cxn modelId="{02977A23-772C-CC4E-AD39-0831F6266AA5}" srcId="{6A9D7DC3-DBA8-6A44-BFB8-954C05BC5215}" destId="{939A5BC1-2AB3-644C-89C3-9DF131523A7E}" srcOrd="2" destOrd="0" parTransId="{02B60C14-5B90-594F-8A89-EEE131A287DE}" sibTransId="{C3E6CEBE-B55A-F04B-B7B2-EE9D1B0EEA5D}"/>
    <dgm:cxn modelId="{65769243-FF2C-1F4D-BCEA-C7362FCF78A8}" type="presOf" srcId="{AFF0DA87-2030-4C40-8511-893BCE76A509}" destId="{E24C5BF0-863D-7542-8E4C-831328A4AE31}" srcOrd="0" destOrd="0" presId="urn:microsoft.com/office/officeart/2005/8/layout/process2"/>
    <dgm:cxn modelId="{CD78DE8A-693F-2944-BCA9-530761115E13}" type="presOf" srcId="{6A9D7DC3-DBA8-6A44-BFB8-954C05BC5215}" destId="{46FFA950-D779-524A-9428-35078E3C8FBF}" srcOrd="0" destOrd="0" presId="urn:microsoft.com/office/officeart/2005/8/layout/process2"/>
    <dgm:cxn modelId="{74620B8C-A44D-F644-BBCB-11086F1B0276}" type="presOf" srcId="{88F09F35-5D1F-764F-99A7-00A065632397}" destId="{66E0B8AD-2CEF-FD4B-8B8D-F7FAF4315A09}" srcOrd="0" destOrd="0" presId="urn:microsoft.com/office/officeart/2005/8/layout/process2"/>
    <dgm:cxn modelId="{B8F47293-2B40-7044-A802-BCD501783973}" srcId="{6A9D7DC3-DBA8-6A44-BFB8-954C05BC5215}" destId="{87C3B928-2C4C-9B44-9458-1895DEF7B887}" srcOrd="0" destOrd="0" parTransId="{6F2472EB-C4F9-854E-8659-4AFA0F1884AF}" sibTransId="{AFF0DA87-2030-4C40-8511-893BCE76A509}"/>
    <dgm:cxn modelId="{27350DA7-861C-AA47-A613-94BDA39C0AE6}" type="presOf" srcId="{939A5BC1-2AB3-644C-89C3-9DF131523A7E}" destId="{C1F267BC-56B4-2242-997E-6BF6C15854A6}" srcOrd="0" destOrd="0" presId="urn:microsoft.com/office/officeart/2005/8/layout/process2"/>
    <dgm:cxn modelId="{01AA0DAC-87C2-7949-B627-0B21603BD3DF}" type="presOf" srcId="{104679F5-79B6-9F4A-8191-F0E8BBBB0C12}" destId="{CE4D9C3A-780F-5547-9E76-3A1E0EF27289}" srcOrd="0" destOrd="0" presId="urn:microsoft.com/office/officeart/2005/8/layout/process2"/>
    <dgm:cxn modelId="{052296B2-4091-8247-8C52-048DC483B560}" type="presOf" srcId="{87C3B928-2C4C-9B44-9458-1895DEF7B887}" destId="{5A9A6A8B-D3D4-8A47-8E4E-B7BB7CF4CDE7}" srcOrd="0" destOrd="0" presId="urn:microsoft.com/office/officeart/2005/8/layout/process2"/>
    <dgm:cxn modelId="{626F73BB-578F-624D-BB2A-98963DF2B52B}" srcId="{6A9D7DC3-DBA8-6A44-BFB8-954C05BC5215}" destId="{88F09F35-5D1F-764F-99A7-00A065632397}" srcOrd="1" destOrd="0" parTransId="{8EEFE947-6F07-B648-B0DC-6F9D5776421A}" sibTransId="{104679F5-79B6-9F4A-8191-F0E8BBBB0C12}"/>
    <dgm:cxn modelId="{4B26EAFF-7C5F-DD45-9F75-088E7A6B4022}" type="presOf" srcId="{AFF0DA87-2030-4C40-8511-893BCE76A509}" destId="{5614F454-D4D1-2E46-9EC6-6381AF57FA7D}" srcOrd="1" destOrd="0" presId="urn:microsoft.com/office/officeart/2005/8/layout/process2"/>
    <dgm:cxn modelId="{B0721C62-759D-124D-8093-D51DFF8BCDEB}" type="presParOf" srcId="{46FFA950-D779-524A-9428-35078E3C8FBF}" destId="{5A9A6A8B-D3D4-8A47-8E4E-B7BB7CF4CDE7}" srcOrd="0" destOrd="0" presId="urn:microsoft.com/office/officeart/2005/8/layout/process2"/>
    <dgm:cxn modelId="{AAAC746D-4245-8443-B10F-C17B0DA90854}" type="presParOf" srcId="{46FFA950-D779-524A-9428-35078E3C8FBF}" destId="{E24C5BF0-863D-7542-8E4C-831328A4AE31}" srcOrd="1" destOrd="0" presId="urn:microsoft.com/office/officeart/2005/8/layout/process2"/>
    <dgm:cxn modelId="{73D20DCD-1DDE-8042-9965-DB992996CDE7}" type="presParOf" srcId="{E24C5BF0-863D-7542-8E4C-831328A4AE31}" destId="{5614F454-D4D1-2E46-9EC6-6381AF57FA7D}" srcOrd="0" destOrd="0" presId="urn:microsoft.com/office/officeart/2005/8/layout/process2"/>
    <dgm:cxn modelId="{916F8BE0-421E-6948-ABBB-043E475A9DBC}" type="presParOf" srcId="{46FFA950-D779-524A-9428-35078E3C8FBF}" destId="{66E0B8AD-2CEF-FD4B-8B8D-F7FAF4315A09}" srcOrd="2" destOrd="0" presId="urn:microsoft.com/office/officeart/2005/8/layout/process2"/>
    <dgm:cxn modelId="{B6DE1A98-F3AE-6949-939A-6F270F3251C6}" type="presParOf" srcId="{46FFA950-D779-524A-9428-35078E3C8FBF}" destId="{CE4D9C3A-780F-5547-9E76-3A1E0EF27289}" srcOrd="3" destOrd="0" presId="urn:microsoft.com/office/officeart/2005/8/layout/process2"/>
    <dgm:cxn modelId="{50AF57E5-68BC-2B4E-B695-F68B6859D9D9}" type="presParOf" srcId="{CE4D9C3A-780F-5547-9E76-3A1E0EF27289}" destId="{08943C3C-C9C5-A14D-8DC0-E6327AB3A998}" srcOrd="0" destOrd="0" presId="urn:microsoft.com/office/officeart/2005/8/layout/process2"/>
    <dgm:cxn modelId="{08A618E3-8533-6147-984D-472B66E04F9E}" type="presParOf" srcId="{46FFA950-D779-524A-9428-35078E3C8FBF}" destId="{C1F267BC-56B4-2242-997E-6BF6C15854A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F1FC80-D0BF-4E10-9B04-CECD4116FE0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pt-BR"/>
        </a:p>
      </dgm:t>
    </dgm:pt>
    <dgm:pt modelId="{39C9AD39-043D-4B09-B0C1-25F4536B0AE1}">
      <dgm:prSet phldrT="[Texto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dirty="0"/>
            <a:t>Índice de sangramento gengival (ISG) &amp; PSR</a:t>
          </a:r>
        </a:p>
      </dgm:t>
    </dgm:pt>
    <dgm:pt modelId="{CC1D28A6-A5F3-4C4D-82F8-928EB7E1BCDB}" type="parTrans" cxnId="{05209C68-C0EE-4B48-AE2A-93F20D9F2065}">
      <dgm:prSet/>
      <dgm:spPr/>
      <dgm:t>
        <a:bodyPr/>
        <a:lstStyle/>
        <a:p>
          <a:endParaRPr lang="pt-BR"/>
        </a:p>
      </dgm:t>
    </dgm:pt>
    <dgm:pt modelId="{F745BF0C-2A4F-40AF-AFE5-D9ECE468C950}" type="sibTrans" cxnId="{05209C68-C0EE-4B48-AE2A-93F20D9F2065}">
      <dgm:prSet/>
      <dgm:spPr/>
      <dgm:t>
        <a:bodyPr/>
        <a:lstStyle/>
        <a:p>
          <a:endParaRPr lang="pt-BR"/>
        </a:p>
      </dgm:t>
    </dgm:pt>
    <dgm:pt modelId="{9F32C97D-E0E5-4DE1-BBD4-749DB09F0233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dirty="0"/>
            <a:t>Índice de placa bacteriana</a:t>
          </a:r>
        </a:p>
      </dgm:t>
    </dgm:pt>
    <dgm:pt modelId="{61224BF3-E996-4321-8A35-A2F78BF1DD2A}" type="parTrans" cxnId="{203D2B35-96C3-4E40-8363-C9AF04188BBB}">
      <dgm:prSet/>
      <dgm:spPr/>
      <dgm:t>
        <a:bodyPr/>
        <a:lstStyle/>
        <a:p>
          <a:endParaRPr lang="pt-BR"/>
        </a:p>
      </dgm:t>
    </dgm:pt>
    <dgm:pt modelId="{174E534F-FAEB-452C-822F-9C68238BC079}" type="sibTrans" cxnId="{203D2B35-96C3-4E40-8363-C9AF04188BBB}">
      <dgm:prSet/>
      <dgm:spPr/>
      <dgm:t>
        <a:bodyPr/>
        <a:lstStyle/>
        <a:p>
          <a:endParaRPr lang="pt-BR"/>
        </a:p>
      </dgm:t>
    </dgm:pt>
    <dgm:pt modelId="{127BC7FA-4404-4B72-9300-FEF2394A6397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dirty="0"/>
            <a:t>Inspeção Clínica</a:t>
          </a:r>
        </a:p>
      </dgm:t>
    </dgm:pt>
    <dgm:pt modelId="{91CD7809-6461-40DD-804B-DE49E9559981}" type="parTrans" cxnId="{29FC584B-8F19-4938-AAA0-9A8B9C4BC708}">
      <dgm:prSet/>
      <dgm:spPr/>
      <dgm:t>
        <a:bodyPr/>
        <a:lstStyle/>
        <a:p>
          <a:endParaRPr lang="pt-BR"/>
        </a:p>
      </dgm:t>
    </dgm:pt>
    <dgm:pt modelId="{B469C021-17A2-40B3-AD89-67163D65583C}" type="sibTrans" cxnId="{29FC584B-8F19-4938-AAA0-9A8B9C4BC708}">
      <dgm:prSet/>
      <dgm:spPr/>
      <dgm:t>
        <a:bodyPr/>
        <a:lstStyle/>
        <a:p>
          <a:endParaRPr lang="pt-BR"/>
        </a:p>
      </dgm:t>
    </dgm:pt>
    <dgm:pt modelId="{F165DEA0-8804-456C-A265-643FFF527B5E}" type="pres">
      <dgm:prSet presAssocID="{34F1FC80-D0BF-4E10-9B04-CECD4116FE06}" presName="diagram" presStyleCnt="0">
        <dgm:presLayoutVars>
          <dgm:dir/>
        </dgm:presLayoutVars>
      </dgm:prSet>
      <dgm:spPr/>
    </dgm:pt>
    <dgm:pt modelId="{61CC7A79-535E-4969-8EDC-27130FC3DC7A}" type="pres">
      <dgm:prSet presAssocID="{127BC7FA-4404-4B72-9300-FEF2394A6397}" presName="composite" presStyleCnt="0"/>
      <dgm:spPr/>
    </dgm:pt>
    <dgm:pt modelId="{4D6AC10C-EA12-4B0D-B3F2-6A6A2B20A427}" type="pres">
      <dgm:prSet presAssocID="{127BC7FA-4404-4B72-9300-FEF2394A6397}" presName="Image" presStyleLbl="bgShp" presStyleIdx="0" presStyleCnt="3" custLinFactNeighborX="-50330" custLinFactNeighborY="-300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6BA1248-9540-4BAD-86D9-B7EE4524E66F}" type="pres">
      <dgm:prSet presAssocID="{127BC7FA-4404-4B72-9300-FEF2394A6397}" presName="Parent" presStyleLbl="node0" presStyleIdx="0" presStyleCnt="3" custLinFactNeighborX="-57487" custLinFactNeighborY="-7271">
        <dgm:presLayoutVars>
          <dgm:bulletEnabled val="1"/>
        </dgm:presLayoutVars>
      </dgm:prSet>
      <dgm:spPr/>
    </dgm:pt>
    <dgm:pt modelId="{BA7DA6FE-7E12-4B76-864D-FAF7BD07CCD0}" type="pres">
      <dgm:prSet presAssocID="{B469C021-17A2-40B3-AD89-67163D65583C}" presName="sibTrans" presStyleCnt="0"/>
      <dgm:spPr/>
    </dgm:pt>
    <dgm:pt modelId="{6674B9BC-1B3C-4BA2-A16F-E1FAFD81FA70}" type="pres">
      <dgm:prSet presAssocID="{39C9AD39-043D-4B09-B0C1-25F4536B0AE1}" presName="composite" presStyleCnt="0"/>
      <dgm:spPr/>
    </dgm:pt>
    <dgm:pt modelId="{94E7B7BA-72F3-4818-A232-D83AB7602849}" type="pres">
      <dgm:prSet presAssocID="{39C9AD39-043D-4B09-B0C1-25F4536B0AE1}" presName="Image" presStyleLbl="bgShp" presStyleIdx="1" presStyleCnt="3" custLinFactNeighborX="-887" custLinFactNeighborY="-4341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040BC19-369E-4BD4-984C-4EFD0340243C}" type="pres">
      <dgm:prSet presAssocID="{39C9AD39-043D-4B09-B0C1-25F4536B0AE1}" presName="Parent" presStyleLbl="node0" presStyleIdx="1" presStyleCnt="3" custLinFactNeighborX="-1030" custLinFactNeighborY="-15492">
        <dgm:presLayoutVars>
          <dgm:bulletEnabled val="1"/>
        </dgm:presLayoutVars>
      </dgm:prSet>
      <dgm:spPr/>
    </dgm:pt>
    <dgm:pt modelId="{D8917FBC-B4ED-4E93-8F9A-877C1DB3D759}" type="pres">
      <dgm:prSet presAssocID="{F745BF0C-2A4F-40AF-AFE5-D9ECE468C950}" presName="sibTrans" presStyleCnt="0"/>
      <dgm:spPr/>
    </dgm:pt>
    <dgm:pt modelId="{39413C77-E4A0-4C71-9032-B8D2FACEB4B7}" type="pres">
      <dgm:prSet presAssocID="{9F32C97D-E0E5-4DE1-BBD4-749DB09F0233}" presName="composite" presStyleCnt="0"/>
      <dgm:spPr/>
    </dgm:pt>
    <dgm:pt modelId="{133E8EDC-6D83-4BEE-9C5F-1CA6FF809A96}" type="pres">
      <dgm:prSet presAssocID="{9F32C97D-E0E5-4DE1-BBD4-749DB09F0233}" presName="Image" presStyleLbl="bgShp" presStyleIdx="2" presStyleCnt="3" custLinFactNeighborX="-968" custLinFactNeighborY="-4506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1D684F7-8002-4053-9363-DCDDC4D1E6D7}" type="pres">
      <dgm:prSet presAssocID="{9F32C97D-E0E5-4DE1-BBD4-749DB09F0233}" presName="Parent" presStyleLbl="node0" presStyleIdx="2" presStyleCnt="3" custLinFactNeighborX="14718" custLinFactNeighborY="-34245">
        <dgm:presLayoutVars>
          <dgm:bulletEnabled val="1"/>
        </dgm:presLayoutVars>
      </dgm:prSet>
      <dgm:spPr/>
    </dgm:pt>
  </dgm:ptLst>
  <dgm:cxnLst>
    <dgm:cxn modelId="{42A1340E-4C68-46FE-B227-FA9F0B2B8A2F}" type="presOf" srcId="{9F32C97D-E0E5-4DE1-BBD4-749DB09F0233}" destId="{71D684F7-8002-4053-9363-DCDDC4D1E6D7}" srcOrd="0" destOrd="0" presId="urn:microsoft.com/office/officeart/2008/layout/BendingPictureCaption"/>
    <dgm:cxn modelId="{A8F30216-E9D9-4C65-A12B-0D6030C3028F}" type="presOf" srcId="{127BC7FA-4404-4B72-9300-FEF2394A6397}" destId="{86BA1248-9540-4BAD-86D9-B7EE4524E66F}" srcOrd="0" destOrd="0" presId="urn:microsoft.com/office/officeart/2008/layout/BendingPictureCaption"/>
    <dgm:cxn modelId="{203D2B35-96C3-4E40-8363-C9AF04188BBB}" srcId="{34F1FC80-D0BF-4E10-9B04-CECD4116FE06}" destId="{9F32C97D-E0E5-4DE1-BBD4-749DB09F0233}" srcOrd="2" destOrd="0" parTransId="{61224BF3-E996-4321-8A35-A2F78BF1DD2A}" sibTransId="{174E534F-FAEB-452C-822F-9C68238BC079}"/>
    <dgm:cxn modelId="{29FC584B-8F19-4938-AAA0-9A8B9C4BC708}" srcId="{34F1FC80-D0BF-4E10-9B04-CECD4116FE06}" destId="{127BC7FA-4404-4B72-9300-FEF2394A6397}" srcOrd="0" destOrd="0" parTransId="{91CD7809-6461-40DD-804B-DE49E9559981}" sibTransId="{B469C021-17A2-40B3-AD89-67163D65583C}"/>
    <dgm:cxn modelId="{05209C68-C0EE-4B48-AE2A-93F20D9F2065}" srcId="{34F1FC80-D0BF-4E10-9B04-CECD4116FE06}" destId="{39C9AD39-043D-4B09-B0C1-25F4536B0AE1}" srcOrd="1" destOrd="0" parTransId="{CC1D28A6-A5F3-4C4D-82F8-928EB7E1BCDB}" sibTransId="{F745BF0C-2A4F-40AF-AFE5-D9ECE468C950}"/>
    <dgm:cxn modelId="{95C5548B-DEE6-4196-8402-9503BC296B73}" type="presOf" srcId="{39C9AD39-043D-4B09-B0C1-25F4536B0AE1}" destId="{B040BC19-369E-4BD4-984C-4EFD0340243C}" srcOrd="0" destOrd="0" presId="urn:microsoft.com/office/officeart/2008/layout/BendingPictureCaption"/>
    <dgm:cxn modelId="{79E83BE0-92A5-423F-AD23-28F90153D6D3}" type="presOf" srcId="{34F1FC80-D0BF-4E10-9B04-CECD4116FE06}" destId="{F165DEA0-8804-456C-A265-643FFF527B5E}" srcOrd="0" destOrd="0" presId="urn:microsoft.com/office/officeart/2008/layout/BendingPictureCaption"/>
    <dgm:cxn modelId="{04B174F8-542D-4DD4-85F2-7E49E75671BB}" type="presParOf" srcId="{F165DEA0-8804-456C-A265-643FFF527B5E}" destId="{61CC7A79-535E-4969-8EDC-27130FC3DC7A}" srcOrd="0" destOrd="0" presId="urn:microsoft.com/office/officeart/2008/layout/BendingPictureCaption"/>
    <dgm:cxn modelId="{56B0948D-A37E-4A4F-A259-5D1447E66338}" type="presParOf" srcId="{61CC7A79-535E-4969-8EDC-27130FC3DC7A}" destId="{4D6AC10C-EA12-4B0D-B3F2-6A6A2B20A427}" srcOrd="0" destOrd="0" presId="urn:microsoft.com/office/officeart/2008/layout/BendingPictureCaption"/>
    <dgm:cxn modelId="{40CDECF7-0704-4931-8BCF-C6A6421C4C56}" type="presParOf" srcId="{61CC7A79-535E-4969-8EDC-27130FC3DC7A}" destId="{86BA1248-9540-4BAD-86D9-B7EE4524E66F}" srcOrd="1" destOrd="0" presId="urn:microsoft.com/office/officeart/2008/layout/BendingPictureCaption"/>
    <dgm:cxn modelId="{CE02F5C1-EBD3-4185-B748-F4E8975B3AEC}" type="presParOf" srcId="{F165DEA0-8804-456C-A265-643FFF527B5E}" destId="{BA7DA6FE-7E12-4B76-864D-FAF7BD07CCD0}" srcOrd="1" destOrd="0" presId="urn:microsoft.com/office/officeart/2008/layout/BendingPictureCaption"/>
    <dgm:cxn modelId="{80468F4A-21E3-4625-8A41-7AF8720BB33C}" type="presParOf" srcId="{F165DEA0-8804-456C-A265-643FFF527B5E}" destId="{6674B9BC-1B3C-4BA2-A16F-E1FAFD81FA70}" srcOrd="2" destOrd="0" presId="urn:microsoft.com/office/officeart/2008/layout/BendingPictureCaption"/>
    <dgm:cxn modelId="{98C39197-EBBA-4A3D-9B08-DAB69845D516}" type="presParOf" srcId="{6674B9BC-1B3C-4BA2-A16F-E1FAFD81FA70}" destId="{94E7B7BA-72F3-4818-A232-D83AB7602849}" srcOrd="0" destOrd="0" presId="urn:microsoft.com/office/officeart/2008/layout/BendingPictureCaption"/>
    <dgm:cxn modelId="{D354EC6C-AFB8-4C9E-AFC2-E0A4B15D91C2}" type="presParOf" srcId="{6674B9BC-1B3C-4BA2-A16F-E1FAFD81FA70}" destId="{B040BC19-369E-4BD4-984C-4EFD0340243C}" srcOrd="1" destOrd="0" presId="urn:microsoft.com/office/officeart/2008/layout/BendingPictureCaption"/>
    <dgm:cxn modelId="{DACE73F9-29AB-4D1E-9D68-A2C56FD498CF}" type="presParOf" srcId="{F165DEA0-8804-456C-A265-643FFF527B5E}" destId="{D8917FBC-B4ED-4E93-8F9A-877C1DB3D759}" srcOrd="3" destOrd="0" presId="urn:microsoft.com/office/officeart/2008/layout/BendingPictureCaption"/>
    <dgm:cxn modelId="{A075A06E-97DC-414C-9D6C-8CF028C5958A}" type="presParOf" srcId="{F165DEA0-8804-456C-A265-643FFF527B5E}" destId="{39413C77-E4A0-4C71-9032-B8D2FACEB4B7}" srcOrd="4" destOrd="0" presId="urn:microsoft.com/office/officeart/2008/layout/BendingPictureCaption"/>
    <dgm:cxn modelId="{A25A3C40-DEE0-4377-A1D0-3FD6DB318503}" type="presParOf" srcId="{39413C77-E4A0-4C71-9032-B8D2FACEB4B7}" destId="{133E8EDC-6D83-4BEE-9C5F-1CA6FF809A96}" srcOrd="0" destOrd="0" presId="urn:microsoft.com/office/officeart/2008/layout/BendingPictureCaption"/>
    <dgm:cxn modelId="{106C053A-BBC0-4081-87A8-0F8C7D726584}" type="presParOf" srcId="{39413C77-E4A0-4C71-9032-B8D2FACEB4B7}" destId="{71D684F7-8002-4053-9363-DCDDC4D1E6D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F1FC80-D0BF-4E10-9B04-CECD4116FE0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pt-BR"/>
        </a:p>
      </dgm:t>
    </dgm:pt>
    <dgm:pt modelId="{3636A2AC-0658-4CDA-9E90-813C2BAED142}">
      <dgm:prSet phldrT="[Texto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dirty="0"/>
            <a:t>Profundidade de </a:t>
          </a:r>
          <a:r>
            <a:rPr lang="pt-BR" dirty="0" err="1"/>
            <a:t>sondagram</a:t>
          </a:r>
          <a:r>
            <a:rPr lang="pt-BR" dirty="0"/>
            <a:t> e sangramento a sondagem</a:t>
          </a:r>
        </a:p>
      </dgm:t>
    </dgm:pt>
    <dgm:pt modelId="{D38BB7A9-C3BC-4F73-9363-CABFCFD6CCFE}" type="parTrans" cxnId="{FA691CD5-9069-4F8D-84A4-B8CBD922102A}">
      <dgm:prSet/>
      <dgm:spPr/>
      <dgm:t>
        <a:bodyPr/>
        <a:lstStyle/>
        <a:p>
          <a:endParaRPr lang="pt-BR"/>
        </a:p>
      </dgm:t>
    </dgm:pt>
    <dgm:pt modelId="{D4076980-F78F-4B1E-8FBC-9AC6F82D7A5F}" type="sibTrans" cxnId="{FA691CD5-9069-4F8D-84A4-B8CBD922102A}">
      <dgm:prSet/>
      <dgm:spPr/>
      <dgm:t>
        <a:bodyPr/>
        <a:lstStyle/>
        <a:p>
          <a:endParaRPr lang="pt-BR"/>
        </a:p>
      </dgm:t>
    </dgm:pt>
    <dgm:pt modelId="{CDDA7039-C0EA-4B48-AE54-BB59DE49F56B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dirty="0"/>
            <a:t>Grau de mobilidade</a:t>
          </a:r>
        </a:p>
      </dgm:t>
    </dgm:pt>
    <dgm:pt modelId="{3EE952CE-21CB-4B42-A41E-EA31DB000D46}" type="parTrans" cxnId="{1E4E1939-A166-4BEB-B833-4AF9A511C198}">
      <dgm:prSet/>
      <dgm:spPr/>
      <dgm:t>
        <a:bodyPr/>
        <a:lstStyle/>
        <a:p>
          <a:endParaRPr lang="pt-BR"/>
        </a:p>
      </dgm:t>
    </dgm:pt>
    <dgm:pt modelId="{559F6CDC-5F0D-483A-9946-D87293CC92BC}" type="sibTrans" cxnId="{1E4E1939-A166-4BEB-B833-4AF9A511C198}">
      <dgm:prSet/>
      <dgm:spPr/>
      <dgm:t>
        <a:bodyPr/>
        <a:lstStyle/>
        <a:p>
          <a:endParaRPr lang="pt-BR"/>
        </a:p>
      </dgm:t>
    </dgm:pt>
    <dgm:pt modelId="{9F05DB86-C41F-4CE3-AA8F-87033F0D3ECB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dirty="0"/>
            <a:t>Índice de lesão de </a:t>
          </a:r>
          <a:r>
            <a:rPr lang="pt-BR" dirty="0" err="1"/>
            <a:t>furca</a:t>
          </a:r>
          <a:endParaRPr lang="pt-BR" dirty="0"/>
        </a:p>
      </dgm:t>
    </dgm:pt>
    <dgm:pt modelId="{1D630A4F-C6A3-45DA-B9CA-9C42B0F276F6}" type="parTrans" cxnId="{1D730139-A754-4ED0-84AA-C3524EBAC502}">
      <dgm:prSet/>
      <dgm:spPr/>
      <dgm:t>
        <a:bodyPr/>
        <a:lstStyle/>
        <a:p>
          <a:endParaRPr lang="pt-BR"/>
        </a:p>
      </dgm:t>
    </dgm:pt>
    <dgm:pt modelId="{AFE6EC4C-E87A-4F78-82AB-6BE5D7934170}" type="sibTrans" cxnId="{1D730139-A754-4ED0-84AA-C3524EBAC502}">
      <dgm:prSet/>
      <dgm:spPr/>
      <dgm:t>
        <a:bodyPr/>
        <a:lstStyle/>
        <a:p>
          <a:endParaRPr lang="pt-BR"/>
        </a:p>
      </dgm:t>
    </dgm:pt>
    <dgm:pt modelId="{F165DEA0-8804-456C-A265-643FFF527B5E}" type="pres">
      <dgm:prSet presAssocID="{34F1FC80-D0BF-4E10-9B04-CECD4116FE06}" presName="diagram" presStyleCnt="0">
        <dgm:presLayoutVars>
          <dgm:dir/>
        </dgm:presLayoutVars>
      </dgm:prSet>
      <dgm:spPr/>
    </dgm:pt>
    <dgm:pt modelId="{8B0ED04F-49DE-4365-9715-F4B37699ED16}" type="pres">
      <dgm:prSet presAssocID="{3636A2AC-0658-4CDA-9E90-813C2BAED142}" presName="composite" presStyleCnt="0"/>
      <dgm:spPr/>
    </dgm:pt>
    <dgm:pt modelId="{98358A51-9DA3-4C6E-B8E6-5F43B6DB60BC}" type="pres">
      <dgm:prSet presAssocID="{3636A2AC-0658-4CDA-9E90-813C2BAED142}" presName="Image" presStyleLbl="bgShp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AA62985-2FCD-4454-B9AE-10CCDA3DBD4C}" type="pres">
      <dgm:prSet presAssocID="{3636A2AC-0658-4CDA-9E90-813C2BAED142}" presName="Parent" presStyleLbl="node0" presStyleIdx="0" presStyleCnt="3" custScaleX="107858" custScaleY="129193">
        <dgm:presLayoutVars>
          <dgm:bulletEnabled val="1"/>
        </dgm:presLayoutVars>
      </dgm:prSet>
      <dgm:spPr/>
    </dgm:pt>
    <dgm:pt modelId="{70736119-3283-4F01-90F6-F38CB30C2E13}" type="pres">
      <dgm:prSet presAssocID="{D4076980-F78F-4B1E-8FBC-9AC6F82D7A5F}" presName="sibTrans" presStyleCnt="0"/>
      <dgm:spPr/>
    </dgm:pt>
    <dgm:pt modelId="{28C2E75B-8B8F-49ED-BB79-43CC879B6392}" type="pres">
      <dgm:prSet presAssocID="{CDDA7039-C0EA-4B48-AE54-BB59DE49F56B}" presName="composite" presStyleCnt="0"/>
      <dgm:spPr/>
    </dgm:pt>
    <dgm:pt modelId="{9A9362AE-E7EF-43C5-811C-78460E3E6F0E}" type="pres">
      <dgm:prSet presAssocID="{CDDA7039-C0EA-4B48-AE54-BB59DE49F56B}" presName="Image" presStyleLbl="bgShp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254C421-58A3-4B68-937E-8438427555D2}" type="pres">
      <dgm:prSet presAssocID="{CDDA7039-C0EA-4B48-AE54-BB59DE49F56B}" presName="Parent" presStyleLbl="node0" presStyleIdx="1" presStyleCnt="3">
        <dgm:presLayoutVars>
          <dgm:bulletEnabled val="1"/>
        </dgm:presLayoutVars>
      </dgm:prSet>
      <dgm:spPr/>
    </dgm:pt>
    <dgm:pt modelId="{EC05B86E-5C5A-48B9-B944-1B5D15C785E1}" type="pres">
      <dgm:prSet presAssocID="{559F6CDC-5F0D-483A-9946-D87293CC92BC}" presName="sibTrans" presStyleCnt="0"/>
      <dgm:spPr/>
    </dgm:pt>
    <dgm:pt modelId="{56F34E8F-47CF-42BD-A2C2-7ACAB2C4DA2F}" type="pres">
      <dgm:prSet presAssocID="{9F05DB86-C41F-4CE3-AA8F-87033F0D3ECB}" presName="composite" presStyleCnt="0"/>
      <dgm:spPr/>
    </dgm:pt>
    <dgm:pt modelId="{4A20C502-1AB2-4787-BA67-36D174341A6D}" type="pres">
      <dgm:prSet presAssocID="{9F05DB86-C41F-4CE3-AA8F-87033F0D3ECB}" presName="Image" presStyleLbl="bgShp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192C292-96FC-4C6C-8FDA-DF19082EE2BD}" type="pres">
      <dgm:prSet presAssocID="{9F05DB86-C41F-4CE3-AA8F-87033F0D3ECB}" presName="Parent" presStyleLbl="node0" presStyleIdx="2" presStyleCnt="3" custScaleX="106266">
        <dgm:presLayoutVars>
          <dgm:bulletEnabled val="1"/>
        </dgm:presLayoutVars>
      </dgm:prSet>
      <dgm:spPr/>
    </dgm:pt>
  </dgm:ptLst>
  <dgm:cxnLst>
    <dgm:cxn modelId="{A2F6C00D-6FC4-4CBD-AFF2-1698F9BDD51F}" type="presOf" srcId="{CDDA7039-C0EA-4B48-AE54-BB59DE49F56B}" destId="{7254C421-58A3-4B68-937E-8438427555D2}" srcOrd="0" destOrd="0" presId="urn:microsoft.com/office/officeart/2008/layout/BendingPictureCaption"/>
    <dgm:cxn modelId="{9D69DB25-762A-4868-B8DC-EF9C249F9627}" type="presOf" srcId="{3636A2AC-0658-4CDA-9E90-813C2BAED142}" destId="{2AA62985-2FCD-4454-B9AE-10CCDA3DBD4C}" srcOrd="0" destOrd="0" presId="urn:microsoft.com/office/officeart/2008/layout/BendingPictureCaption"/>
    <dgm:cxn modelId="{1D730139-A754-4ED0-84AA-C3524EBAC502}" srcId="{34F1FC80-D0BF-4E10-9B04-CECD4116FE06}" destId="{9F05DB86-C41F-4CE3-AA8F-87033F0D3ECB}" srcOrd="2" destOrd="0" parTransId="{1D630A4F-C6A3-45DA-B9CA-9C42B0F276F6}" sibTransId="{AFE6EC4C-E87A-4F78-82AB-6BE5D7934170}"/>
    <dgm:cxn modelId="{1E4E1939-A166-4BEB-B833-4AF9A511C198}" srcId="{34F1FC80-D0BF-4E10-9B04-CECD4116FE06}" destId="{CDDA7039-C0EA-4B48-AE54-BB59DE49F56B}" srcOrd="1" destOrd="0" parTransId="{3EE952CE-21CB-4B42-A41E-EA31DB000D46}" sibTransId="{559F6CDC-5F0D-483A-9946-D87293CC92BC}"/>
    <dgm:cxn modelId="{B60197CD-E1F7-4921-A4E6-0532DCA07543}" type="presOf" srcId="{9F05DB86-C41F-4CE3-AA8F-87033F0D3ECB}" destId="{1192C292-96FC-4C6C-8FDA-DF19082EE2BD}" srcOrd="0" destOrd="0" presId="urn:microsoft.com/office/officeart/2008/layout/BendingPictureCaption"/>
    <dgm:cxn modelId="{FA691CD5-9069-4F8D-84A4-B8CBD922102A}" srcId="{34F1FC80-D0BF-4E10-9B04-CECD4116FE06}" destId="{3636A2AC-0658-4CDA-9E90-813C2BAED142}" srcOrd="0" destOrd="0" parTransId="{D38BB7A9-C3BC-4F73-9363-CABFCFD6CCFE}" sibTransId="{D4076980-F78F-4B1E-8FBC-9AC6F82D7A5F}"/>
    <dgm:cxn modelId="{79E83BE0-92A5-423F-AD23-28F90153D6D3}" type="presOf" srcId="{34F1FC80-D0BF-4E10-9B04-CECD4116FE06}" destId="{F165DEA0-8804-456C-A265-643FFF527B5E}" srcOrd="0" destOrd="0" presId="urn:microsoft.com/office/officeart/2008/layout/BendingPictureCaption"/>
    <dgm:cxn modelId="{37C679A0-6B78-4C5A-9C94-07AF3619C0ED}" type="presParOf" srcId="{F165DEA0-8804-456C-A265-643FFF527B5E}" destId="{8B0ED04F-49DE-4365-9715-F4B37699ED16}" srcOrd="0" destOrd="0" presId="urn:microsoft.com/office/officeart/2008/layout/BendingPictureCaption"/>
    <dgm:cxn modelId="{D176FC33-8E79-4C67-B596-E646629C47CB}" type="presParOf" srcId="{8B0ED04F-49DE-4365-9715-F4B37699ED16}" destId="{98358A51-9DA3-4C6E-B8E6-5F43B6DB60BC}" srcOrd="0" destOrd="0" presId="urn:microsoft.com/office/officeart/2008/layout/BendingPictureCaption"/>
    <dgm:cxn modelId="{49D6D1ED-6CD2-4E9C-B146-D4C7696A7179}" type="presParOf" srcId="{8B0ED04F-49DE-4365-9715-F4B37699ED16}" destId="{2AA62985-2FCD-4454-B9AE-10CCDA3DBD4C}" srcOrd="1" destOrd="0" presId="urn:microsoft.com/office/officeart/2008/layout/BendingPictureCaption"/>
    <dgm:cxn modelId="{D276E739-E44A-439E-BF91-D033EF5B2CF9}" type="presParOf" srcId="{F165DEA0-8804-456C-A265-643FFF527B5E}" destId="{70736119-3283-4F01-90F6-F38CB30C2E13}" srcOrd="1" destOrd="0" presId="urn:microsoft.com/office/officeart/2008/layout/BendingPictureCaption"/>
    <dgm:cxn modelId="{95CBDBAC-8683-43F9-8FB9-6BC039231188}" type="presParOf" srcId="{F165DEA0-8804-456C-A265-643FFF527B5E}" destId="{28C2E75B-8B8F-49ED-BB79-43CC879B6392}" srcOrd="2" destOrd="0" presId="urn:microsoft.com/office/officeart/2008/layout/BendingPictureCaption"/>
    <dgm:cxn modelId="{55036865-397A-44B2-9E52-1AA0080366F2}" type="presParOf" srcId="{28C2E75B-8B8F-49ED-BB79-43CC879B6392}" destId="{9A9362AE-E7EF-43C5-811C-78460E3E6F0E}" srcOrd="0" destOrd="0" presId="urn:microsoft.com/office/officeart/2008/layout/BendingPictureCaption"/>
    <dgm:cxn modelId="{16501E0D-0E1F-4216-87B0-5DABDF6C3B7A}" type="presParOf" srcId="{28C2E75B-8B8F-49ED-BB79-43CC879B6392}" destId="{7254C421-58A3-4B68-937E-8438427555D2}" srcOrd="1" destOrd="0" presId="urn:microsoft.com/office/officeart/2008/layout/BendingPictureCaption"/>
    <dgm:cxn modelId="{38CD860F-D802-4317-8660-2BAC1AD61CC5}" type="presParOf" srcId="{F165DEA0-8804-456C-A265-643FFF527B5E}" destId="{EC05B86E-5C5A-48B9-B944-1B5D15C785E1}" srcOrd="3" destOrd="0" presId="urn:microsoft.com/office/officeart/2008/layout/BendingPictureCaption"/>
    <dgm:cxn modelId="{9C2A8002-CD52-4080-92AB-6E13B7A7B68E}" type="presParOf" srcId="{F165DEA0-8804-456C-A265-643FFF527B5E}" destId="{56F34E8F-47CF-42BD-A2C2-7ACAB2C4DA2F}" srcOrd="4" destOrd="0" presId="urn:microsoft.com/office/officeart/2008/layout/BendingPictureCaption"/>
    <dgm:cxn modelId="{899FAE89-7209-4A3F-BBC4-379A39EF8C0A}" type="presParOf" srcId="{56F34E8F-47CF-42BD-A2C2-7ACAB2C4DA2F}" destId="{4A20C502-1AB2-4787-BA67-36D174341A6D}" srcOrd="0" destOrd="0" presId="urn:microsoft.com/office/officeart/2008/layout/BendingPictureCaption"/>
    <dgm:cxn modelId="{10F130BB-A7C8-4237-977F-8E19FDC9B560}" type="presParOf" srcId="{56F34E8F-47CF-42BD-A2C2-7ACAB2C4DA2F}" destId="{1192C292-96FC-4C6C-8FDA-DF19082EE2B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75D603-9995-3146-97E4-DC9DB49CDFF7}" type="doc">
      <dgm:prSet loTypeId="urn:microsoft.com/office/officeart/2005/8/layout/bProcess4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5A4BA2A1-C8C5-1344-B706-239222835C07}">
      <dgm:prSet phldrT="[Texto]"/>
      <dgm:spPr/>
      <dgm:t>
        <a:bodyPr/>
        <a:lstStyle/>
        <a:p>
          <a:r>
            <a:rPr lang="pt-BR" dirty="0"/>
            <a:t>Consulta Inicial</a:t>
          </a:r>
        </a:p>
      </dgm:t>
    </dgm:pt>
    <dgm:pt modelId="{9C9CA390-2322-8F41-B8FD-4FDDEBC2981D}" type="parTrans" cxnId="{A9FD22D3-F10D-6643-B389-276E5D6238D7}">
      <dgm:prSet/>
      <dgm:spPr/>
      <dgm:t>
        <a:bodyPr/>
        <a:lstStyle/>
        <a:p>
          <a:endParaRPr lang="pt-BR"/>
        </a:p>
      </dgm:t>
    </dgm:pt>
    <dgm:pt modelId="{8CA3B6CE-B860-E141-8526-A48AE73BFB5B}" type="sibTrans" cxnId="{A9FD22D3-F10D-6643-B389-276E5D6238D7}">
      <dgm:prSet/>
      <dgm:spPr/>
      <dgm:t>
        <a:bodyPr/>
        <a:lstStyle/>
        <a:p>
          <a:endParaRPr lang="pt-BR"/>
        </a:p>
      </dgm:t>
    </dgm:pt>
    <dgm:pt modelId="{8E49576F-F280-5241-9F20-DC3DF3CD2065}">
      <dgm:prSet phldrT="[Texto]"/>
      <dgm:spPr/>
      <dgm:t>
        <a:bodyPr/>
        <a:lstStyle/>
        <a:p>
          <a:r>
            <a:rPr lang="pt-BR" dirty="0"/>
            <a:t>Anamnese Detalhada</a:t>
          </a:r>
        </a:p>
      </dgm:t>
    </dgm:pt>
    <dgm:pt modelId="{CC405BD7-FB98-1C4B-808D-341CA1481168}" type="parTrans" cxnId="{ACB12833-FAED-754F-A0C6-49B46BD4E769}">
      <dgm:prSet/>
      <dgm:spPr/>
      <dgm:t>
        <a:bodyPr/>
        <a:lstStyle/>
        <a:p>
          <a:endParaRPr lang="pt-BR"/>
        </a:p>
      </dgm:t>
    </dgm:pt>
    <dgm:pt modelId="{CC2EC750-69B8-0B43-BA76-426D7F71C63E}" type="sibTrans" cxnId="{ACB12833-FAED-754F-A0C6-49B46BD4E769}">
      <dgm:prSet/>
      <dgm:spPr/>
      <dgm:t>
        <a:bodyPr/>
        <a:lstStyle/>
        <a:p>
          <a:endParaRPr lang="pt-BR"/>
        </a:p>
      </dgm:t>
    </dgm:pt>
    <dgm:pt modelId="{3638F067-D93C-D24B-843B-D2B6BEF936E6}">
      <dgm:prSet phldrT="[Texto]"/>
      <dgm:spPr/>
      <dgm:t>
        <a:bodyPr/>
        <a:lstStyle/>
        <a:p>
          <a:r>
            <a:rPr lang="pt-BR" dirty="0"/>
            <a:t>Exames clínicos e de imagem</a:t>
          </a:r>
        </a:p>
      </dgm:t>
    </dgm:pt>
    <dgm:pt modelId="{93BC701E-A9A9-D643-A696-D9243F5C0DA4}" type="parTrans" cxnId="{56E6F580-45D3-B845-ADF0-239BDAAFB2EC}">
      <dgm:prSet/>
      <dgm:spPr/>
      <dgm:t>
        <a:bodyPr/>
        <a:lstStyle/>
        <a:p>
          <a:endParaRPr lang="pt-BR"/>
        </a:p>
      </dgm:t>
    </dgm:pt>
    <dgm:pt modelId="{9B9E1566-2821-CF43-96F7-7F9E55F4E581}" type="sibTrans" cxnId="{56E6F580-45D3-B845-ADF0-239BDAAFB2EC}">
      <dgm:prSet/>
      <dgm:spPr/>
      <dgm:t>
        <a:bodyPr/>
        <a:lstStyle/>
        <a:p>
          <a:endParaRPr lang="pt-BR"/>
        </a:p>
      </dgm:t>
    </dgm:pt>
    <dgm:pt modelId="{DD7BE22D-7005-E841-9D85-7981341BB17B}">
      <dgm:prSet phldrT="[Texto]"/>
      <dgm:spPr/>
      <dgm:t>
        <a:bodyPr/>
        <a:lstStyle/>
        <a:p>
          <a:r>
            <a:rPr lang="pt-BR" dirty="0"/>
            <a:t>Raspagem </a:t>
          </a:r>
          <a:r>
            <a:rPr lang="pt-BR" dirty="0" err="1"/>
            <a:t>supragengival</a:t>
          </a:r>
          <a:endParaRPr lang="pt-BR" dirty="0"/>
        </a:p>
      </dgm:t>
    </dgm:pt>
    <dgm:pt modelId="{A46FEBDE-2702-9844-A7CD-45B829E51F5D}" type="parTrans" cxnId="{98A066B9-0D15-0549-AA6F-9664EB3D033C}">
      <dgm:prSet/>
      <dgm:spPr/>
      <dgm:t>
        <a:bodyPr/>
        <a:lstStyle/>
        <a:p>
          <a:endParaRPr lang="pt-BR"/>
        </a:p>
      </dgm:t>
    </dgm:pt>
    <dgm:pt modelId="{BB6D9A6A-901F-1846-9708-C63D26827D22}" type="sibTrans" cxnId="{98A066B9-0D15-0549-AA6F-9664EB3D033C}">
      <dgm:prSet/>
      <dgm:spPr/>
      <dgm:t>
        <a:bodyPr/>
        <a:lstStyle/>
        <a:p>
          <a:endParaRPr lang="pt-BR"/>
        </a:p>
      </dgm:t>
    </dgm:pt>
    <dgm:pt modelId="{4D0CB734-5CC6-7D45-B1BE-E3A094A830D9}">
      <dgm:prSet phldrT="[Texto]"/>
      <dgm:spPr/>
      <dgm:t>
        <a:bodyPr/>
        <a:lstStyle/>
        <a:p>
          <a:r>
            <a:rPr lang="pt-BR" dirty="0"/>
            <a:t>Profilaxia e remoção de fatores retentivos de biofilme</a:t>
          </a:r>
        </a:p>
      </dgm:t>
    </dgm:pt>
    <dgm:pt modelId="{ECDDFA6E-D789-C64E-AE61-E158A4844AF9}" type="parTrans" cxnId="{2FE9D981-2634-624C-9C33-7BDDDF0573B9}">
      <dgm:prSet/>
      <dgm:spPr/>
      <dgm:t>
        <a:bodyPr/>
        <a:lstStyle/>
        <a:p>
          <a:endParaRPr lang="pt-BR"/>
        </a:p>
      </dgm:t>
    </dgm:pt>
    <dgm:pt modelId="{10FB381B-7E13-3D48-A87B-A18035D24CA9}" type="sibTrans" cxnId="{2FE9D981-2634-624C-9C33-7BDDDF0573B9}">
      <dgm:prSet/>
      <dgm:spPr/>
      <dgm:t>
        <a:bodyPr/>
        <a:lstStyle/>
        <a:p>
          <a:endParaRPr lang="pt-BR"/>
        </a:p>
      </dgm:t>
    </dgm:pt>
    <dgm:pt modelId="{0F9B20B7-6D7B-0941-AA1E-0EBA698E3883}">
      <dgm:prSet phldrT="[Texto]"/>
      <dgm:spPr/>
      <dgm:t>
        <a:bodyPr/>
        <a:lstStyle/>
        <a:p>
          <a:r>
            <a:rPr lang="pt-BR" dirty="0"/>
            <a:t>Instrução de higiene oral</a:t>
          </a:r>
        </a:p>
      </dgm:t>
    </dgm:pt>
    <dgm:pt modelId="{B77BCD3D-8610-C442-A713-622BA4C2D443}" type="parTrans" cxnId="{E9EEC187-2F0D-EF4B-B9EE-4246ADBA119F}">
      <dgm:prSet/>
      <dgm:spPr/>
      <dgm:t>
        <a:bodyPr/>
        <a:lstStyle/>
        <a:p>
          <a:endParaRPr lang="pt-BR"/>
        </a:p>
      </dgm:t>
    </dgm:pt>
    <dgm:pt modelId="{FED42BFE-144A-1243-A646-7EACD045E075}" type="sibTrans" cxnId="{E9EEC187-2F0D-EF4B-B9EE-4246ADBA119F}">
      <dgm:prSet/>
      <dgm:spPr/>
      <dgm:t>
        <a:bodyPr/>
        <a:lstStyle/>
        <a:p>
          <a:endParaRPr lang="pt-BR"/>
        </a:p>
      </dgm:t>
    </dgm:pt>
    <dgm:pt modelId="{1FB85B3B-E450-1142-B625-BAAFB99C74C8}">
      <dgm:prSet phldrT="[Texto]"/>
      <dgm:spPr/>
      <dgm:t>
        <a:bodyPr/>
        <a:lstStyle/>
        <a:p>
          <a:r>
            <a:rPr lang="pt-BR" dirty="0"/>
            <a:t>Reavaliação depois de  7 a 15 dias</a:t>
          </a:r>
        </a:p>
      </dgm:t>
    </dgm:pt>
    <dgm:pt modelId="{1075DA1E-1CF6-4D4D-8645-BCC49DC3B5CB}" type="parTrans" cxnId="{CC07C03C-B538-4742-9C94-0388F21CD2B9}">
      <dgm:prSet/>
      <dgm:spPr/>
      <dgm:t>
        <a:bodyPr/>
        <a:lstStyle/>
        <a:p>
          <a:endParaRPr lang="pt-BR"/>
        </a:p>
      </dgm:t>
    </dgm:pt>
    <dgm:pt modelId="{B5B565C2-2206-9245-AA8E-E198D3C170F4}" type="sibTrans" cxnId="{CC07C03C-B538-4742-9C94-0388F21CD2B9}">
      <dgm:prSet/>
      <dgm:spPr/>
      <dgm:t>
        <a:bodyPr/>
        <a:lstStyle/>
        <a:p>
          <a:endParaRPr lang="pt-BR"/>
        </a:p>
      </dgm:t>
    </dgm:pt>
    <dgm:pt modelId="{5EE9D2F0-8706-8E4C-92A3-FA45EDF97CC1}">
      <dgm:prSet phldrT="[Texto]"/>
      <dgm:spPr/>
      <dgm:t>
        <a:bodyPr/>
        <a:lstStyle/>
        <a:p>
          <a:r>
            <a:rPr lang="pt-BR" dirty="0"/>
            <a:t>Consultas de manutenção</a:t>
          </a:r>
        </a:p>
      </dgm:t>
    </dgm:pt>
    <dgm:pt modelId="{0DFE3154-864B-944B-AEA4-9D84D14CC96F}" type="parTrans" cxnId="{00D69270-4149-5342-9D87-DB37CC1EA2A2}">
      <dgm:prSet/>
      <dgm:spPr/>
      <dgm:t>
        <a:bodyPr/>
        <a:lstStyle/>
        <a:p>
          <a:endParaRPr lang="pt-BR"/>
        </a:p>
      </dgm:t>
    </dgm:pt>
    <dgm:pt modelId="{2E831123-6E63-DD49-9160-36C8236E91D0}" type="sibTrans" cxnId="{00D69270-4149-5342-9D87-DB37CC1EA2A2}">
      <dgm:prSet/>
      <dgm:spPr/>
      <dgm:t>
        <a:bodyPr/>
        <a:lstStyle/>
        <a:p>
          <a:endParaRPr lang="pt-BR"/>
        </a:p>
      </dgm:t>
    </dgm:pt>
    <dgm:pt modelId="{D0EFC1E9-AC4D-0F42-8414-EC634D8974FF}" type="pres">
      <dgm:prSet presAssocID="{4E75D603-9995-3146-97E4-DC9DB49CDFF7}" presName="Name0" presStyleCnt="0">
        <dgm:presLayoutVars>
          <dgm:dir/>
          <dgm:resizeHandles/>
        </dgm:presLayoutVars>
      </dgm:prSet>
      <dgm:spPr/>
    </dgm:pt>
    <dgm:pt modelId="{25D96EE2-DCAD-A441-A898-10312E7F0F99}" type="pres">
      <dgm:prSet presAssocID="{5A4BA2A1-C8C5-1344-B706-239222835C07}" presName="compNode" presStyleCnt="0"/>
      <dgm:spPr/>
    </dgm:pt>
    <dgm:pt modelId="{F2A3FE4B-46C0-BE4C-AD28-936DD00BCF50}" type="pres">
      <dgm:prSet presAssocID="{5A4BA2A1-C8C5-1344-B706-239222835C07}" presName="dummyConnPt" presStyleCnt="0"/>
      <dgm:spPr/>
    </dgm:pt>
    <dgm:pt modelId="{685CD3D3-FAC3-D34B-8515-BA5D9F418370}" type="pres">
      <dgm:prSet presAssocID="{5A4BA2A1-C8C5-1344-B706-239222835C07}" presName="node" presStyleLbl="node1" presStyleIdx="0" presStyleCnt="8">
        <dgm:presLayoutVars>
          <dgm:bulletEnabled val="1"/>
        </dgm:presLayoutVars>
      </dgm:prSet>
      <dgm:spPr/>
    </dgm:pt>
    <dgm:pt modelId="{C79983FB-CDE9-8447-99B5-1135A9C5486B}" type="pres">
      <dgm:prSet presAssocID="{8CA3B6CE-B860-E141-8526-A48AE73BFB5B}" presName="sibTrans" presStyleLbl="bgSibTrans2D1" presStyleIdx="0" presStyleCnt="7"/>
      <dgm:spPr/>
    </dgm:pt>
    <dgm:pt modelId="{553AE4B4-BD4F-5346-9E91-DC16592C3676}" type="pres">
      <dgm:prSet presAssocID="{8E49576F-F280-5241-9F20-DC3DF3CD2065}" presName="compNode" presStyleCnt="0"/>
      <dgm:spPr/>
    </dgm:pt>
    <dgm:pt modelId="{36E5F57F-C81F-0749-99DC-AB2659B9121C}" type="pres">
      <dgm:prSet presAssocID="{8E49576F-F280-5241-9F20-DC3DF3CD2065}" presName="dummyConnPt" presStyleCnt="0"/>
      <dgm:spPr/>
    </dgm:pt>
    <dgm:pt modelId="{95505401-939A-9747-8A0C-5A0C52600230}" type="pres">
      <dgm:prSet presAssocID="{8E49576F-F280-5241-9F20-DC3DF3CD2065}" presName="node" presStyleLbl="node1" presStyleIdx="1" presStyleCnt="8">
        <dgm:presLayoutVars>
          <dgm:bulletEnabled val="1"/>
        </dgm:presLayoutVars>
      </dgm:prSet>
      <dgm:spPr/>
    </dgm:pt>
    <dgm:pt modelId="{9902CBCB-737B-F641-9560-6391230DF6AE}" type="pres">
      <dgm:prSet presAssocID="{CC2EC750-69B8-0B43-BA76-426D7F71C63E}" presName="sibTrans" presStyleLbl="bgSibTrans2D1" presStyleIdx="1" presStyleCnt="7"/>
      <dgm:spPr/>
    </dgm:pt>
    <dgm:pt modelId="{F26C1C69-A315-1A44-824A-305FBE9E47B2}" type="pres">
      <dgm:prSet presAssocID="{3638F067-D93C-D24B-843B-D2B6BEF936E6}" presName="compNode" presStyleCnt="0"/>
      <dgm:spPr/>
    </dgm:pt>
    <dgm:pt modelId="{11785053-D864-8541-B9CF-97770F8D38A9}" type="pres">
      <dgm:prSet presAssocID="{3638F067-D93C-D24B-843B-D2B6BEF936E6}" presName="dummyConnPt" presStyleCnt="0"/>
      <dgm:spPr/>
    </dgm:pt>
    <dgm:pt modelId="{969BA185-4736-8F4E-99D7-3B696F9B452B}" type="pres">
      <dgm:prSet presAssocID="{3638F067-D93C-D24B-843B-D2B6BEF936E6}" presName="node" presStyleLbl="node1" presStyleIdx="2" presStyleCnt="8">
        <dgm:presLayoutVars>
          <dgm:bulletEnabled val="1"/>
        </dgm:presLayoutVars>
      </dgm:prSet>
      <dgm:spPr/>
    </dgm:pt>
    <dgm:pt modelId="{6F0C65B2-ADDD-714D-ADAC-E0CF9AB4ABE4}" type="pres">
      <dgm:prSet presAssocID="{9B9E1566-2821-CF43-96F7-7F9E55F4E581}" presName="sibTrans" presStyleLbl="bgSibTrans2D1" presStyleIdx="2" presStyleCnt="7"/>
      <dgm:spPr/>
    </dgm:pt>
    <dgm:pt modelId="{19C0C49A-70C7-5045-9023-2C68524027E8}" type="pres">
      <dgm:prSet presAssocID="{DD7BE22D-7005-E841-9D85-7981341BB17B}" presName="compNode" presStyleCnt="0"/>
      <dgm:spPr/>
    </dgm:pt>
    <dgm:pt modelId="{AE9B8EDA-9269-5A4E-99D5-63BB1FD551B0}" type="pres">
      <dgm:prSet presAssocID="{DD7BE22D-7005-E841-9D85-7981341BB17B}" presName="dummyConnPt" presStyleCnt="0"/>
      <dgm:spPr/>
    </dgm:pt>
    <dgm:pt modelId="{99A33545-094E-0B46-B4C2-9F2790DA535F}" type="pres">
      <dgm:prSet presAssocID="{DD7BE22D-7005-E841-9D85-7981341BB17B}" presName="node" presStyleLbl="node1" presStyleIdx="3" presStyleCnt="8">
        <dgm:presLayoutVars>
          <dgm:bulletEnabled val="1"/>
        </dgm:presLayoutVars>
      </dgm:prSet>
      <dgm:spPr/>
    </dgm:pt>
    <dgm:pt modelId="{947E692A-19D7-9B46-A5CC-FABDEA026E41}" type="pres">
      <dgm:prSet presAssocID="{BB6D9A6A-901F-1846-9708-C63D26827D22}" presName="sibTrans" presStyleLbl="bgSibTrans2D1" presStyleIdx="3" presStyleCnt="7"/>
      <dgm:spPr/>
    </dgm:pt>
    <dgm:pt modelId="{A83EC1D8-1CC7-324E-9937-55FD164B2205}" type="pres">
      <dgm:prSet presAssocID="{4D0CB734-5CC6-7D45-B1BE-E3A094A830D9}" presName="compNode" presStyleCnt="0"/>
      <dgm:spPr/>
    </dgm:pt>
    <dgm:pt modelId="{93E0CE12-35AB-6347-BE81-5F3FF17B977F}" type="pres">
      <dgm:prSet presAssocID="{4D0CB734-5CC6-7D45-B1BE-E3A094A830D9}" presName="dummyConnPt" presStyleCnt="0"/>
      <dgm:spPr/>
    </dgm:pt>
    <dgm:pt modelId="{4A64E91E-30FD-B040-98B5-F359C4C802CF}" type="pres">
      <dgm:prSet presAssocID="{4D0CB734-5CC6-7D45-B1BE-E3A094A830D9}" presName="node" presStyleLbl="node1" presStyleIdx="4" presStyleCnt="8">
        <dgm:presLayoutVars>
          <dgm:bulletEnabled val="1"/>
        </dgm:presLayoutVars>
      </dgm:prSet>
      <dgm:spPr/>
    </dgm:pt>
    <dgm:pt modelId="{8A253997-D85D-834E-9C8F-60200252F944}" type="pres">
      <dgm:prSet presAssocID="{10FB381B-7E13-3D48-A87B-A18035D24CA9}" presName="sibTrans" presStyleLbl="bgSibTrans2D1" presStyleIdx="4" presStyleCnt="7"/>
      <dgm:spPr/>
    </dgm:pt>
    <dgm:pt modelId="{93EDBC1B-98DE-FF47-A2D1-A7C5AA6EA75B}" type="pres">
      <dgm:prSet presAssocID="{0F9B20B7-6D7B-0941-AA1E-0EBA698E3883}" presName="compNode" presStyleCnt="0"/>
      <dgm:spPr/>
    </dgm:pt>
    <dgm:pt modelId="{00C541E3-5EDC-8B4F-B410-30A50D2276D1}" type="pres">
      <dgm:prSet presAssocID="{0F9B20B7-6D7B-0941-AA1E-0EBA698E3883}" presName="dummyConnPt" presStyleCnt="0"/>
      <dgm:spPr/>
    </dgm:pt>
    <dgm:pt modelId="{8C75E159-FEDA-484D-A80D-5833068CFCD7}" type="pres">
      <dgm:prSet presAssocID="{0F9B20B7-6D7B-0941-AA1E-0EBA698E3883}" presName="node" presStyleLbl="node1" presStyleIdx="5" presStyleCnt="8">
        <dgm:presLayoutVars>
          <dgm:bulletEnabled val="1"/>
        </dgm:presLayoutVars>
      </dgm:prSet>
      <dgm:spPr/>
    </dgm:pt>
    <dgm:pt modelId="{A2D6CC84-066E-AB49-8097-6D8BBB7A9CAD}" type="pres">
      <dgm:prSet presAssocID="{FED42BFE-144A-1243-A646-7EACD045E075}" presName="sibTrans" presStyleLbl="bgSibTrans2D1" presStyleIdx="5" presStyleCnt="7"/>
      <dgm:spPr/>
    </dgm:pt>
    <dgm:pt modelId="{795FA4A5-12BE-4F4B-910B-9F10167133E3}" type="pres">
      <dgm:prSet presAssocID="{1FB85B3B-E450-1142-B625-BAAFB99C74C8}" presName="compNode" presStyleCnt="0"/>
      <dgm:spPr/>
    </dgm:pt>
    <dgm:pt modelId="{9166A085-CB26-634A-8727-204644C6C3A2}" type="pres">
      <dgm:prSet presAssocID="{1FB85B3B-E450-1142-B625-BAAFB99C74C8}" presName="dummyConnPt" presStyleCnt="0"/>
      <dgm:spPr/>
    </dgm:pt>
    <dgm:pt modelId="{A449308D-D25D-A440-9511-55418F921822}" type="pres">
      <dgm:prSet presAssocID="{1FB85B3B-E450-1142-B625-BAAFB99C74C8}" presName="node" presStyleLbl="node1" presStyleIdx="6" presStyleCnt="8">
        <dgm:presLayoutVars>
          <dgm:bulletEnabled val="1"/>
        </dgm:presLayoutVars>
      </dgm:prSet>
      <dgm:spPr/>
    </dgm:pt>
    <dgm:pt modelId="{048EF070-542A-9B40-97C5-13309D56630E}" type="pres">
      <dgm:prSet presAssocID="{B5B565C2-2206-9245-AA8E-E198D3C170F4}" presName="sibTrans" presStyleLbl="bgSibTrans2D1" presStyleIdx="6" presStyleCnt="7"/>
      <dgm:spPr/>
    </dgm:pt>
    <dgm:pt modelId="{A0BCACCC-A833-5040-967C-570E0C8ACF1A}" type="pres">
      <dgm:prSet presAssocID="{5EE9D2F0-8706-8E4C-92A3-FA45EDF97CC1}" presName="compNode" presStyleCnt="0"/>
      <dgm:spPr/>
    </dgm:pt>
    <dgm:pt modelId="{71EF156D-4411-0445-A26C-E3DD59A6512C}" type="pres">
      <dgm:prSet presAssocID="{5EE9D2F0-8706-8E4C-92A3-FA45EDF97CC1}" presName="dummyConnPt" presStyleCnt="0"/>
      <dgm:spPr/>
    </dgm:pt>
    <dgm:pt modelId="{C19B5E53-BF11-824A-9589-EC363B3486BC}" type="pres">
      <dgm:prSet presAssocID="{5EE9D2F0-8706-8E4C-92A3-FA45EDF97CC1}" presName="node" presStyleLbl="node1" presStyleIdx="7" presStyleCnt="8">
        <dgm:presLayoutVars>
          <dgm:bulletEnabled val="1"/>
        </dgm:presLayoutVars>
      </dgm:prSet>
      <dgm:spPr/>
    </dgm:pt>
  </dgm:ptLst>
  <dgm:cxnLst>
    <dgm:cxn modelId="{AFB8E201-AC69-954D-9649-CC5332199FDF}" type="presOf" srcId="{5EE9D2F0-8706-8E4C-92A3-FA45EDF97CC1}" destId="{C19B5E53-BF11-824A-9589-EC363B3486BC}" srcOrd="0" destOrd="0" presId="urn:microsoft.com/office/officeart/2005/8/layout/bProcess4"/>
    <dgm:cxn modelId="{9DDE5106-C1CD-0141-B075-49CB067D49AE}" type="presOf" srcId="{DD7BE22D-7005-E841-9D85-7981341BB17B}" destId="{99A33545-094E-0B46-B4C2-9F2790DA535F}" srcOrd="0" destOrd="0" presId="urn:microsoft.com/office/officeart/2005/8/layout/bProcess4"/>
    <dgm:cxn modelId="{E297221C-8631-2448-B03D-E34770287F2E}" type="presOf" srcId="{9B9E1566-2821-CF43-96F7-7F9E55F4E581}" destId="{6F0C65B2-ADDD-714D-ADAC-E0CF9AB4ABE4}" srcOrd="0" destOrd="0" presId="urn:microsoft.com/office/officeart/2005/8/layout/bProcess4"/>
    <dgm:cxn modelId="{ACB12833-FAED-754F-A0C6-49B46BD4E769}" srcId="{4E75D603-9995-3146-97E4-DC9DB49CDFF7}" destId="{8E49576F-F280-5241-9F20-DC3DF3CD2065}" srcOrd="1" destOrd="0" parTransId="{CC405BD7-FB98-1C4B-808D-341CA1481168}" sibTransId="{CC2EC750-69B8-0B43-BA76-426D7F71C63E}"/>
    <dgm:cxn modelId="{6CBE3933-F01F-AA4B-BBF4-59AEBA0740BD}" type="presOf" srcId="{B5B565C2-2206-9245-AA8E-E198D3C170F4}" destId="{048EF070-542A-9B40-97C5-13309D56630E}" srcOrd="0" destOrd="0" presId="urn:microsoft.com/office/officeart/2005/8/layout/bProcess4"/>
    <dgm:cxn modelId="{798C063B-2707-C746-A438-8E789986CD45}" type="presOf" srcId="{BB6D9A6A-901F-1846-9708-C63D26827D22}" destId="{947E692A-19D7-9B46-A5CC-FABDEA026E41}" srcOrd="0" destOrd="0" presId="urn:microsoft.com/office/officeart/2005/8/layout/bProcess4"/>
    <dgm:cxn modelId="{CC07C03C-B538-4742-9C94-0388F21CD2B9}" srcId="{4E75D603-9995-3146-97E4-DC9DB49CDFF7}" destId="{1FB85B3B-E450-1142-B625-BAAFB99C74C8}" srcOrd="6" destOrd="0" parTransId="{1075DA1E-1CF6-4D4D-8645-BCC49DC3B5CB}" sibTransId="{B5B565C2-2206-9245-AA8E-E198D3C170F4}"/>
    <dgm:cxn modelId="{ED0CA65B-FB86-C244-BF96-503BE6672E9A}" type="presOf" srcId="{4E75D603-9995-3146-97E4-DC9DB49CDFF7}" destId="{D0EFC1E9-AC4D-0F42-8414-EC634D8974FF}" srcOrd="0" destOrd="0" presId="urn:microsoft.com/office/officeart/2005/8/layout/bProcess4"/>
    <dgm:cxn modelId="{2887B76D-090B-724F-8AB2-0585854907C1}" type="presOf" srcId="{8E49576F-F280-5241-9F20-DC3DF3CD2065}" destId="{95505401-939A-9747-8A0C-5A0C52600230}" srcOrd="0" destOrd="0" presId="urn:microsoft.com/office/officeart/2005/8/layout/bProcess4"/>
    <dgm:cxn modelId="{00D69270-4149-5342-9D87-DB37CC1EA2A2}" srcId="{4E75D603-9995-3146-97E4-DC9DB49CDFF7}" destId="{5EE9D2F0-8706-8E4C-92A3-FA45EDF97CC1}" srcOrd="7" destOrd="0" parTransId="{0DFE3154-864B-944B-AEA4-9D84D14CC96F}" sibTransId="{2E831123-6E63-DD49-9160-36C8236E91D0}"/>
    <dgm:cxn modelId="{63BBA279-9C13-1C4C-B0C8-CAEF08FD8334}" type="presOf" srcId="{0F9B20B7-6D7B-0941-AA1E-0EBA698E3883}" destId="{8C75E159-FEDA-484D-A80D-5833068CFCD7}" srcOrd="0" destOrd="0" presId="urn:microsoft.com/office/officeart/2005/8/layout/bProcess4"/>
    <dgm:cxn modelId="{B649CE7F-6C79-614A-AD81-7BEEF8E34780}" type="presOf" srcId="{8CA3B6CE-B860-E141-8526-A48AE73BFB5B}" destId="{C79983FB-CDE9-8447-99B5-1135A9C5486B}" srcOrd="0" destOrd="0" presId="urn:microsoft.com/office/officeart/2005/8/layout/bProcess4"/>
    <dgm:cxn modelId="{56E6F580-45D3-B845-ADF0-239BDAAFB2EC}" srcId="{4E75D603-9995-3146-97E4-DC9DB49CDFF7}" destId="{3638F067-D93C-D24B-843B-D2B6BEF936E6}" srcOrd="2" destOrd="0" parTransId="{93BC701E-A9A9-D643-A696-D9243F5C0DA4}" sibTransId="{9B9E1566-2821-CF43-96F7-7F9E55F4E581}"/>
    <dgm:cxn modelId="{2FE9D981-2634-624C-9C33-7BDDDF0573B9}" srcId="{4E75D603-9995-3146-97E4-DC9DB49CDFF7}" destId="{4D0CB734-5CC6-7D45-B1BE-E3A094A830D9}" srcOrd="4" destOrd="0" parTransId="{ECDDFA6E-D789-C64E-AE61-E158A4844AF9}" sibTransId="{10FB381B-7E13-3D48-A87B-A18035D24CA9}"/>
    <dgm:cxn modelId="{E9EEC187-2F0D-EF4B-B9EE-4246ADBA119F}" srcId="{4E75D603-9995-3146-97E4-DC9DB49CDFF7}" destId="{0F9B20B7-6D7B-0941-AA1E-0EBA698E3883}" srcOrd="5" destOrd="0" parTransId="{B77BCD3D-8610-C442-A713-622BA4C2D443}" sibTransId="{FED42BFE-144A-1243-A646-7EACD045E075}"/>
    <dgm:cxn modelId="{3CA6CE88-0A12-8449-B5BE-55673DF18E58}" type="presOf" srcId="{4D0CB734-5CC6-7D45-B1BE-E3A094A830D9}" destId="{4A64E91E-30FD-B040-98B5-F359C4C802CF}" srcOrd="0" destOrd="0" presId="urn:microsoft.com/office/officeart/2005/8/layout/bProcess4"/>
    <dgm:cxn modelId="{E15AD09D-C9D3-CC4A-96DE-94A6EA2DA899}" type="presOf" srcId="{3638F067-D93C-D24B-843B-D2B6BEF936E6}" destId="{969BA185-4736-8F4E-99D7-3B696F9B452B}" srcOrd="0" destOrd="0" presId="urn:microsoft.com/office/officeart/2005/8/layout/bProcess4"/>
    <dgm:cxn modelId="{715173AD-CC53-D94F-A18D-896831D4F15D}" type="presOf" srcId="{5A4BA2A1-C8C5-1344-B706-239222835C07}" destId="{685CD3D3-FAC3-D34B-8515-BA5D9F418370}" srcOrd="0" destOrd="0" presId="urn:microsoft.com/office/officeart/2005/8/layout/bProcess4"/>
    <dgm:cxn modelId="{AAA407B1-B8C1-BC4B-A950-24244A16CB93}" type="presOf" srcId="{1FB85B3B-E450-1142-B625-BAAFB99C74C8}" destId="{A449308D-D25D-A440-9511-55418F921822}" srcOrd="0" destOrd="0" presId="urn:microsoft.com/office/officeart/2005/8/layout/bProcess4"/>
    <dgm:cxn modelId="{0ED064B6-BF11-C14B-87C4-C93ACE45A06A}" type="presOf" srcId="{FED42BFE-144A-1243-A646-7EACD045E075}" destId="{A2D6CC84-066E-AB49-8097-6D8BBB7A9CAD}" srcOrd="0" destOrd="0" presId="urn:microsoft.com/office/officeart/2005/8/layout/bProcess4"/>
    <dgm:cxn modelId="{98A066B9-0D15-0549-AA6F-9664EB3D033C}" srcId="{4E75D603-9995-3146-97E4-DC9DB49CDFF7}" destId="{DD7BE22D-7005-E841-9D85-7981341BB17B}" srcOrd="3" destOrd="0" parTransId="{A46FEBDE-2702-9844-A7CD-45B829E51F5D}" sibTransId="{BB6D9A6A-901F-1846-9708-C63D26827D22}"/>
    <dgm:cxn modelId="{A9FD22D3-F10D-6643-B389-276E5D6238D7}" srcId="{4E75D603-9995-3146-97E4-DC9DB49CDFF7}" destId="{5A4BA2A1-C8C5-1344-B706-239222835C07}" srcOrd="0" destOrd="0" parTransId="{9C9CA390-2322-8F41-B8FD-4FDDEBC2981D}" sibTransId="{8CA3B6CE-B860-E141-8526-A48AE73BFB5B}"/>
    <dgm:cxn modelId="{585906D9-7F01-5B48-8913-C277DB5807C9}" type="presOf" srcId="{10FB381B-7E13-3D48-A87B-A18035D24CA9}" destId="{8A253997-D85D-834E-9C8F-60200252F944}" srcOrd="0" destOrd="0" presId="urn:microsoft.com/office/officeart/2005/8/layout/bProcess4"/>
    <dgm:cxn modelId="{035521E4-3C9D-EE49-AFAB-7F3B85C643B7}" type="presOf" srcId="{CC2EC750-69B8-0B43-BA76-426D7F71C63E}" destId="{9902CBCB-737B-F641-9560-6391230DF6AE}" srcOrd="0" destOrd="0" presId="urn:microsoft.com/office/officeart/2005/8/layout/bProcess4"/>
    <dgm:cxn modelId="{B52810AD-0092-8F43-BB27-5FE6D3405CE5}" type="presParOf" srcId="{D0EFC1E9-AC4D-0F42-8414-EC634D8974FF}" destId="{25D96EE2-DCAD-A441-A898-10312E7F0F99}" srcOrd="0" destOrd="0" presId="urn:microsoft.com/office/officeart/2005/8/layout/bProcess4"/>
    <dgm:cxn modelId="{FA8A8E31-25FD-0B4C-983E-051C3A79F071}" type="presParOf" srcId="{25D96EE2-DCAD-A441-A898-10312E7F0F99}" destId="{F2A3FE4B-46C0-BE4C-AD28-936DD00BCF50}" srcOrd="0" destOrd="0" presId="urn:microsoft.com/office/officeart/2005/8/layout/bProcess4"/>
    <dgm:cxn modelId="{4E65978E-D961-C948-9A99-CD24D4D11F87}" type="presParOf" srcId="{25D96EE2-DCAD-A441-A898-10312E7F0F99}" destId="{685CD3D3-FAC3-D34B-8515-BA5D9F418370}" srcOrd="1" destOrd="0" presId="urn:microsoft.com/office/officeart/2005/8/layout/bProcess4"/>
    <dgm:cxn modelId="{4839EE25-65FD-7B4F-9DAB-AA375CDCC7B4}" type="presParOf" srcId="{D0EFC1E9-AC4D-0F42-8414-EC634D8974FF}" destId="{C79983FB-CDE9-8447-99B5-1135A9C5486B}" srcOrd="1" destOrd="0" presId="urn:microsoft.com/office/officeart/2005/8/layout/bProcess4"/>
    <dgm:cxn modelId="{30AACE79-827B-DC46-BDEE-EC625114EC1F}" type="presParOf" srcId="{D0EFC1E9-AC4D-0F42-8414-EC634D8974FF}" destId="{553AE4B4-BD4F-5346-9E91-DC16592C3676}" srcOrd="2" destOrd="0" presId="urn:microsoft.com/office/officeart/2005/8/layout/bProcess4"/>
    <dgm:cxn modelId="{470EEE9A-B369-7244-9CBF-0B1B371CEAFD}" type="presParOf" srcId="{553AE4B4-BD4F-5346-9E91-DC16592C3676}" destId="{36E5F57F-C81F-0749-99DC-AB2659B9121C}" srcOrd="0" destOrd="0" presId="urn:microsoft.com/office/officeart/2005/8/layout/bProcess4"/>
    <dgm:cxn modelId="{6014C9A8-7F4A-6646-A865-7BFAFF2DD9C2}" type="presParOf" srcId="{553AE4B4-BD4F-5346-9E91-DC16592C3676}" destId="{95505401-939A-9747-8A0C-5A0C52600230}" srcOrd="1" destOrd="0" presId="urn:microsoft.com/office/officeart/2005/8/layout/bProcess4"/>
    <dgm:cxn modelId="{402D2452-053A-4940-B3F2-BDE745A20358}" type="presParOf" srcId="{D0EFC1E9-AC4D-0F42-8414-EC634D8974FF}" destId="{9902CBCB-737B-F641-9560-6391230DF6AE}" srcOrd="3" destOrd="0" presId="urn:microsoft.com/office/officeart/2005/8/layout/bProcess4"/>
    <dgm:cxn modelId="{08E70C12-45B6-404A-9979-F9C9819F06D4}" type="presParOf" srcId="{D0EFC1E9-AC4D-0F42-8414-EC634D8974FF}" destId="{F26C1C69-A315-1A44-824A-305FBE9E47B2}" srcOrd="4" destOrd="0" presId="urn:microsoft.com/office/officeart/2005/8/layout/bProcess4"/>
    <dgm:cxn modelId="{A30D878F-140C-B84F-82D1-4F4336C88AD1}" type="presParOf" srcId="{F26C1C69-A315-1A44-824A-305FBE9E47B2}" destId="{11785053-D864-8541-B9CF-97770F8D38A9}" srcOrd="0" destOrd="0" presId="urn:microsoft.com/office/officeart/2005/8/layout/bProcess4"/>
    <dgm:cxn modelId="{31079552-FF13-FD43-B3DD-1FE8C80850EF}" type="presParOf" srcId="{F26C1C69-A315-1A44-824A-305FBE9E47B2}" destId="{969BA185-4736-8F4E-99D7-3B696F9B452B}" srcOrd="1" destOrd="0" presId="urn:microsoft.com/office/officeart/2005/8/layout/bProcess4"/>
    <dgm:cxn modelId="{F01A0721-1198-A649-BDEB-77C8C25D1D11}" type="presParOf" srcId="{D0EFC1E9-AC4D-0F42-8414-EC634D8974FF}" destId="{6F0C65B2-ADDD-714D-ADAC-E0CF9AB4ABE4}" srcOrd="5" destOrd="0" presId="urn:microsoft.com/office/officeart/2005/8/layout/bProcess4"/>
    <dgm:cxn modelId="{F9B459A7-EE5E-1240-8907-52A8AECA153B}" type="presParOf" srcId="{D0EFC1E9-AC4D-0F42-8414-EC634D8974FF}" destId="{19C0C49A-70C7-5045-9023-2C68524027E8}" srcOrd="6" destOrd="0" presId="urn:microsoft.com/office/officeart/2005/8/layout/bProcess4"/>
    <dgm:cxn modelId="{3AD0338B-9F30-A64B-A08C-4B5D9A251D38}" type="presParOf" srcId="{19C0C49A-70C7-5045-9023-2C68524027E8}" destId="{AE9B8EDA-9269-5A4E-99D5-63BB1FD551B0}" srcOrd="0" destOrd="0" presId="urn:microsoft.com/office/officeart/2005/8/layout/bProcess4"/>
    <dgm:cxn modelId="{8E95969E-7A06-8E42-8DB3-34431C76AF07}" type="presParOf" srcId="{19C0C49A-70C7-5045-9023-2C68524027E8}" destId="{99A33545-094E-0B46-B4C2-9F2790DA535F}" srcOrd="1" destOrd="0" presId="urn:microsoft.com/office/officeart/2005/8/layout/bProcess4"/>
    <dgm:cxn modelId="{91283738-5D2E-D148-A119-31F742E96B01}" type="presParOf" srcId="{D0EFC1E9-AC4D-0F42-8414-EC634D8974FF}" destId="{947E692A-19D7-9B46-A5CC-FABDEA026E41}" srcOrd="7" destOrd="0" presId="urn:microsoft.com/office/officeart/2005/8/layout/bProcess4"/>
    <dgm:cxn modelId="{93D6D828-DAF2-D247-88B7-C220AF330FAF}" type="presParOf" srcId="{D0EFC1E9-AC4D-0F42-8414-EC634D8974FF}" destId="{A83EC1D8-1CC7-324E-9937-55FD164B2205}" srcOrd="8" destOrd="0" presId="urn:microsoft.com/office/officeart/2005/8/layout/bProcess4"/>
    <dgm:cxn modelId="{74B6D22C-D24E-D941-B810-1EC2A88E2D01}" type="presParOf" srcId="{A83EC1D8-1CC7-324E-9937-55FD164B2205}" destId="{93E0CE12-35AB-6347-BE81-5F3FF17B977F}" srcOrd="0" destOrd="0" presId="urn:microsoft.com/office/officeart/2005/8/layout/bProcess4"/>
    <dgm:cxn modelId="{B423C7E8-EDCD-AB49-9D50-8BDD2078A679}" type="presParOf" srcId="{A83EC1D8-1CC7-324E-9937-55FD164B2205}" destId="{4A64E91E-30FD-B040-98B5-F359C4C802CF}" srcOrd="1" destOrd="0" presId="urn:microsoft.com/office/officeart/2005/8/layout/bProcess4"/>
    <dgm:cxn modelId="{2AF997A9-EB20-294E-9779-7B74FD07FA05}" type="presParOf" srcId="{D0EFC1E9-AC4D-0F42-8414-EC634D8974FF}" destId="{8A253997-D85D-834E-9C8F-60200252F944}" srcOrd="9" destOrd="0" presId="urn:microsoft.com/office/officeart/2005/8/layout/bProcess4"/>
    <dgm:cxn modelId="{9507596F-F8B4-A444-881C-91B3A30C43C6}" type="presParOf" srcId="{D0EFC1E9-AC4D-0F42-8414-EC634D8974FF}" destId="{93EDBC1B-98DE-FF47-A2D1-A7C5AA6EA75B}" srcOrd="10" destOrd="0" presId="urn:microsoft.com/office/officeart/2005/8/layout/bProcess4"/>
    <dgm:cxn modelId="{F48691F2-ED68-3348-B5B3-19BCAF22F9CF}" type="presParOf" srcId="{93EDBC1B-98DE-FF47-A2D1-A7C5AA6EA75B}" destId="{00C541E3-5EDC-8B4F-B410-30A50D2276D1}" srcOrd="0" destOrd="0" presId="urn:microsoft.com/office/officeart/2005/8/layout/bProcess4"/>
    <dgm:cxn modelId="{CFCA7B61-8157-7946-A2D9-861887EEDBA9}" type="presParOf" srcId="{93EDBC1B-98DE-FF47-A2D1-A7C5AA6EA75B}" destId="{8C75E159-FEDA-484D-A80D-5833068CFCD7}" srcOrd="1" destOrd="0" presId="urn:microsoft.com/office/officeart/2005/8/layout/bProcess4"/>
    <dgm:cxn modelId="{8B383F8E-FBE0-6043-A9C1-1606C228C549}" type="presParOf" srcId="{D0EFC1E9-AC4D-0F42-8414-EC634D8974FF}" destId="{A2D6CC84-066E-AB49-8097-6D8BBB7A9CAD}" srcOrd="11" destOrd="0" presId="urn:microsoft.com/office/officeart/2005/8/layout/bProcess4"/>
    <dgm:cxn modelId="{E2BB0605-4375-B146-B112-204BC8EBBE5D}" type="presParOf" srcId="{D0EFC1E9-AC4D-0F42-8414-EC634D8974FF}" destId="{795FA4A5-12BE-4F4B-910B-9F10167133E3}" srcOrd="12" destOrd="0" presId="urn:microsoft.com/office/officeart/2005/8/layout/bProcess4"/>
    <dgm:cxn modelId="{749F55F1-3D4B-F743-99F3-3D0942F810F6}" type="presParOf" srcId="{795FA4A5-12BE-4F4B-910B-9F10167133E3}" destId="{9166A085-CB26-634A-8727-204644C6C3A2}" srcOrd="0" destOrd="0" presId="urn:microsoft.com/office/officeart/2005/8/layout/bProcess4"/>
    <dgm:cxn modelId="{8D2151D9-3E4B-2E4F-BF03-D5F2A98785EB}" type="presParOf" srcId="{795FA4A5-12BE-4F4B-910B-9F10167133E3}" destId="{A449308D-D25D-A440-9511-55418F921822}" srcOrd="1" destOrd="0" presId="urn:microsoft.com/office/officeart/2005/8/layout/bProcess4"/>
    <dgm:cxn modelId="{5E7938FE-8E02-4545-A121-1D120CB8B35E}" type="presParOf" srcId="{D0EFC1E9-AC4D-0F42-8414-EC634D8974FF}" destId="{048EF070-542A-9B40-97C5-13309D56630E}" srcOrd="13" destOrd="0" presId="urn:microsoft.com/office/officeart/2005/8/layout/bProcess4"/>
    <dgm:cxn modelId="{7763CB60-78F1-DB4E-AC8F-4C0EDE194658}" type="presParOf" srcId="{D0EFC1E9-AC4D-0F42-8414-EC634D8974FF}" destId="{A0BCACCC-A833-5040-967C-570E0C8ACF1A}" srcOrd="14" destOrd="0" presId="urn:microsoft.com/office/officeart/2005/8/layout/bProcess4"/>
    <dgm:cxn modelId="{B16CA92C-8657-6D4E-9B89-A3D5DD4811FF}" type="presParOf" srcId="{A0BCACCC-A833-5040-967C-570E0C8ACF1A}" destId="{71EF156D-4411-0445-A26C-E3DD59A6512C}" srcOrd="0" destOrd="0" presId="urn:microsoft.com/office/officeart/2005/8/layout/bProcess4"/>
    <dgm:cxn modelId="{85DE44BF-FCB5-1F4A-AA7A-3E88E2A481E8}" type="presParOf" srcId="{A0BCACCC-A833-5040-967C-570E0C8ACF1A}" destId="{C19B5E53-BF11-824A-9589-EC363B3486B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75D603-9995-3146-97E4-DC9DB49CDFF7}" type="doc">
      <dgm:prSet loTypeId="urn:microsoft.com/office/officeart/2005/8/layout/bProcess4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5A4BA2A1-C8C5-1344-B706-239222835C07}">
      <dgm:prSet phldrT="[Texto]"/>
      <dgm:spPr/>
      <dgm:t>
        <a:bodyPr/>
        <a:lstStyle/>
        <a:p>
          <a:r>
            <a:rPr lang="pt-BR" dirty="0"/>
            <a:t>Consulta Inicial</a:t>
          </a:r>
        </a:p>
      </dgm:t>
    </dgm:pt>
    <dgm:pt modelId="{9C9CA390-2322-8F41-B8FD-4FDDEBC2981D}" type="parTrans" cxnId="{A9FD22D3-F10D-6643-B389-276E5D6238D7}">
      <dgm:prSet/>
      <dgm:spPr/>
      <dgm:t>
        <a:bodyPr/>
        <a:lstStyle/>
        <a:p>
          <a:endParaRPr lang="pt-BR"/>
        </a:p>
      </dgm:t>
    </dgm:pt>
    <dgm:pt modelId="{8CA3B6CE-B860-E141-8526-A48AE73BFB5B}" type="sibTrans" cxnId="{A9FD22D3-F10D-6643-B389-276E5D6238D7}">
      <dgm:prSet/>
      <dgm:spPr/>
      <dgm:t>
        <a:bodyPr/>
        <a:lstStyle/>
        <a:p>
          <a:endParaRPr lang="pt-BR"/>
        </a:p>
      </dgm:t>
    </dgm:pt>
    <dgm:pt modelId="{8E49576F-F280-5241-9F20-DC3DF3CD2065}">
      <dgm:prSet phldrT="[Texto]"/>
      <dgm:spPr/>
      <dgm:t>
        <a:bodyPr/>
        <a:lstStyle/>
        <a:p>
          <a:r>
            <a:rPr lang="pt-BR" dirty="0"/>
            <a:t>Anamnese Detalhada</a:t>
          </a:r>
        </a:p>
      </dgm:t>
    </dgm:pt>
    <dgm:pt modelId="{CC405BD7-FB98-1C4B-808D-341CA1481168}" type="parTrans" cxnId="{ACB12833-FAED-754F-A0C6-49B46BD4E769}">
      <dgm:prSet/>
      <dgm:spPr/>
      <dgm:t>
        <a:bodyPr/>
        <a:lstStyle/>
        <a:p>
          <a:endParaRPr lang="pt-BR"/>
        </a:p>
      </dgm:t>
    </dgm:pt>
    <dgm:pt modelId="{CC2EC750-69B8-0B43-BA76-426D7F71C63E}" type="sibTrans" cxnId="{ACB12833-FAED-754F-A0C6-49B46BD4E769}">
      <dgm:prSet/>
      <dgm:spPr/>
      <dgm:t>
        <a:bodyPr/>
        <a:lstStyle/>
        <a:p>
          <a:endParaRPr lang="pt-BR"/>
        </a:p>
      </dgm:t>
    </dgm:pt>
    <dgm:pt modelId="{3638F067-D93C-D24B-843B-D2B6BEF936E6}">
      <dgm:prSet phldrT="[Texto]"/>
      <dgm:spPr/>
      <dgm:t>
        <a:bodyPr/>
        <a:lstStyle/>
        <a:p>
          <a:r>
            <a:rPr lang="pt-BR" dirty="0"/>
            <a:t>Exames clínicos e de imagem</a:t>
          </a:r>
        </a:p>
      </dgm:t>
    </dgm:pt>
    <dgm:pt modelId="{93BC701E-A9A9-D643-A696-D9243F5C0DA4}" type="parTrans" cxnId="{56E6F580-45D3-B845-ADF0-239BDAAFB2EC}">
      <dgm:prSet/>
      <dgm:spPr/>
      <dgm:t>
        <a:bodyPr/>
        <a:lstStyle/>
        <a:p>
          <a:endParaRPr lang="pt-BR"/>
        </a:p>
      </dgm:t>
    </dgm:pt>
    <dgm:pt modelId="{9B9E1566-2821-CF43-96F7-7F9E55F4E581}" type="sibTrans" cxnId="{56E6F580-45D3-B845-ADF0-239BDAAFB2EC}">
      <dgm:prSet/>
      <dgm:spPr/>
      <dgm:t>
        <a:bodyPr/>
        <a:lstStyle/>
        <a:p>
          <a:endParaRPr lang="pt-BR"/>
        </a:p>
      </dgm:t>
    </dgm:pt>
    <dgm:pt modelId="{DD7BE22D-7005-E841-9D85-7981341BB17B}">
      <dgm:prSet phldrT="[Texto]"/>
      <dgm:spPr/>
      <dgm:t>
        <a:bodyPr/>
        <a:lstStyle/>
        <a:p>
          <a:r>
            <a:rPr lang="pt-BR" dirty="0"/>
            <a:t>Raspagem </a:t>
          </a:r>
          <a:r>
            <a:rPr lang="pt-BR" dirty="0" err="1"/>
            <a:t>supragengival</a:t>
          </a:r>
          <a:r>
            <a:rPr lang="pt-BR" dirty="0"/>
            <a:t> e reavalia em 7 a 15 dias</a:t>
          </a:r>
        </a:p>
      </dgm:t>
    </dgm:pt>
    <dgm:pt modelId="{A46FEBDE-2702-9844-A7CD-45B829E51F5D}" type="parTrans" cxnId="{98A066B9-0D15-0549-AA6F-9664EB3D033C}">
      <dgm:prSet/>
      <dgm:spPr/>
      <dgm:t>
        <a:bodyPr/>
        <a:lstStyle/>
        <a:p>
          <a:endParaRPr lang="pt-BR"/>
        </a:p>
      </dgm:t>
    </dgm:pt>
    <dgm:pt modelId="{BB6D9A6A-901F-1846-9708-C63D26827D22}" type="sibTrans" cxnId="{98A066B9-0D15-0549-AA6F-9664EB3D033C}">
      <dgm:prSet/>
      <dgm:spPr/>
      <dgm:t>
        <a:bodyPr/>
        <a:lstStyle/>
        <a:p>
          <a:endParaRPr lang="pt-BR"/>
        </a:p>
      </dgm:t>
    </dgm:pt>
    <dgm:pt modelId="{4D0CB734-5CC6-7D45-B1BE-E3A094A830D9}">
      <dgm:prSet phldrT="[Texto]"/>
      <dgm:spPr/>
      <dgm:t>
        <a:bodyPr/>
        <a:lstStyle/>
        <a:p>
          <a:r>
            <a:rPr lang="pt-BR" dirty="0"/>
            <a:t>Profilaxia e remoção de fatores retentivos de biofilme</a:t>
          </a:r>
        </a:p>
      </dgm:t>
    </dgm:pt>
    <dgm:pt modelId="{ECDDFA6E-D789-C64E-AE61-E158A4844AF9}" type="parTrans" cxnId="{2FE9D981-2634-624C-9C33-7BDDDF0573B9}">
      <dgm:prSet/>
      <dgm:spPr/>
      <dgm:t>
        <a:bodyPr/>
        <a:lstStyle/>
        <a:p>
          <a:endParaRPr lang="pt-BR"/>
        </a:p>
      </dgm:t>
    </dgm:pt>
    <dgm:pt modelId="{10FB381B-7E13-3D48-A87B-A18035D24CA9}" type="sibTrans" cxnId="{2FE9D981-2634-624C-9C33-7BDDDF0573B9}">
      <dgm:prSet/>
      <dgm:spPr/>
      <dgm:t>
        <a:bodyPr/>
        <a:lstStyle/>
        <a:p>
          <a:endParaRPr lang="pt-BR"/>
        </a:p>
      </dgm:t>
    </dgm:pt>
    <dgm:pt modelId="{0F9B20B7-6D7B-0941-AA1E-0EBA698E3883}">
      <dgm:prSet phldrT="[Texto]"/>
      <dgm:spPr/>
      <dgm:t>
        <a:bodyPr/>
        <a:lstStyle/>
        <a:p>
          <a:r>
            <a:rPr lang="pt-BR" dirty="0"/>
            <a:t>Instrução de higiene oral</a:t>
          </a:r>
        </a:p>
      </dgm:t>
    </dgm:pt>
    <dgm:pt modelId="{B77BCD3D-8610-C442-A713-622BA4C2D443}" type="parTrans" cxnId="{E9EEC187-2F0D-EF4B-B9EE-4246ADBA119F}">
      <dgm:prSet/>
      <dgm:spPr/>
      <dgm:t>
        <a:bodyPr/>
        <a:lstStyle/>
        <a:p>
          <a:endParaRPr lang="pt-BR"/>
        </a:p>
      </dgm:t>
    </dgm:pt>
    <dgm:pt modelId="{FED42BFE-144A-1243-A646-7EACD045E075}" type="sibTrans" cxnId="{E9EEC187-2F0D-EF4B-B9EE-4246ADBA119F}">
      <dgm:prSet/>
      <dgm:spPr/>
      <dgm:t>
        <a:bodyPr/>
        <a:lstStyle/>
        <a:p>
          <a:endParaRPr lang="pt-BR"/>
        </a:p>
      </dgm:t>
    </dgm:pt>
    <dgm:pt modelId="{1FB85B3B-E450-1142-B625-BAAFB99C74C8}">
      <dgm:prSet phldrT="[Texto]"/>
      <dgm:spPr/>
      <dgm:t>
        <a:bodyPr/>
        <a:lstStyle/>
        <a:p>
          <a:r>
            <a:rPr lang="pt-BR" dirty="0"/>
            <a:t>Em caso de PSR 3 ou 4 ou com * :  </a:t>
          </a:r>
          <a:r>
            <a:rPr lang="pt-BR" dirty="0" err="1"/>
            <a:t>Periograma</a:t>
          </a:r>
          <a:endParaRPr lang="pt-BR" dirty="0"/>
        </a:p>
      </dgm:t>
    </dgm:pt>
    <dgm:pt modelId="{1075DA1E-1CF6-4D4D-8645-BCC49DC3B5CB}" type="parTrans" cxnId="{CC07C03C-B538-4742-9C94-0388F21CD2B9}">
      <dgm:prSet/>
      <dgm:spPr/>
      <dgm:t>
        <a:bodyPr/>
        <a:lstStyle/>
        <a:p>
          <a:endParaRPr lang="pt-BR"/>
        </a:p>
      </dgm:t>
    </dgm:pt>
    <dgm:pt modelId="{B5B565C2-2206-9245-AA8E-E198D3C170F4}" type="sibTrans" cxnId="{CC07C03C-B538-4742-9C94-0388F21CD2B9}">
      <dgm:prSet/>
      <dgm:spPr/>
      <dgm:t>
        <a:bodyPr/>
        <a:lstStyle/>
        <a:p>
          <a:endParaRPr lang="pt-BR"/>
        </a:p>
      </dgm:t>
    </dgm:pt>
    <dgm:pt modelId="{5EE9D2F0-8706-8E4C-92A3-FA45EDF97CC1}">
      <dgm:prSet phldrT="[Texto]"/>
      <dgm:spPr/>
      <dgm:t>
        <a:bodyPr/>
        <a:lstStyle/>
        <a:p>
          <a:r>
            <a:rPr lang="pt-BR" dirty="0"/>
            <a:t>Raspagem </a:t>
          </a:r>
          <a:r>
            <a:rPr lang="pt-BR" dirty="0" err="1"/>
            <a:t>Subgengival</a:t>
          </a:r>
          <a:r>
            <a:rPr lang="pt-BR" dirty="0"/>
            <a:t> e reavalia em 30 a 45 dias </a:t>
          </a:r>
        </a:p>
      </dgm:t>
    </dgm:pt>
    <dgm:pt modelId="{0DFE3154-864B-944B-AEA4-9D84D14CC96F}" type="parTrans" cxnId="{00D69270-4149-5342-9D87-DB37CC1EA2A2}">
      <dgm:prSet/>
      <dgm:spPr/>
      <dgm:t>
        <a:bodyPr/>
        <a:lstStyle/>
        <a:p>
          <a:endParaRPr lang="pt-BR"/>
        </a:p>
      </dgm:t>
    </dgm:pt>
    <dgm:pt modelId="{2E831123-6E63-DD49-9160-36C8236E91D0}" type="sibTrans" cxnId="{00D69270-4149-5342-9D87-DB37CC1EA2A2}">
      <dgm:prSet/>
      <dgm:spPr/>
      <dgm:t>
        <a:bodyPr/>
        <a:lstStyle/>
        <a:p>
          <a:endParaRPr lang="pt-BR"/>
        </a:p>
      </dgm:t>
    </dgm:pt>
    <dgm:pt modelId="{B83CC561-184B-B14C-B23E-FE7D7EBDC796}">
      <dgm:prSet/>
      <dgm:spPr/>
      <dgm:t>
        <a:bodyPr/>
        <a:lstStyle/>
        <a:p>
          <a:r>
            <a:rPr lang="pt-BR" dirty="0"/>
            <a:t>TPS no caso de resposta positiva</a:t>
          </a:r>
        </a:p>
      </dgm:t>
    </dgm:pt>
    <dgm:pt modelId="{A3F5EA08-41AD-624E-8CD9-627DA1140126}" type="parTrans" cxnId="{C0826C09-0B70-CE4C-9079-D321D2127422}">
      <dgm:prSet/>
      <dgm:spPr/>
      <dgm:t>
        <a:bodyPr/>
        <a:lstStyle/>
        <a:p>
          <a:endParaRPr lang="pt-BR"/>
        </a:p>
      </dgm:t>
    </dgm:pt>
    <dgm:pt modelId="{344A5086-9D10-1447-82D3-7D09BE694F83}" type="sibTrans" cxnId="{C0826C09-0B70-CE4C-9079-D321D2127422}">
      <dgm:prSet/>
      <dgm:spPr/>
      <dgm:t>
        <a:bodyPr/>
        <a:lstStyle/>
        <a:p>
          <a:endParaRPr lang="pt-BR"/>
        </a:p>
      </dgm:t>
    </dgm:pt>
    <dgm:pt modelId="{D0EFC1E9-AC4D-0F42-8414-EC634D8974FF}" type="pres">
      <dgm:prSet presAssocID="{4E75D603-9995-3146-97E4-DC9DB49CDFF7}" presName="Name0" presStyleCnt="0">
        <dgm:presLayoutVars>
          <dgm:dir/>
          <dgm:resizeHandles/>
        </dgm:presLayoutVars>
      </dgm:prSet>
      <dgm:spPr/>
    </dgm:pt>
    <dgm:pt modelId="{25D96EE2-DCAD-A441-A898-10312E7F0F99}" type="pres">
      <dgm:prSet presAssocID="{5A4BA2A1-C8C5-1344-B706-239222835C07}" presName="compNode" presStyleCnt="0"/>
      <dgm:spPr/>
    </dgm:pt>
    <dgm:pt modelId="{F2A3FE4B-46C0-BE4C-AD28-936DD00BCF50}" type="pres">
      <dgm:prSet presAssocID="{5A4BA2A1-C8C5-1344-B706-239222835C07}" presName="dummyConnPt" presStyleCnt="0"/>
      <dgm:spPr/>
    </dgm:pt>
    <dgm:pt modelId="{685CD3D3-FAC3-D34B-8515-BA5D9F418370}" type="pres">
      <dgm:prSet presAssocID="{5A4BA2A1-C8C5-1344-B706-239222835C07}" presName="node" presStyleLbl="node1" presStyleIdx="0" presStyleCnt="9">
        <dgm:presLayoutVars>
          <dgm:bulletEnabled val="1"/>
        </dgm:presLayoutVars>
      </dgm:prSet>
      <dgm:spPr/>
    </dgm:pt>
    <dgm:pt modelId="{C79983FB-CDE9-8447-99B5-1135A9C5486B}" type="pres">
      <dgm:prSet presAssocID="{8CA3B6CE-B860-E141-8526-A48AE73BFB5B}" presName="sibTrans" presStyleLbl="bgSibTrans2D1" presStyleIdx="0" presStyleCnt="8"/>
      <dgm:spPr/>
    </dgm:pt>
    <dgm:pt modelId="{553AE4B4-BD4F-5346-9E91-DC16592C3676}" type="pres">
      <dgm:prSet presAssocID="{8E49576F-F280-5241-9F20-DC3DF3CD2065}" presName="compNode" presStyleCnt="0"/>
      <dgm:spPr/>
    </dgm:pt>
    <dgm:pt modelId="{36E5F57F-C81F-0749-99DC-AB2659B9121C}" type="pres">
      <dgm:prSet presAssocID="{8E49576F-F280-5241-9F20-DC3DF3CD2065}" presName="dummyConnPt" presStyleCnt="0"/>
      <dgm:spPr/>
    </dgm:pt>
    <dgm:pt modelId="{95505401-939A-9747-8A0C-5A0C52600230}" type="pres">
      <dgm:prSet presAssocID="{8E49576F-F280-5241-9F20-DC3DF3CD2065}" presName="node" presStyleLbl="node1" presStyleIdx="1" presStyleCnt="9">
        <dgm:presLayoutVars>
          <dgm:bulletEnabled val="1"/>
        </dgm:presLayoutVars>
      </dgm:prSet>
      <dgm:spPr/>
    </dgm:pt>
    <dgm:pt modelId="{9902CBCB-737B-F641-9560-6391230DF6AE}" type="pres">
      <dgm:prSet presAssocID="{CC2EC750-69B8-0B43-BA76-426D7F71C63E}" presName="sibTrans" presStyleLbl="bgSibTrans2D1" presStyleIdx="1" presStyleCnt="8"/>
      <dgm:spPr/>
    </dgm:pt>
    <dgm:pt modelId="{F26C1C69-A315-1A44-824A-305FBE9E47B2}" type="pres">
      <dgm:prSet presAssocID="{3638F067-D93C-D24B-843B-D2B6BEF936E6}" presName="compNode" presStyleCnt="0"/>
      <dgm:spPr/>
    </dgm:pt>
    <dgm:pt modelId="{11785053-D864-8541-B9CF-97770F8D38A9}" type="pres">
      <dgm:prSet presAssocID="{3638F067-D93C-D24B-843B-D2B6BEF936E6}" presName="dummyConnPt" presStyleCnt="0"/>
      <dgm:spPr/>
    </dgm:pt>
    <dgm:pt modelId="{969BA185-4736-8F4E-99D7-3B696F9B452B}" type="pres">
      <dgm:prSet presAssocID="{3638F067-D93C-D24B-843B-D2B6BEF936E6}" presName="node" presStyleLbl="node1" presStyleIdx="2" presStyleCnt="9">
        <dgm:presLayoutVars>
          <dgm:bulletEnabled val="1"/>
        </dgm:presLayoutVars>
      </dgm:prSet>
      <dgm:spPr/>
    </dgm:pt>
    <dgm:pt modelId="{6F0C65B2-ADDD-714D-ADAC-E0CF9AB4ABE4}" type="pres">
      <dgm:prSet presAssocID="{9B9E1566-2821-CF43-96F7-7F9E55F4E581}" presName="sibTrans" presStyleLbl="bgSibTrans2D1" presStyleIdx="2" presStyleCnt="8"/>
      <dgm:spPr/>
    </dgm:pt>
    <dgm:pt modelId="{19C0C49A-70C7-5045-9023-2C68524027E8}" type="pres">
      <dgm:prSet presAssocID="{DD7BE22D-7005-E841-9D85-7981341BB17B}" presName="compNode" presStyleCnt="0"/>
      <dgm:spPr/>
    </dgm:pt>
    <dgm:pt modelId="{AE9B8EDA-9269-5A4E-99D5-63BB1FD551B0}" type="pres">
      <dgm:prSet presAssocID="{DD7BE22D-7005-E841-9D85-7981341BB17B}" presName="dummyConnPt" presStyleCnt="0"/>
      <dgm:spPr/>
    </dgm:pt>
    <dgm:pt modelId="{99A33545-094E-0B46-B4C2-9F2790DA535F}" type="pres">
      <dgm:prSet presAssocID="{DD7BE22D-7005-E841-9D85-7981341BB17B}" presName="node" presStyleLbl="node1" presStyleIdx="3" presStyleCnt="9">
        <dgm:presLayoutVars>
          <dgm:bulletEnabled val="1"/>
        </dgm:presLayoutVars>
      </dgm:prSet>
      <dgm:spPr/>
    </dgm:pt>
    <dgm:pt modelId="{947E692A-19D7-9B46-A5CC-FABDEA026E41}" type="pres">
      <dgm:prSet presAssocID="{BB6D9A6A-901F-1846-9708-C63D26827D22}" presName="sibTrans" presStyleLbl="bgSibTrans2D1" presStyleIdx="3" presStyleCnt="8"/>
      <dgm:spPr/>
    </dgm:pt>
    <dgm:pt modelId="{A83EC1D8-1CC7-324E-9937-55FD164B2205}" type="pres">
      <dgm:prSet presAssocID="{4D0CB734-5CC6-7D45-B1BE-E3A094A830D9}" presName="compNode" presStyleCnt="0"/>
      <dgm:spPr/>
    </dgm:pt>
    <dgm:pt modelId="{93E0CE12-35AB-6347-BE81-5F3FF17B977F}" type="pres">
      <dgm:prSet presAssocID="{4D0CB734-5CC6-7D45-B1BE-E3A094A830D9}" presName="dummyConnPt" presStyleCnt="0"/>
      <dgm:spPr/>
    </dgm:pt>
    <dgm:pt modelId="{4A64E91E-30FD-B040-98B5-F359C4C802CF}" type="pres">
      <dgm:prSet presAssocID="{4D0CB734-5CC6-7D45-B1BE-E3A094A830D9}" presName="node" presStyleLbl="node1" presStyleIdx="4" presStyleCnt="9">
        <dgm:presLayoutVars>
          <dgm:bulletEnabled val="1"/>
        </dgm:presLayoutVars>
      </dgm:prSet>
      <dgm:spPr/>
    </dgm:pt>
    <dgm:pt modelId="{8A253997-D85D-834E-9C8F-60200252F944}" type="pres">
      <dgm:prSet presAssocID="{10FB381B-7E13-3D48-A87B-A18035D24CA9}" presName="sibTrans" presStyleLbl="bgSibTrans2D1" presStyleIdx="4" presStyleCnt="8"/>
      <dgm:spPr/>
    </dgm:pt>
    <dgm:pt modelId="{93EDBC1B-98DE-FF47-A2D1-A7C5AA6EA75B}" type="pres">
      <dgm:prSet presAssocID="{0F9B20B7-6D7B-0941-AA1E-0EBA698E3883}" presName="compNode" presStyleCnt="0"/>
      <dgm:spPr/>
    </dgm:pt>
    <dgm:pt modelId="{00C541E3-5EDC-8B4F-B410-30A50D2276D1}" type="pres">
      <dgm:prSet presAssocID="{0F9B20B7-6D7B-0941-AA1E-0EBA698E3883}" presName="dummyConnPt" presStyleCnt="0"/>
      <dgm:spPr/>
    </dgm:pt>
    <dgm:pt modelId="{8C75E159-FEDA-484D-A80D-5833068CFCD7}" type="pres">
      <dgm:prSet presAssocID="{0F9B20B7-6D7B-0941-AA1E-0EBA698E3883}" presName="node" presStyleLbl="node1" presStyleIdx="5" presStyleCnt="9">
        <dgm:presLayoutVars>
          <dgm:bulletEnabled val="1"/>
        </dgm:presLayoutVars>
      </dgm:prSet>
      <dgm:spPr/>
    </dgm:pt>
    <dgm:pt modelId="{A2D6CC84-066E-AB49-8097-6D8BBB7A9CAD}" type="pres">
      <dgm:prSet presAssocID="{FED42BFE-144A-1243-A646-7EACD045E075}" presName="sibTrans" presStyleLbl="bgSibTrans2D1" presStyleIdx="5" presStyleCnt="8"/>
      <dgm:spPr/>
    </dgm:pt>
    <dgm:pt modelId="{795FA4A5-12BE-4F4B-910B-9F10167133E3}" type="pres">
      <dgm:prSet presAssocID="{1FB85B3B-E450-1142-B625-BAAFB99C74C8}" presName="compNode" presStyleCnt="0"/>
      <dgm:spPr/>
    </dgm:pt>
    <dgm:pt modelId="{9166A085-CB26-634A-8727-204644C6C3A2}" type="pres">
      <dgm:prSet presAssocID="{1FB85B3B-E450-1142-B625-BAAFB99C74C8}" presName="dummyConnPt" presStyleCnt="0"/>
      <dgm:spPr/>
    </dgm:pt>
    <dgm:pt modelId="{A449308D-D25D-A440-9511-55418F921822}" type="pres">
      <dgm:prSet presAssocID="{1FB85B3B-E450-1142-B625-BAAFB99C74C8}" presName="node" presStyleLbl="node1" presStyleIdx="6" presStyleCnt="9">
        <dgm:presLayoutVars>
          <dgm:bulletEnabled val="1"/>
        </dgm:presLayoutVars>
      </dgm:prSet>
      <dgm:spPr/>
    </dgm:pt>
    <dgm:pt modelId="{048EF070-542A-9B40-97C5-13309D56630E}" type="pres">
      <dgm:prSet presAssocID="{B5B565C2-2206-9245-AA8E-E198D3C170F4}" presName="sibTrans" presStyleLbl="bgSibTrans2D1" presStyleIdx="6" presStyleCnt="8"/>
      <dgm:spPr/>
    </dgm:pt>
    <dgm:pt modelId="{A0BCACCC-A833-5040-967C-570E0C8ACF1A}" type="pres">
      <dgm:prSet presAssocID="{5EE9D2F0-8706-8E4C-92A3-FA45EDF97CC1}" presName="compNode" presStyleCnt="0"/>
      <dgm:spPr/>
    </dgm:pt>
    <dgm:pt modelId="{71EF156D-4411-0445-A26C-E3DD59A6512C}" type="pres">
      <dgm:prSet presAssocID="{5EE9D2F0-8706-8E4C-92A3-FA45EDF97CC1}" presName="dummyConnPt" presStyleCnt="0"/>
      <dgm:spPr/>
    </dgm:pt>
    <dgm:pt modelId="{C19B5E53-BF11-824A-9589-EC363B3486BC}" type="pres">
      <dgm:prSet presAssocID="{5EE9D2F0-8706-8E4C-92A3-FA45EDF97CC1}" presName="node" presStyleLbl="node1" presStyleIdx="7" presStyleCnt="9">
        <dgm:presLayoutVars>
          <dgm:bulletEnabled val="1"/>
        </dgm:presLayoutVars>
      </dgm:prSet>
      <dgm:spPr/>
    </dgm:pt>
    <dgm:pt modelId="{E0B085CB-1357-644D-A6B6-BF2CC5139DF8}" type="pres">
      <dgm:prSet presAssocID="{2E831123-6E63-DD49-9160-36C8236E91D0}" presName="sibTrans" presStyleLbl="bgSibTrans2D1" presStyleIdx="7" presStyleCnt="8"/>
      <dgm:spPr/>
    </dgm:pt>
    <dgm:pt modelId="{96E6D274-F8D8-BF4F-8EFB-D232EB72EFE9}" type="pres">
      <dgm:prSet presAssocID="{B83CC561-184B-B14C-B23E-FE7D7EBDC796}" presName="compNode" presStyleCnt="0"/>
      <dgm:spPr/>
    </dgm:pt>
    <dgm:pt modelId="{4ADD6252-5AEE-DA40-9130-D23F9F11123A}" type="pres">
      <dgm:prSet presAssocID="{B83CC561-184B-B14C-B23E-FE7D7EBDC796}" presName="dummyConnPt" presStyleCnt="0"/>
      <dgm:spPr/>
    </dgm:pt>
    <dgm:pt modelId="{75AE809F-2D5E-A244-9F04-264AF00B74E2}" type="pres">
      <dgm:prSet presAssocID="{B83CC561-184B-B14C-B23E-FE7D7EBDC796}" presName="node" presStyleLbl="node1" presStyleIdx="8" presStyleCnt="9">
        <dgm:presLayoutVars>
          <dgm:bulletEnabled val="1"/>
        </dgm:presLayoutVars>
      </dgm:prSet>
      <dgm:spPr/>
    </dgm:pt>
  </dgm:ptLst>
  <dgm:cxnLst>
    <dgm:cxn modelId="{AFB8E201-AC69-954D-9649-CC5332199FDF}" type="presOf" srcId="{5EE9D2F0-8706-8E4C-92A3-FA45EDF97CC1}" destId="{C19B5E53-BF11-824A-9589-EC363B3486BC}" srcOrd="0" destOrd="0" presId="urn:microsoft.com/office/officeart/2005/8/layout/bProcess4"/>
    <dgm:cxn modelId="{9DDE5106-C1CD-0141-B075-49CB067D49AE}" type="presOf" srcId="{DD7BE22D-7005-E841-9D85-7981341BB17B}" destId="{99A33545-094E-0B46-B4C2-9F2790DA535F}" srcOrd="0" destOrd="0" presId="urn:microsoft.com/office/officeart/2005/8/layout/bProcess4"/>
    <dgm:cxn modelId="{C0826C09-0B70-CE4C-9079-D321D2127422}" srcId="{4E75D603-9995-3146-97E4-DC9DB49CDFF7}" destId="{B83CC561-184B-B14C-B23E-FE7D7EBDC796}" srcOrd="8" destOrd="0" parTransId="{A3F5EA08-41AD-624E-8CD9-627DA1140126}" sibTransId="{344A5086-9D10-1447-82D3-7D09BE694F83}"/>
    <dgm:cxn modelId="{98914511-06F4-9A4D-87A4-DDC2F218DB7F}" type="presOf" srcId="{B83CC561-184B-B14C-B23E-FE7D7EBDC796}" destId="{75AE809F-2D5E-A244-9F04-264AF00B74E2}" srcOrd="0" destOrd="0" presId="urn:microsoft.com/office/officeart/2005/8/layout/bProcess4"/>
    <dgm:cxn modelId="{E297221C-8631-2448-B03D-E34770287F2E}" type="presOf" srcId="{9B9E1566-2821-CF43-96F7-7F9E55F4E581}" destId="{6F0C65B2-ADDD-714D-ADAC-E0CF9AB4ABE4}" srcOrd="0" destOrd="0" presId="urn:microsoft.com/office/officeart/2005/8/layout/bProcess4"/>
    <dgm:cxn modelId="{ACB12833-FAED-754F-A0C6-49B46BD4E769}" srcId="{4E75D603-9995-3146-97E4-DC9DB49CDFF7}" destId="{8E49576F-F280-5241-9F20-DC3DF3CD2065}" srcOrd="1" destOrd="0" parTransId="{CC405BD7-FB98-1C4B-808D-341CA1481168}" sibTransId="{CC2EC750-69B8-0B43-BA76-426D7F71C63E}"/>
    <dgm:cxn modelId="{6CBE3933-F01F-AA4B-BBF4-59AEBA0740BD}" type="presOf" srcId="{B5B565C2-2206-9245-AA8E-E198D3C170F4}" destId="{048EF070-542A-9B40-97C5-13309D56630E}" srcOrd="0" destOrd="0" presId="urn:microsoft.com/office/officeart/2005/8/layout/bProcess4"/>
    <dgm:cxn modelId="{798C063B-2707-C746-A438-8E789986CD45}" type="presOf" srcId="{BB6D9A6A-901F-1846-9708-C63D26827D22}" destId="{947E692A-19D7-9B46-A5CC-FABDEA026E41}" srcOrd="0" destOrd="0" presId="urn:microsoft.com/office/officeart/2005/8/layout/bProcess4"/>
    <dgm:cxn modelId="{CC07C03C-B538-4742-9C94-0388F21CD2B9}" srcId="{4E75D603-9995-3146-97E4-DC9DB49CDFF7}" destId="{1FB85B3B-E450-1142-B625-BAAFB99C74C8}" srcOrd="6" destOrd="0" parTransId="{1075DA1E-1CF6-4D4D-8645-BCC49DC3B5CB}" sibTransId="{B5B565C2-2206-9245-AA8E-E198D3C170F4}"/>
    <dgm:cxn modelId="{ED0CA65B-FB86-C244-BF96-503BE6672E9A}" type="presOf" srcId="{4E75D603-9995-3146-97E4-DC9DB49CDFF7}" destId="{D0EFC1E9-AC4D-0F42-8414-EC634D8974FF}" srcOrd="0" destOrd="0" presId="urn:microsoft.com/office/officeart/2005/8/layout/bProcess4"/>
    <dgm:cxn modelId="{2887B76D-090B-724F-8AB2-0585854907C1}" type="presOf" srcId="{8E49576F-F280-5241-9F20-DC3DF3CD2065}" destId="{95505401-939A-9747-8A0C-5A0C52600230}" srcOrd="0" destOrd="0" presId="urn:microsoft.com/office/officeart/2005/8/layout/bProcess4"/>
    <dgm:cxn modelId="{00D69270-4149-5342-9D87-DB37CC1EA2A2}" srcId="{4E75D603-9995-3146-97E4-DC9DB49CDFF7}" destId="{5EE9D2F0-8706-8E4C-92A3-FA45EDF97CC1}" srcOrd="7" destOrd="0" parTransId="{0DFE3154-864B-944B-AEA4-9D84D14CC96F}" sibTransId="{2E831123-6E63-DD49-9160-36C8236E91D0}"/>
    <dgm:cxn modelId="{63BBA279-9C13-1C4C-B0C8-CAEF08FD8334}" type="presOf" srcId="{0F9B20B7-6D7B-0941-AA1E-0EBA698E3883}" destId="{8C75E159-FEDA-484D-A80D-5833068CFCD7}" srcOrd="0" destOrd="0" presId="urn:microsoft.com/office/officeart/2005/8/layout/bProcess4"/>
    <dgm:cxn modelId="{B649CE7F-6C79-614A-AD81-7BEEF8E34780}" type="presOf" srcId="{8CA3B6CE-B860-E141-8526-A48AE73BFB5B}" destId="{C79983FB-CDE9-8447-99B5-1135A9C5486B}" srcOrd="0" destOrd="0" presId="urn:microsoft.com/office/officeart/2005/8/layout/bProcess4"/>
    <dgm:cxn modelId="{56E6F580-45D3-B845-ADF0-239BDAAFB2EC}" srcId="{4E75D603-9995-3146-97E4-DC9DB49CDFF7}" destId="{3638F067-D93C-D24B-843B-D2B6BEF936E6}" srcOrd="2" destOrd="0" parTransId="{93BC701E-A9A9-D643-A696-D9243F5C0DA4}" sibTransId="{9B9E1566-2821-CF43-96F7-7F9E55F4E581}"/>
    <dgm:cxn modelId="{2FE9D981-2634-624C-9C33-7BDDDF0573B9}" srcId="{4E75D603-9995-3146-97E4-DC9DB49CDFF7}" destId="{4D0CB734-5CC6-7D45-B1BE-E3A094A830D9}" srcOrd="4" destOrd="0" parTransId="{ECDDFA6E-D789-C64E-AE61-E158A4844AF9}" sibTransId="{10FB381B-7E13-3D48-A87B-A18035D24CA9}"/>
    <dgm:cxn modelId="{E9EEC187-2F0D-EF4B-B9EE-4246ADBA119F}" srcId="{4E75D603-9995-3146-97E4-DC9DB49CDFF7}" destId="{0F9B20B7-6D7B-0941-AA1E-0EBA698E3883}" srcOrd="5" destOrd="0" parTransId="{B77BCD3D-8610-C442-A713-622BA4C2D443}" sibTransId="{FED42BFE-144A-1243-A646-7EACD045E075}"/>
    <dgm:cxn modelId="{3CA6CE88-0A12-8449-B5BE-55673DF18E58}" type="presOf" srcId="{4D0CB734-5CC6-7D45-B1BE-E3A094A830D9}" destId="{4A64E91E-30FD-B040-98B5-F359C4C802CF}" srcOrd="0" destOrd="0" presId="urn:microsoft.com/office/officeart/2005/8/layout/bProcess4"/>
    <dgm:cxn modelId="{E15AD09D-C9D3-CC4A-96DE-94A6EA2DA899}" type="presOf" srcId="{3638F067-D93C-D24B-843B-D2B6BEF936E6}" destId="{969BA185-4736-8F4E-99D7-3B696F9B452B}" srcOrd="0" destOrd="0" presId="urn:microsoft.com/office/officeart/2005/8/layout/bProcess4"/>
    <dgm:cxn modelId="{637922AD-0FFD-D848-AC16-9CFC020EAF8C}" type="presOf" srcId="{2E831123-6E63-DD49-9160-36C8236E91D0}" destId="{E0B085CB-1357-644D-A6B6-BF2CC5139DF8}" srcOrd="0" destOrd="0" presId="urn:microsoft.com/office/officeart/2005/8/layout/bProcess4"/>
    <dgm:cxn modelId="{715173AD-CC53-D94F-A18D-896831D4F15D}" type="presOf" srcId="{5A4BA2A1-C8C5-1344-B706-239222835C07}" destId="{685CD3D3-FAC3-D34B-8515-BA5D9F418370}" srcOrd="0" destOrd="0" presId="urn:microsoft.com/office/officeart/2005/8/layout/bProcess4"/>
    <dgm:cxn modelId="{AAA407B1-B8C1-BC4B-A950-24244A16CB93}" type="presOf" srcId="{1FB85B3B-E450-1142-B625-BAAFB99C74C8}" destId="{A449308D-D25D-A440-9511-55418F921822}" srcOrd="0" destOrd="0" presId="urn:microsoft.com/office/officeart/2005/8/layout/bProcess4"/>
    <dgm:cxn modelId="{0ED064B6-BF11-C14B-87C4-C93ACE45A06A}" type="presOf" srcId="{FED42BFE-144A-1243-A646-7EACD045E075}" destId="{A2D6CC84-066E-AB49-8097-6D8BBB7A9CAD}" srcOrd="0" destOrd="0" presId="urn:microsoft.com/office/officeart/2005/8/layout/bProcess4"/>
    <dgm:cxn modelId="{98A066B9-0D15-0549-AA6F-9664EB3D033C}" srcId="{4E75D603-9995-3146-97E4-DC9DB49CDFF7}" destId="{DD7BE22D-7005-E841-9D85-7981341BB17B}" srcOrd="3" destOrd="0" parTransId="{A46FEBDE-2702-9844-A7CD-45B829E51F5D}" sibTransId="{BB6D9A6A-901F-1846-9708-C63D26827D22}"/>
    <dgm:cxn modelId="{A9FD22D3-F10D-6643-B389-276E5D6238D7}" srcId="{4E75D603-9995-3146-97E4-DC9DB49CDFF7}" destId="{5A4BA2A1-C8C5-1344-B706-239222835C07}" srcOrd="0" destOrd="0" parTransId="{9C9CA390-2322-8F41-B8FD-4FDDEBC2981D}" sibTransId="{8CA3B6CE-B860-E141-8526-A48AE73BFB5B}"/>
    <dgm:cxn modelId="{585906D9-7F01-5B48-8913-C277DB5807C9}" type="presOf" srcId="{10FB381B-7E13-3D48-A87B-A18035D24CA9}" destId="{8A253997-D85D-834E-9C8F-60200252F944}" srcOrd="0" destOrd="0" presId="urn:microsoft.com/office/officeart/2005/8/layout/bProcess4"/>
    <dgm:cxn modelId="{035521E4-3C9D-EE49-AFAB-7F3B85C643B7}" type="presOf" srcId="{CC2EC750-69B8-0B43-BA76-426D7F71C63E}" destId="{9902CBCB-737B-F641-9560-6391230DF6AE}" srcOrd="0" destOrd="0" presId="urn:microsoft.com/office/officeart/2005/8/layout/bProcess4"/>
    <dgm:cxn modelId="{B52810AD-0092-8F43-BB27-5FE6D3405CE5}" type="presParOf" srcId="{D0EFC1E9-AC4D-0F42-8414-EC634D8974FF}" destId="{25D96EE2-DCAD-A441-A898-10312E7F0F99}" srcOrd="0" destOrd="0" presId="urn:microsoft.com/office/officeart/2005/8/layout/bProcess4"/>
    <dgm:cxn modelId="{FA8A8E31-25FD-0B4C-983E-051C3A79F071}" type="presParOf" srcId="{25D96EE2-DCAD-A441-A898-10312E7F0F99}" destId="{F2A3FE4B-46C0-BE4C-AD28-936DD00BCF50}" srcOrd="0" destOrd="0" presId="urn:microsoft.com/office/officeart/2005/8/layout/bProcess4"/>
    <dgm:cxn modelId="{4E65978E-D961-C948-9A99-CD24D4D11F87}" type="presParOf" srcId="{25D96EE2-DCAD-A441-A898-10312E7F0F99}" destId="{685CD3D3-FAC3-D34B-8515-BA5D9F418370}" srcOrd="1" destOrd="0" presId="urn:microsoft.com/office/officeart/2005/8/layout/bProcess4"/>
    <dgm:cxn modelId="{4839EE25-65FD-7B4F-9DAB-AA375CDCC7B4}" type="presParOf" srcId="{D0EFC1E9-AC4D-0F42-8414-EC634D8974FF}" destId="{C79983FB-CDE9-8447-99B5-1135A9C5486B}" srcOrd="1" destOrd="0" presId="urn:microsoft.com/office/officeart/2005/8/layout/bProcess4"/>
    <dgm:cxn modelId="{30AACE79-827B-DC46-BDEE-EC625114EC1F}" type="presParOf" srcId="{D0EFC1E9-AC4D-0F42-8414-EC634D8974FF}" destId="{553AE4B4-BD4F-5346-9E91-DC16592C3676}" srcOrd="2" destOrd="0" presId="urn:microsoft.com/office/officeart/2005/8/layout/bProcess4"/>
    <dgm:cxn modelId="{470EEE9A-B369-7244-9CBF-0B1B371CEAFD}" type="presParOf" srcId="{553AE4B4-BD4F-5346-9E91-DC16592C3676}" destId="{36E5F57F-C81F-0749-99DC-AB2659B9121C}" srcOrd="0" destOrd="0" presId="urn:microsoft.com/office/officeart/2005/8/layout/bProcess4"/>
    <dgm:cxn modelId="{6014C9A8-7F4A-6646-A865-7BFAFF2DD9C2}" type="presParOf" srcId="{553AE4B4-BD4F-5346-9E91-DC16592C3676}" destId="{95505401-939A-9747-8A0C-5A0C52600230}" srcOrd="1" destOrd="0" presId="urn:microsoft.com/office/officeart/2005/8/layout/bProcess4"/>
    <dgm:cxn modelId="{402D2452-053A-4940-B3F2-BDE745A20358}" type="presParOf" srcId="{D0EFC1E9-AC4D-0F42-8414-EC634D8974FF}" destId="{9902CBCB-737B-F641-9560-6391230DF6AE}" srcOrd="3" destOrd="0" presId="urn:microsoft.com/office/officeart/2005/8/layout/bProcess4"/>
    <dgm:cxn modelId="{08E70C12-45B6-404A-9979-F9C9819F06D4}" type="presParOf" srcId="{D0EFC1E9-AC4D-0F42-8414-EC634D8974FF}" destId="{F26C1C69-A315-1A44-824A-305FBE9E47B2}" srcOrd="4" destOrd="0" presId="urn:microsoft.com/office/officeart/2005/8/layout/bProcess4"/>
    <dgm:cxn modelId="{A30D878F-140C-B84F-82D1-4F4336C88AD1}" type="presParOf" srcId="{F26C1C69-A315-1A44-824A-305FBE9E47B2}" destId="{11785053-D864-8541-B9CF-97770F8D38A9}" srcOrd="0" destOrd="0" presId="urn:microsoft.com/office/officeart/2005/8/layout/bProcess4"/>
    <dgm:cxn modelId="{31079552-FF13-FD43-B3DD-1FE8C80850EF}" type="presParOf" srcId="{F26C1C69-A315-1A44-824A-305FBE9E47B2}" destId="{969BA185-4736-8F4E-99D7-3B696F9B452B}" srcOrd="1" destOrd="0" presId="urn:microsoft.com/office/officeart/2005/8/layout/bProcess4"/>
    <dgm:cxn modelId="{F01A0721-1198-A649-BDEB-77C8C25D1D11}" type="presParOf" srcId="{D0EFC1E9-AC4D-0F42-8414-EC634D8974FF}" destId="{6F0C65B2-ADDD-714D-ADAC-E0CF9AB4ABE4}" srcOrd="5" destOrd="0" presId="urn:microsoft.com/office/officeart/2005/8/layout/bProcess4"/>
    <dgm:cxn modelId="{F9B459A7-EE5E-1240-8907-52A8AECA153B}" type="presParOf" srcId="{D0EFC1E9-AC4D-0F42-8414-EC634D8974FF}" destId="{19C0C49A-70C7-5045-9023-2C68524027E8}" srcOrd="6" destOrd="0" presId="urn:microsoft.com/office/officeart/2005/8/layout/bProcess4"/>
    <dgm:cxn modelId="{3AD0338B-9F30-A64B-A08C-4B5D9A251D38}" type="presParOf" srcId="{19C0C49A-70C7-5045-9023-2C68524027E8}" destId="{AE9B8EDA-9269-5A4E-99D5-63BB1FD551B0}" srcOrd="0" destOrd="0" presId="urn:microsoft.com/office/officeart/2005/8/layout/bProcess4"/>
    <dgm:cxn modelId="{8E95969E-7A06-8E42-8DB3-34431C76AF07}" type="presParOf" srcId="{19C0C49A-70C7-5045-9023-2C68524027E8}" destId="{99A33545-094E-0B46-B4C2-9F2790DA535F}" srcOrd="1" destOrd="0" presId="urn:microsoft.com/office/officeart/2005/8/layout/bProcess4"/>
    <dgm:cxn modelId="{91283738-5D2E-D148-A119-31F742E96B01}" type="presParOf" srcId="{D0EFC1E9-AC4D-0F42-8414-EC634D8974FF}" destId="{947E692A-19D7-9B46-A5CC-FABDEA026E41}" srcOrd="7" destOrd="0" presId="urn:microsoft.com/office/officeart/2005/8/layout/bProcess4"/>
    <dgm:cxn modelId="{93D6D828-DAF2-D247-88B7-C220AF330FAF}" type="presParOf" srcId="{D0EFC1E9-AC4D-0F42-8414-EC634D8974FF}" destId="{A83EC1D8-1CC7-324E-9937-55FD164B2205}" srcOrd="8" destOrd="0" presId="urn:microsoft.com/office/officeart/2005/8/layout/bProcess4"/>
    <dgm:cxn modelId="{74B6D22C-D24E-D941-B810-1EC2A88E2D01}" type="presParOf" srcId="{A83EC1D8-1CC7-324E-9937-55FD164B2205}" destId="{93E0CE12-35AB-6347-BE81-5F3FF17B977F}" srcOrd="0" destOrd="0" presId="urn:microsoft.com/office/officeart/2005/8/layout/bProcess4"/>
    <dgm:cxn modelId="{B423C7E8-EDCD-AB49-9D50-8BDD2078A679}" type="presParOf" srcId="{A83EC1D8-1CC7-324E-9937-55FD164B2205}" destId="{4A64E91E-30FD-B040-98B5-F359C4C802CF}" srcOrd="1" destOrd="0" presId="urn:microsoft.com/office/officeart/2005/8/layout/bProcess4"/>
    <dgm:cxn modelId="{2AF997A9-EB20-294E-9779-7B74FD07FA05}" type="presParOf" srcId="{D0EFC1E9-AC4D-0F42-8414-EC634D8974FF}" destId="{8A253997-D85D-834E-9C8F-60200252F944}" srcOrd="9" destOrd="0" presId="urn:microsoft.com/office/officeart/2005/8/layout/bProcess4"/>
    <dgm:cxn modelId="{9507596F-F8B4-A444-881C-91B3A30C43C6}" type="presParOf" srcId="{D0EFC1E9-AC4D-0F42-8414-EC634D8974FF}" destId="{93EDBC1B-98DE-FF47-A2D1-A7C5AA6EA75B}" srcOrd="10" destOrd="0" presId="urn:microsoft.com/office/officeart/2005/8/layout/bProcess4"/>
    <dgm:cxn modelId="{F48691F2-ED68-3348-B5B3-19BCAF22F9CF}" type="presParOf" srcId="{93EDBC1B-98DE-FF47-A2D1-A7C5AA6EA75B}" destId="{00C541E3-5EDC-8B4F-B410-30A50D2276D1}" srcOrd="0" destOrd="0" presId="urn:microsoft.com/office/officeart/2005/8/layout/bProcess4"/>
    <dgm:cxn modelId="{CFCA7B61-8157-7946-A2D9-861887EEDBA9}" type="presParOf" srcId="{93EDBC1B-98DE-FF47-A2D1-A7C5AA6EA75B}" destId="{8C75E159-FEDA-484D-A80D-5833068CFCD7}" srcOrd="1" destOrd="0" presId="urn:microsoft.com/office/officeart/2005/8/layout/bProcess4"/>
    <dgm:cxn modelId="{8B383F8E-FBE0-6043-A9C1-1606C228C549}" type="presParOf" srcId="{D0EFC1E9-AC4D-0F42-8414-EC634D8974FF}" destId="{A2D6CC84-066E-AB49-8097-6D8BBB7A9CAD}" srcOrd="11" destOrd="0" presId="urn:microsoft.com/office/officeart/2005/8/layout/bProcess4"/>
    <dgm:cxn modelId="{E2BB0605-4375-B146-B112-204BC8EBBE5D}" type="presParOf" srcId="{D0EFC1E9-AC4D-0F42-8414-EC634D8974FF}" destId="{795FA4A5-12BE-4F4B-910B-9F10167133E3}" srcOrd="12" destOrd="0" presId="urn:microsoft.com/office/officeart/2005/8/layout/bProcess4"/>
    <dgm:cxn modelId="{749F55F1-3D4B-F743-99F3-3D0942F810F6}" type="presParOf" srcId="{795FA4A5-12BE-4F4B-910B-9F10167133E3}" destId="{9166A085-CB26-634A-8727-204644C6C3A2}" srcOrd="0" destOrd="0" presId="urn:microsoft.com/office/officeart/2005/8/layout/bProcess4"/>
    <dgm:cxn modelId="{8D2151D9-3E4B-2E4F-BF03-D5F2A98785EB}" type="presParOf" srcId="{795FA4A5-12BE-4F4B-910B-9F10167133E3}" destId="{A449308D-D25D-A440-9511-55418F921822}" srcOrd="1" destOrd="0" presId="urn:microsoft.com/office/officeart/2005/8/layout/bProcess4"/>
    <dgm:cxn modelId="{5E7938FE-8E02-4545-A121-1D120CB8B35E}" type="presParOf" srcId="{D0EFC1E9-AC4D-0F42-8414-EC634D8974FF}" destId="{048EF070-542A-9B40-97C5-13309D56630E}" srcOrd="13" destOrd="0" presId="urn:microsoft.com/office/officeart/2005/8/layout/bProcess4"/>
    <dgm:cxn modelId="{7763CB60-78F1-DB4E-AC8F-4C0EDE194658}" type="presParOf" srcId="{D0EFC1E9-AC4D-0F42-8414-EC634D8974FF}" destId="{A0BCACCC-A833-5040-967C-570E0C8ACF1A}" srcOrd="14" destOrd="0" presId="urn:microsoft.com/office/officeart/2005/8/layout/bProcess4"/>
    <dgm:cxn modelId="{B16CA92C-8657-6D4E-9B89-A3D5DD4811FF}" type="presParOf" srcId="{A0BCACCC-A833-5040-967C-570E0C8ACF1A}" destId="{71EF156D-4411-0445-A26C-E3DD59A6512C}" srcOrd="0" destOrd="0" presId="urn:microsoft.com/office/officeart/2005/8/layout/bProcess4"/>
    <dgm:cxn modelId="{85DE44BF-FCB5-1F4A-AA7A-3E88E2A481E8}" type="presParOf" srcId="{A0BCACCC-A833-5040-967C-570E0C8ACF1A}" destId="{C19B5E53-BF11-824A-9589-EC363B3486BC}" srcOrd="1" destOrd="0" presId="urn:microsoft.com/office/officeart/2005/8/layout/bProcess4"/>
    <dgm:cxn modelId="{57C25E90-30C3-E741-832C-08B4B68B7993}" type="presParOf" srcId="{D0EFC1E9-AC4D-0F42-8414-EC634D8974FF}" destId="{E0B085CB-1357-644D-A6B6-BF2CC5139DF8}" srcOrd="15" destOrd="0" presId="urn:microsoft.com/office/officeart/2005/8/layout/bProcess4"/>
    <dgm:cxn modelId="{FA328765-849C-C543-A251-21A4D489C3E3}" type="presParOf" srcId="{D0EFC1E9-AC4D-0F42-8414-EC634D8974FF}" destId="{96E6D274-F8D8-BF4F-8EFB-D232EB72EFE9}" srcOrd="16" destOrd="0" presId="urn:microsoft.com/office/officeart/2005/8/layout/bProcess4"/>
    <dgm:cxn modelId="{91B93CC5-7AB7-0C43-A8FA-109773878CBB}" type="presParOf" srcId="{96E6D274-F8D8-BF4F-8EFB-D232EB72EFE9}" destId="{4ADD6252-5AEE-DA40-9130-D23F9F11123A}" srcOrd="0" destOrd="0" presId="urn:microsoft.com/office/officeart/2005/8/layout/bProcess4"/>
    <dgm:cxn modelId="{A4B4CC8F-751D-574D-9727-80F1AD97E38B}" type="presParOf" srcId="{96E6D274-F8D8-BF4F-8EFB-D232EB72EFE9}" destId="{75AE809F-2D5E-A244-9F04-264AF00B74E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34813E-3DB5-0245-9DEA-F3DA5098DCA3}" type="doc">
      <dgm:prSet loTypeId="urn:microsoft.com/office/officeart/2005/8/layout/cycle5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854EA92-9B95-9449-A586-1340779D138B}">
      <dgm:prSet phldrT="[Texto]"/>
      <dgm:spPr/>
      <dgm:t>
        <a:bodyPr/>
        <a:lstStyle/>
        <a:p>
          <a:r>
            <a:rPr lang="pt-BR" dirty="0"/>
            <a:t>1. Reavaliação</a:t>
          </a:r>
        </a:p>
      </dgm:t>
    </dgm:pt>
    <dgm:pt modelId="{8DDA3226-1104-EF41-8F0D-3B31ED39746F}" type="parTrans" cxnId="{3F222BFB-AD27-A247-AF45-5F10766964EF}">
      <dgm:prSet/>
      <dgm:spPr/>
      <dgm:t>
        <a:bodyPr/>
        <a:lstStyle/>
        <a:p>
          <a:endParaRPr lang="pt-BR"/>
        </a:p>
      </dgm:t>
    </dgm:pt>
    <dgm:pt modelId="{A5E1C2CC-3167-2D43-9FA3-8D784C6A4BC8}" type="sibTrans" cxnId="{3F222BFB-AD27-A247-AF45-5F10766964EF}">
      <dgm:prSet/>
      <dgm:spPr/>
      <dgm:t>
        <a:bodyPr/>
        <a:lstStyle/>
        <a:p>
          <a:endParaRPr lang="pt-BR"/>
        </a:p>
      </dgm:t>
    </dgm:pt>
    <dgm:pt modelId="{C8D02ED5-5A6A-8E4E-807D-DDD99ED20CF8}">
      <dgm:prSet phldrT="[Texto]"/>
      <dgm:spPr/>
      <dgm:t>
        <a:bodyPr/>
        <a:lstStyle/>
        <a:p>
          <a:r>
            <a:rPr lang="pt-BR" dirty="0"/>
            <a:t>Persistência de bolsa até 5mm e sangramento</a:t>
          </a:r>
        </a:p>
      </dgm:t>
    </dgm:pt>
    <dgm:pt modelId="{3D90BB0E-80AA-3949-BBBE-656E6282731E}" type="parTrans" cxnId="{4ED7B855-B87D-BD4B-BDA2-08CF6257443D}">
      <dgm:prSet/>
      <dgm:spPr/>
      <dgm:t>
        <a:bodyPr/>
        <a:lstStyle/>
        <a:p>
          <a:endParaRPr lang="pt-BR"/>
        </a:p>
      </dgm:t>
    </dgm:pt>
    <dgm:pt modelId="{C1CA6159-A57A-864F-BCCD-EE6EED9C19CC}" type="sibTrans" cxnId="{4ED7B855-B87D-BD4B-BDA2-08CF6257443D}">
      <dgm:prSet/>
      <dgm:spPr/>
      <dgm:t>
        <a:bodyPr/>
        <a:lstStyle/>
        <a:p>
          <a:endParaRPr lang="pt-BR"/>
        </a:p>
      </dgm:t>
    </dgm:pt>
    <dgm:pt modelId="{98E75D93-FA02-3B43-89CB-047B62982885}">
      <dgm:prSet phldrT="[Texto]"/>
      <dgm:spPr/>
      <dgm:t>
        <a:bodyPr/>
        <a:lstStyle/>
        <a:p>
          <a:r>
            <a:rPr lang="pt-BR" dirty="0" err="1"/>
            <a:t>Reinstrumentação</a:t>
          </a:r>
          <a:r>
            <a:rPr lang="pt-BR" dirty="0"/>
            <a:t> com ou sem adjuvantes </a:t>
          </a:r>
        </a:p>
      </dgm:t>
    </dgm:pt>
    <dgm:pt modelId="{DD78E657-C803-9C42-8656-32DFFE57B833}" type="parTrans" cxnId="{CD88C86F-91D3-AD4A-8E2A-19EC2268DB60}">
      <dgm:prSet/>
      <dgm:spPr/>
      <dgm:t>
        <a:bodyPr/>
        <a:lstStyle/>
        <a:p>
          <a:endParaRPr lang="pt-BR"/>
        </a:p>
      </dgm:t>
    </dgm:pt>
    <dgm:pt modelId="{8892C4B2-9762-3A4C-8EF8-5E564ED0E23E}" type="sibTrans" cxnId="{CD88C86F-91D3-AD4A-8E2A-19EC2268DB60}">
      <dgm:prSet/>
      <dgm:spPr/>
      <dgm:t>
        <a:bodyPr/>
        <a:lstStyle/>
        <a:p>
          <a:endParaRPr lang="pt-BR"/>
        </a:p>
      </dgm:t>
    </dgm:pt>
    <dgm:pt modelId="{086D2FAB-812F-1146-A3CE-297D0987E458}">
      <dgm:prSet phldrT="[Texto]"/>
      <dgm:spPr/>
      <dgm:t>
        <a:bodyPr/>
        <a:lstStyle/>
        <a:p>
          <a:r>
            <a:rPr lang="pt-BR" dirty="0"/>
            <a:t>Reavaliação</a:t>
          </a:r>
        </a:p>
      </dgm:t>
    </dgm:pt>
    <dgm:pt modelId="{8DF8BF0B-D3F9-384D-B037-3C8DA9CD4733}" type="parTrans" cxnId="{177A85E3-D9E4-9547-B6CC-CBE9CF45B72A}">
      <dgm:prSet/>
      <dgm:spPr/>
      <dgm:t>
        <a:bodyPr/>
        <a:lstStyle/>
        <a:p>
          <a:endParaRPr lang="pt-BR"/>
        </a:p>
      </dgm:t>
    </dgm:pt>
    <dgm:pt modelId="{FA046A50-CD51-094C-88F9-EE29E7167D99}" type="sibTrans" cxnId="{177A85E3-D9E4-9547-B6CC-CBE9CF45B72A}">
      <dgm:prSet/>
      <dgm:spPr/>
      <dgm:t>
        <a:bodyPr/>
        <a:lstStyle/>
        <a:p>
          <a:endParaRPr lang="pt-BR"/>
        </a:p>
      </dgm:t>
    </dgm:pt>
    <dgm:pt modelId="{FB358CB4-84C0-924A-9B83-1BF4E4A01B30}">
      <dgm:prSet phldrT="[Texto]"/>
      <dgm:spPr/>
      <dgm:t>
        <a:bodyPr/>
        <a:lstStyle/>
        <a:p>
          <a:r>
            <a:rPr lang="pt-BR" dirty="0"/>
            <a:t>Pensar em outras modalidades de tratamento (terapias cirúrgicas)</a:t>
          </a:r>
        </a:p>
      </dgm:t>
    </dgm:pt>
    <dgm:pt modelId="{1C6B1253-13AD-2946-A254-F897D9EEEBCA}" type="parTrans" cxnId="{F4ACD35B-D2D2-7741-BF3F-7C96149953B2}">
      <dgm:prSet/>
      <dgm:spPr/>
      <dgm:t>
        <a:bodyPr/>
        <a:lstStyle/>
        <a:p>
          <a:endParaRPr lang="pt-BR"/>
        </a:p>
      </dgm:t>
    </dgm:pt>
    <dgm:pt modelId="{0210EF2E-683D-1C4A-90CF-0E8316E87A9D}" type="sibTrans" cxnId="{F4ACD35B-D2D2-7741-BF3F-7C96149953B2}">
      <dgm:prSet/>
      <dgm:spPr/>
      <dgm:t>
        <a:bodyPr/>
        <a:lstStyle/>
        <a:p>
          <a:endParaRPr lang="pt-BR"/>
        </a:p>
      </dgm:t>
    </dgm:pt>
    <dgm:pt modelId="{E8588384-EA79-4947-A510-5975B0708D39}" type="pres">
      <dgm:prSet presAssocID="{6234813E-3DB5-0245-9DEA-F3DA5098DCA3}" presName="cycle" presStyleCnt="0">
        <dgm:presLayoutVars>
          <dgm:dir/>
          <dgm:resizeHandles val="exact"/>
        </dgm:presLayoutVars>
      </dgm:prSet>
      <dgm:spPr/>
    </dgm:pt>
    <dgm:pt modelId="{45FB9F46-FD43-7242-A734-539FAA8D8B31}" type="pres">
      <dgm:prSet presAssocID="{5854EA92-9B95-9449-A586-1340779D138B}" presName="node" presStyleLbl="node1" presStyleIdx="0" presStyleCnt="5">
        <dgm:presLayoutVars>
          <dgm:bulletEnabled val="1"/>
        </dgm:presLayoutVars>
      </dgm:prSet>
      <dgm:spPr/>
    </dgm:pt>
    <dgm:pt modelId="{9387716B-5A58-654A-BDCE-FB12EE2AFAB3}" type="pres">
      <dgm:prSet presAssocID="{5854EA92-9B95-9449-A586-1340779D138B}" presName="spNode" presStyleCnt="0"/>
      <dgm:spPr/>
    </dgm:pt>
    <dgm:pt modelId="{F3EB62C6-42D3-494A-92BA-52C90C43CC6B}" type="pres">
      <dgm:prSet presAssocID="{A5E1C2CC-3167-2D43-9FA3-8D784C6A4BC8}" presName="sibTrans" presStyleLbl="sibTrans1D1" presStyleIdx="0" presStyleCnt="5"/>
      <dgm:spPr/>
    </dgm:pt>
    <dgm:pt modelId="{AB850C37-865D-8147-B35D-B49B12FF65BD}" type="pres">
      <dgm:prSet presAssocID="{C8D02ED5-5A6A-8E4E-807D-DDD99ED20CF8}" presName="node" presStyleLbl="node1" presStyleIdx="1" presStyleCnt="5">
        <dgm:presLayoutVars>
          <dgm:bulletEnabled val="1"/>
        </dgm:presLayoutVars>
      </dgm:prSet>
      <dgm:spPr/>
    </dgm:pt>
    <dgm:pt modelId="{323B6D08-FDFF-564C-A6A1-12D5BE598365}" type="pres">
      <dgm:prSet presAssocID="{C8D02ED5-5A6A-8E4E-807D-DDD99ED20CF8}" presName="spNode" presStyleCnt="0"/>
      <dgm:spPr/>
    </dgm:pt>
    <dgm:pt modelId="{715C338E-082E-E842-B48C-DC9CBC7D93DD}" type="pres">
      <dgm:prSet presAssocID="{C1CA6159-A57A-864F-BCCD-EE6EED9C19CC}" presName="sibTrans" presStyleLbl="sibTrans1D1" presStyleIdx="1" presStyleCnt="5"/>
      <dgm:spPr/>
    </dgm:pt>
    <dgm:pt modelId="{282036EB-C609-2140-B90A-A3AFB013E56E}" type="pres">
      <dgm:prSet presAssocID="{98E75D93-FA02-3B43-89CB-047B62982885}" presName="node" presStyleLbl="node1" presStyleIdx="2" presStyleCnt="5">
        <dgm:presLayoutVars>
          <dgm:bulletEnabled val="1"/>
        </dgm:presLayoutVars>
      </dgm:prSet>
      <dgm:spPr/>
    </dgm:pt>
    <dgm:pt modelId="{5883569E-CC48-D246-BD2E-2DDFF7A50267}" type="pres">
      <dgm:prSet presAssocID="{98E75D93-FA02-3B43-89CB-047B62982885}" presName="spNode" presStyleCnt="0"/>
      <dgm:spPr/>
    </dgm:pt>
    <dgm:pt modelId="{56975DD1-2E68-4F44-9A14-2C5035AF11DA}" type="pres">
      <dgm:prSet presAssocID="{8892C4B2-9762-3A4C-8EF8-5E564ED0E23E}" presName="sibTrans" presStyleLbl="sibTrans1D1" presStyleIdx="2" presStyleCnt="5"/>
      <dgm:spPr/>
    </dgm:pt>
    <dgm:pt modelId="{1570FBE9-934B-CA43-8703-05A22E00A8A1}" type="pres">
      <dgm:prSet presAssocID="{086D2FAB-812F-1146-A3CE-297D0987E458}" presName="node" presStyleLbl="node1" presStyleIdx="3" presStyleCnt="5">
        <dgm:presLayoutVars>
          <dgm:bulletEnabled val="1"/>
        </dgm:presLayoutVars>
      </dgm:prSet>
      <dgm:spPr/>
    </dgm:pt>
    <dgm:pt modelId="{9E412950-DFDB-8343-8015-861ED1932192}" type="pres">
      <dgm:prSet presAssocID="{086D2FAB-812F-1146-A3CE-297D0987E458}" presName="spNode" presStyleCnt="0"/>
      <dgm:spPr/>
    </dgm:pt>
    <dgm:pt modelId="{B3D5F810-9420-2F48-846E-BACCD680EEF4}" type="pres">
      <dgm:prSet presAssocID="{FA046A50-CD51-094C-88F9-EE29E7167D99}" presName="sibTrans" presStyleLbl="sibTrans1D1" presStyleIdx="3" presStyleCnt="5"/>
      <dgm:spPr/>
    </dgm:pt>
    <dgm:pt modelId="{7626359F-BEF7-6944-8696-667110098422}" type="pres">
      <dgm:prSet presAssocID="{FB358CB4-84C0-924A-9B83-1BF4E4A01B30}" presName="node" presStyleLbl="node1" presStyleIdx="4" presStyleCnt="5" custScaleX="111740" custScaleY="111508">
        <dgm:presLayoutVars>
          <dgm:bulletEnabled val="1"/>
        </dgm:presLayoutVars>
      </dgm:prSet>
      <dgm:spPr/>
    </dgm:pt>
    <dgm:pt modelId="{D486183E-9BCA-5847-AD5E-3F4B2A20EA38}" type="pres">
      <dgm:prSet presAssocID="{FB358CB4-84C0-924A-9B83-1BF4E4A01B30}" presName="spNode" presStyleCnt="0"/>
      <dgm:spPr/>
    </dgm:pt>
    <dgm:pt modelId="{6276118D-40F5-E443-988B-2FDE4CDDD899}" type="pres">
      <dgm:prSet presAssocID="{0210EF2E-683D-1C4A-90CF-0E8316E87A9D}" presName="sibTrans" presStyleLbl="sibTrans1D1" presStyleIdx="4" presStyleCnt="5"/>
      <dgm:spPr/>
    </dgm:pt>
  </dgm:ptLst>
  <dgm:cxnLst>
    <dgm:cxn modelId="{E1FDDC03-703B-104C-BE52-99A4F8856D68}" type="presOf" srcId="{C1CA6159-A57A-864F-BCCD-EE6EED9C19CC}" destId="{715C338E-082E-E842-B48C-DC9CBC7D93DD}" srcOrd="0" destOrd="0" presId="urn:microsoft.com/office/officeart/2005/8/layout/cycle5"/>
    <dgm:cxn modelId="{44AA5C37-BAF1-CD4C-A03E-D506B45D2B6A}" type="presOf" srcId="{FB358CB4-84C0-924A-9B83-1BF4E4A01B30}" destId="{7626359F-BEF7-6944-8696-667110098422}" srcOrd="0" destOrd="0" presId="urn:microsoft.com/office/officeart/2005/8/layout/cycle5"/>
    <dgm:cxn modelId="{CDF1193E-EB8C-AB45-BC2E-21C66F9BA6B0}" type="presOf" srcId="{A5E1C2CC-3167-2D43-9FA3-8D784C6A4BC8}" destId="{F3EB62C6-42D3-494A-92BA-52C90C43CC6B}" srcOrd="0" destOrd="0" presId="urn:microsoft.com/office/officeart/2005/8/layout/cycle5"/>
    <dgm:cxn modelId="{4ED7B855-B87D-BD4B-BDA2-08CF6257443D}" srcId="{6234813E-3DB5-0245-9DEA-F3DA5098DCA3}" destId="{C8D02ED5-5A6A-8E4E-807D-DDD99ED20CF8}" srcOrd="1" destOrd="0" parTransId="{3D90BB0E-80AA-3949-BBBE-656E6282731E}" sibTransId="{C1CA6159-A57A-864F-BCCD-EE6EED9C19CC}"/>
    <dgm:cxn modelId="{CEEBAB58-CE1D-DA4C-B0EE-FE9669BDE7A3}" type="presOf" srcId="{FA046A50-CD51-094C-88F9-EE29E7167D99}" destId="{B3D5F810-9420-2F48-846E-BACCD680EEF4}" srcOrd="0" destOrd="0" presId="urn:microsoft.com/office/officeart/2005/8/layout/cycle5"/>
    <dgm:cxn modelId="{F4ACD35B-D2D2-7741-BF3F-7C96149953B2}" srcId="{6234813E-3DB5-0245-9DEA-F3DA5098DCA3}" destId="{FB358CB4-84C0-924A-9B83-1BF4E4A01B30}" srcOrd="4" destOrd="0" parTransId="{1C6B1253-13AD-2946-A254-F897D9EEEBCA}" sibTransId="{0210EF2E-683D-1C4A-90CF-0E8316E87A9D}"/>
    <dgm:cxn modelId="{30718E67-CDE8-FD4D-9C94-F2A538C4676F}" type="presOf" srcId="{C8D02ED5-5A6A-8E4E-807D-DDD99ED20CF8}" destId="{AB850C37-865D-8147-B35D-B49B12FF65BD}" srcOrd="0" destOrd="0" presId="urn:microsoft.com/office/officeart/2005/8/layout/cycle5"/>
    <dgm:cxn modelId="{CD88C86F-91D3-AD4A-8E2A-19EC2268DB60}" srcId="{6234813E-3DB5-0245-9DEA-F3DA5098DCA3}" destId="{98E75D93-FA02-3B43-89CB-047B62982885}" srcOrd="2" destOrd="0" parTransId="{DD78E657-C803-9C42-8656-32DFFE57B833}" sibTransId="{8892C4B2-9762-3A4C-8EF8-5E564ED0E23E}"/>
    <dgm:cxn modelId="{BEB60575-46DB-2D46-8D64-3B5C3DFF2D58}" type="presOf" srcId="{8892C4B2-9762-3A4C-8EF8-5E564ED0E23E}" destId="{56975DD1-2E68-4F44-9A14-2C5035AF11DA}" srcOrd="0" destOrd="0" presId="urn:microsoft.com/office/officeart/2005/8/layout/cycle5"/>
    <dgm:cxn modelId="{9CB4B37A-06DF-2442-BEA0-3D244D7B4536}" type="presOf" srcId="{0210EF2E-683D-1C4A-90CF-0E8316E87A9D}" destId="{6276118D-40F5-E443-988B-2FDE4CDDD899}" srcOrd="0" destOrd="0" presId="urn:microsoft.com/office/officeart/2005/8/layout/cycle5"/>
    <dgm:cxn modelId="{DA76C4A6-1705-9346-8EF1-E76FB1EFD16D}" type="presOf" srcId="{98E75D93-FA02-3B43-89CB-047B62982885}" destId="{282036EB-C609-2140-B90A-A3AFB013E56E}" srcOrd="0" destOrd="0" presId="urn:microsoft.com/office/officeart/2005/8/layout/cycle5"/>
    <dgm:cxn modelId="{F47FEDD6-3C21-4648-A17D-BA35E4E63911}" type="presOf" srcId="{086D2FAB-812F-1146-A3CE-297D0987E458}" destId="{1570FBE9-934B-CA43-8703-05A22E00A8A1}" srcOrd="0" destOrd="0" presId="urn:microsoft.com/office/officeart/2005/8/layout/cycle5"/>
    <dgm:cxn modelId="{749927DF-564F-F944-987B-1F72F2F4DB19}" type="presOf" srcId="{5854EA92-9B95-9449-A586-1340779D138B}" destId="{45FB9F46-FD43-7242-A734-539FAA8D8B31}" srcOrd="0" destOrd="0" presId="urn:microsoft.com/office/officeart/2005/8/layout/cycle5"/>
    <dgm:cxn modelId="{177A85E3-D9E4-9547-B6CC-CBE9CF45B72A}" srcId="{6234813E-3DB5-0245-9DEA-F3DA5098DCA3}" destId="{086D2FAB-812F-1146-A3CE-297D0987E458}" srcOrd="3" destOrd="0" parTransId="{8DF8BF0B-D3F9-384D-B037-3C8DA9CD4733}" sibTransId="{FA046A50-CD51-094C-88F9-EE29E7167D99}"/>
    <dgm:cxn modelId="{3F222BFB-AD27-A247-AF45-5F10766964EF}" srcId="{6234813E-3DB5-0245-9DEA-F3DA5098DCA3}" destId="{5854EA92-9B95-9449-A586-1340779D138B}" srcOrd="0" destOrd="0" parTransId="{8DDA3226-1104-EF41-8F0D-3B31ED39746F}" sibTransId="{A5E1C2CC-3167-2D43-9FA3-8D784C6A4BC8}"/>
    <dgm:cxn modelId="{6B638FFB-C642-3944-8684-F3313B545579}" type="presOf" srcId="{6234813E-3DB5-0245-9DEA-F3DA5098DCA3}" destId="{E8588384-EA79-4947-A510-5975B0708D39}" srcOrd="0" destOrd="0" presId="urn:microsoft.com/office/officeart/2005/8/layout/cycle5"/>
    <dgm:cxn modelId="{C9D90789-086F-5846-B123-9C467884FFDF}" type="presParOf" srcId="{E8588384-EA79-4947-A510-5975B0708D39}" destId="{45FB9F46-FD43-7242-A734-539FAA8D8B31}" srcOrd="0" destOrd="0" presId="urn:microsoft.com/office/officeart/2005/8/layout/cycle5"/>
    <dgm:cxn modelId="{C5EEBD41-F6C8-4445-8437-5AC75A0197C1}" type="presParOf" srcId="{E8588384-EA79-4947-A510-5975B0708D39}" destId="{9387716B-5A58-654A-BDCE-FB12EE2AFAB3}" srcOrd="1" destOrd="0" presId="urn:microsoft.com/office/officeart/2005/8/layout/cycle5"/>
    <dgm:cxn modelId="{4DE5C677-9F28-9442-9185-86D67EA9D212}" type="presParOf" srcId="{E8588384-EA79-4947-A510-5975B0708D39}" destId="{F3EB62C6-42D3-494A-92BA-52C90C43CC6B}" srcOrd="2" destOrd="0" presId="urn:microsoft.com/office/officeart/2005/8/layout/cycle5"/>
    <dgm:cxn modelId="{516051C0-1F4C-E94C-ADEA-E19EE0B34E6B}" type="presParOf" srcId="{E8588384-EA79-4947-A510-5975B0708D39}" destId="{AB850C37-865D-8147-B35D-B49B12FF65BD}" srcOrd="3" destOrd="0" presId="urn:microsoft.com/office/officeart/2005/8/layout/cycle5"/>
    <dgm:cxn modelId="{77AE48BB-2F22-7349-9E84-F587856D6A98}" type="presParOf" srcId="{E8588384-EA79-4947-A510-5975B0708D39}" destId="{323B6D08-FDFF-564C-A6A1-12D5BE598365}" srcOrd="4" destOrd="0" presId="urn:microsoft.com/office/officeart/2005/8/layout/cycle5"/>
    <dgm:cxn modelId="{4778968D-11C2-0C49-9CB1-4D6F97926EB4}" type="presParOf" srcId="{E8588384-EA79-4947-A510-5975B0708D39}" destId="{715C338E-082E-E842-B48C-DC9CBC7D93DD}" srcOrd="5" destOrd="0" presId="urn:microsoft.com/office/officeart/2005/8/layout/cycle5"/>
    <dgm:cxn modelId="{6F805C2A-6503-C944-9A74-5D26B8470AA7}" type="presParOf" srcId="{E8588384-EA79-4947-A510-5975B0708D39}" destId="{282036EB-C609-2140-B90A-A3AFB013E56E}" srcOrd="6" destOrd="0" presId="urn:microsoft.com/office/officeart/2005/8/layout/cycle5"/>
    <dgm:cxn modelId="{5087ADED-D1C8-C94A-949E-F39317D07B32}" type="presParOf" srcId="{E8588384-EA79-4947-A510-5975B0708D39}" destId="{5883569E-CC48-D246-BD2E-2DDFF7A50267}" srcOrd="7" destOrd="0" presId="urn:microsoft.com/office/officeart/2005/8/layout/cycle5"/>
    <dgm:cxn modelId="{5CEDC6C2-0BD5-9B46-AEF3-3742FE46BA14}" type="presParOf" srcId="{E8588384-EA79-4947-A510-5975B0708D39}" destId="{56975DD1-2E68-4F44-9A14-2C5035AF11DA}" srcOrd="8" destOrd="0" presId="urn:microsoft.com/office/officeart/2005/8/layout/cycle5"/>
    <dgm:cxn modelId="{6248A390-4E75-704B-9877-088FF5C00B08}" type="presParOf" srcId="{E8588384-EA79-4947-A510-5975B0708D39}" destId="{1570FBE9-934B-CA43-8703-05A22E00A8A1}" srcOrd="9" destOrd="0" presId="urn:microsoft.com/office/officeart/2005/8/layout/cycle5"/>
    <dgm:cxn modelId="{0675709E-1483-C045-911B-CDC789303A09}" type="presParOf" srcId="{E8588384-EA79-4947-A510-5975B0708D39}" destId="{9E412950-DFDB-8343-8015-861ED1932192}" srcOrd="10" destOrd="0" presId="urn:microsoft.com/office/officeart/2005/8/layout/cycle5"/>
    <dgm:cxn modelId="{A14AA06B-2652-4141-A8D6-2BB97A234954}" type="presParOf" srcId="{E8588384-EA79-4947-A510-5975B0708D39}" destId="{B3D5F810-9420-2F48-846E-BACCD680EEF4}" srcOrd="11" destOrd="0" presId="urn:microsoft.com/office/officeart/2005/8/layout/cycle5"/>
    <dgm:cxn modelId="{43103D76-5FBE-A44A-8BAC-89A392FD1251}" type="presParOf" srcId="{E8588384-EA79-4947-A510-5975B0708D39}" destId="{7626359F-BEF7-6944-8696-667110098422}" srcOrd="12" destOrd="0" presId="urn:microsoft.com/office/officeart/2005/8/layout/cycle5"/>
    <dgm:cxn modelId="{F50C0846-8C22-6E46-BA4C-FEA046997FF7}" type="presParOf" srcId="{E8588384-EA79-4947-A510-5975B0708D39}" destId="{D486183E-9BCA-5847-AD5E-3F4B2A20EA38}" srcOrd="13" destOrd="0" presId="urn:microsoft.com/office/officeart/2005/8/layout/cycle5"/>
    <dgm:cxn modelId="{BFFFAC23-2159-494C-A9CC-2BC0909A7DB7}" type="presParOf" srcId="{E8588384-EA79-4947-A510-5975B0708D39}" destId="{6276118D-40F5-E443-988B-2FDE4CDDD89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AC2634-E4F6-5B45-B555-283C50B05A6D}" type="doc">
      <dgm:prSet loTypeId="urn:microsoft.com/office/officeart/2005/8/layout/defaul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1BEE4DED-3A80-E64F-9E04-0AF1C414537B}">
      <dgm:prSet phldrT="[Texto]"/>
      <dgm:spPr/>
      <dgm:t>
        <a:bodyPr/>
        <a:lstStyle/>
        <a:p>
          <a:r>
            <a:rPr lang="pt-BR" dirty="0"/>
            <a:t>Utilizar antibiótico nesses casos</a:t>
          </a:r>
        </a:p>
      </dgm:t>
    </dgm:pt>
    <dgm:pt modelId="{5E5504F1-B435-CE42-BDD7-5D24727B7150}" type="parTrans" cxnId="{3520A843-69CE-FE41-B3E6-712F56FFE2D5}">
      <dgm:prSet/>
      <dgm:spPr/>
      <dgm:t>
        <a:bodyPr/>
        <a:lstStyle/>
        <a:p>
          <a:endParaRPr lang="pt-BR"/>
        </a:p>
      </dgm:t>
    </dgm:pt>
    <dgm:pt modelId="{D8DC4E3D-C66D-8143-9EC5-4284E240DC36}" type="sibTrans" cxnId="{3520A843-69CE-FE41-B3E6-712F56FFE2D5}">
      <dgm:prSet/>
      <dgm:spPr/>
      <dgm:t>
        <a:bodyPr/>
        <a:lstStyle/>
        <a:p>
          <a:endParaRPr lang="pt-BR"/>
        </a:p>
      </dgm:t>
    </dgm:pt>
    <dgm:pt modelId="{54710860-C555-AD4B-A88E-96379202F064}">
      <dgm:prSet phldrT="[Texto]"/>
      <dgm:spPr/>
      <dgm:t>
        <a:bodyPr/>
        <a:lstStyle/>
        <a:p>
          <a:r>
            <a:rPr lang="pt-BR" b="0" i="0" u="none" dirty="0"/>
            <a:t>Amoxicilina 500mg de 8/8horas</a:t>
          </a:r>
          <a:endParaRPr lang="pt-BR" dirty="0"/>
        </a:p>
      </dgm:t>
    </dgm:pt>
    <dgm:pt modelId="{101136C6-7217-224F-8E41-6C771D06D660}" type="parTrans" cxnId="{85FBDE55-9449-4846-B000-37A5DC1D35C9}">
      <dgm:prSet/>
      <dgm:spPr/>
      <dgm:t>
        <a:bodyPr/>
        <a:lstStyle/>
        <a:p>
          <a:endParaRPr lang="pt-BR"/>
        </a:p>
      </dgm:t>
    </dgm:pt>
    <dgm:pt modelId="{4AB31C3A-8264-774E-8DCA-79CC13FB60F3}" type="sibTrans" cxnId="{85FBDE55-9449-4846-B000-37A5DC1D35C9}">
      <dgm:prSet/>
      <dgm:spPr/>
      <dgm:t>
        <a:bodyPr/>
        <a:lstStyle/>
        <a:p>
          <a:endParaRPr lang="pt-BR"/>
        </a:p>
      </dgm:t>
    </dgm:pt>
    <dgm:pt modelId="{FCB3264F-C043-1646-9952-9CFF4BF9F464}">
      <dgm:prSet phldrT="[Texto]"/>
      <dgm:spPr/>
      <dgm:t>
        <a:bodyPr/>
        <a:lstStyle/>
        <a:p>
          <a:r>
            <a:rPr lang="pt-BR" dirty="0"/>
            <a:t>Associar com</a:t>
          </a:r>
          <a:r>
            <a:rPr lang="pt-BR" b="0" i="0" u="none" dirty="0"/>
            <a:t> </a:t>
          </a:r>
          <a:r>
            <a:rPr lang="pt-BR" b="0" i="0" u="none" dirty="0" err="1"/>
            <a:t>Metronidazol</a:t>
          </a:r>
          <a:r>
            <a:rPr lang="pt-BR" b="0" i="0" u="none" dirty="0"/>
            <a:t> 400 mg (1 </a:t>
          </a:r>
          <a:r>
            <a:rPr lang="pt-BR" b="0" i="0" u="none" dirty="0" err="1"/>
            <a:t>comp</a:t>
          </a:r>
          <a:r>
            <a:rPr lang="pt-BR" b="0" i="0" u="none" dirty="0"/>
            <a:t>) ou 250 mg (2 </a:t>
          </a:r>
          <a:r>
            <a:rPr lang="pt-BR" b="0" i="0" u="none" dirty="0" err="1"/>
            <a:t>comp</a:t>
          </a:r>
          <a:r>
            <a:rPr lang="pt-BR" b="0" i="0" u="none" dirty="0"/>
            <a:t>)</a:t>
          </a:r>
          <a:endParaRPr lang="pt-BR" dirty="0"/>
        </a:p>
      </dgm:t>
    </dgm:pt>
    <dgm:pt modelId="{122A23B1-2138-044F-A21E-77E8FF7B800D}" type="parTrans" cxnId="{21EC2601-19BE-5847-B19C-3C067F3869FE}">
      <dgm:prSet/>
      <dgm:spPr/>
      <dgm:t>
        <a:bodyPr/>
        <a:lstStyle/>
        <a:p>
          <a:endParaRPr lang="pt-BR"/>
        </a:p>
      </dgm:t>
    </dgm:pt>
    <dgm:pt modelId="{7CD75FA9-DE6B-264C-AA24-5CDA9337A6BD}" type="sibTrans" cxnId="{21EC2601-19BE-5847-B19C-3C067F3869FE}">
      <dgm:prSet/>
      <dgm:spPr/>
      <dgm:t>
        <a:bodyPr/>
        <a:lstStyle/>
        <a:p>
          <a:endParaRPr lang="pt-BR"/>
        </a:p>
      </dgm:t>
    </dgm:pt>
    <dgm:pt modelId="{B8E6B437-DFD2-9543-9555-44038C4A9979}">
      <dgm:prSet phldrT="[Texto]"/>
      <dgm:spPr/>
      <dgm:t>
        <a:bodyPr/>
        <a:lstStyle/>
        <a:p>
          <a:r>
            <a:rPr lang="pt-BR" dirty="0"/>
            <a:t>Durante 10 a </a:t>
          </a:r>
        </a:p>
        <a:p>
          <a:r>
            <a:rPr lang="pt-BR" dirty="0"/>
            <a:t>14 dias</a:t>
          </a:r>
        </a:p>
      </dgm:t>
    </dgm:pt>
    <dgm:pt modelId="{FB0FA515-ED28-4B41-AAFE-4431B0601BFC}" type="parTrans" cxnId="{C86D878B-F089-C94F-94D6-AF1B54BA8FE7}">
      <dgm:prSet/>
      <dgm:spPr/>
      <dgm:t>
        <a:bodyPr/>
        <a:lstStyle/>
        <a:p>
          <a:endParaRPr lang="pt-BR"/>
        </a:p>
      </dgm:t>
    </dgm:pt>
    <dgm:pt modelId="{C7620CBD-5E86-2B4F-B5FD-AE785C70E548}" type="sibTrans" cxnId="{C86D878B-F089-C94F-94D6-AF1B54BA8FE7}">
      <dgm:prSet/>
      <dgm:spPr/>
      <dgm:t>
        <a:bodyPr/>
        <a:lstStyle/>
        <a:p>
          <a:endParaRPr lang="pt-BR"/>
        </a:p>
      </dgm:t>
    </dgm:pt>
    <dgm:pt modelId="{C10A76AD-2680-0748-8CCC-0C7781D41A94}" type="pres">
      <dgm:prSet presAssocID="{F6AC2634-E4F6-5B45-B555-283C50B05A6D}" presName="diagram" presStyleCnt="0">
        <dgm:presLayoutVars>
          <dgm:dir/>
          <dgm:resizeHandles val="exact"/>
        </dgm:presLayoutVars>
      </dgm:prSet>
      <dgm:spPr/>
    </dgm:pt>
    <dgm:pt modelId="{FFA5E9CD-485B-8747-95D5-0A5FB119F662}" type="pres">
      <dgm:prSet presAssocID="{1BEE4DED-3A80-E64F-9E04-0AF1C414537B}" presName="node" presStyleLbl="node1" presStyleIdx="0" presStyleCnt="4">
        <dgm:presLayoutVars>
          <dgm:bulletEnabled val="1"/>
        </dgm:presLayoutVars>
      </dgm:prSet>
      <dgm:spPr/>
    </dgm:pt>
    <dgm:pt modelId="{427F61A5-E609-6545-B1A9-837597416FE8}" type="pres">
      <dgm:prSet presAssocID="{D8DC4E3D-C66D-8143-9EC5-4284E240DC36}" presName="sibTrans" presStyleCnt="0"/>
      <dgm:spPr/>
    </dgm:pt>
    <dgm:pt modelId="{6FD849BA-0976-084C-A964-E7D13A5FEDDE}" type="pres">
      <dgm:prSet presAssocID="{54710860-C555-AD4B-A88E-96379202F064}" presName="node" presStyleLbl="node1" presStyleIdx="1" presStyleCnt="4">
        <dgm:presLayoutVars>
          <dgm:bulletEnabled val="1"/>
        </dgm:presLayoutVars>
      </dgm:prSet>
      <dgm:spPr/>
    </dgm:pt>
    <dgm:pt modelId="{AE74FA01-6E87-6449-9BAF-7AF34B3A26A9}" type="pres">
      <dgm:prSet presAssocID="{4AB31C3A-8264-774E-8DCA-79CC13FB60F3}" presName="sibTrans" presStyleCnt="0"/>
      <dgm:spPr/>
    </dgm:pt>
    <dgm:pt modelId="{572F6879-3CB2-4043-9B29-900BFE68BACB}" type="pres">
      <dgm:prSet presAssocID="{FCB3264F-C043-1646-9952-9CFF4BF9F464}" presName="node" presStyleLbl="node1" presStyleIdx="2" presStyleCnt="4">
        <dgm:presLayoutVars>
          <dgm:bulletEnabled val="1"/>
        </dgm:presLayoutVars>
      </dgm:prSet>
      <dgm:spPr/>
    </dgm:pt>
    <dgm:pt modelId="{FF59799E-45AC-AC40-BD3A-CA4D923EC42F}" type="pres">
      <dgm:prSet presAssocID="{7CD75FA9-DE6B-264C-AA24-5CDA9337A6BD}" presName="sibTrans" presStyleCnt="0"/>
      <dgm:spPr/>
    </dgm:pt>
    <dgm:pt modelId="{BF4148E9-E708-1440-A967-65B6B14C360B}" type="pres">
      <dgm:prSet presAssocID="{B8E6B437-DFD2-9543-9555-44038C4A9979}" presName="node" presStyleLbl="node1" presStyleIdx="3" presStyleCnt="4">
        <dgm:presLayoutVars>
          <dgm:bulletEnabled val="1"/>
        </dgm:presLayoutVars>
      </dgm:prSet>
      <dgm:spPr/>
    </dgm:pt>
  </dgm:ptLst>
  <dgm:cxnLst>
    <dgm:cxn modelId="{21EC2601-19BE-5847-B19C-3C067F3869FE}" srcId="{F6AC2634-E4F6-5B45-B555-283C50B05A6D}" destId="{FCB3264F-C043-1646-9952-9CFF4BF9F464}" srcOrd="2" destOrd="0" parTransId="{122A23B1-2138-044F-A21E-77E8FF7B800D}" sibTransId="{7CD75FA9-DE6B-264C-AA24-5CDA9337A6BD}"/>
    <dgm:cxn modelId="{605E9133-433C-1E48-A89B-69A935E9D3C4}" type="presOf" srcId="{FCB3264F-C043-1646-9952-9CFF4BF9F464}" destId="{572F6879-3CB2-4043-9B29-900BFE68BACB}" srcOrd="0" destOrd="0" presId="urn:microsoft.com/office/officeart/2005/8/layout/default"/>
    <dgm:cxn modelId="{3520A843-69CE-FE41-B3E6-712F56FFE2D5}" srcId="{F6AC2634-E4F6-5B45-B555-283C50B05A6D}" destId="{1BEE4DED-3A80-E64F-9E04-0AF1C414537B}" srcOrd="0" destOrd="0" parTransId="{5E5504F1-B435-CE42-BDD7-5D24727B7150}" sibTransId="{D8DC4E3D-C66D-8143-9EC5-4284E240DC36}"/>
    <dgm:cxn modelId="{85FBDE55-9449-4846-B000-37A5DC1D35C9}" srcId="{F6AC2634-E4F6-5B45-B555-283C50B05A6D}" destId="{54710860-C555-AD4B-A88E-96379202F064}" srcOrd="1" destOrd="0" parTransId="{101136C6-7217-224F-8E41-6C771D06D660}" sibTransId="{4AB31C3A-8264-774E-8DCA-79CC13FB60F3}"/>
    <dgm:cxn modelId="{0971E963-E6D5-624C-9375-A203D9527843}" type="presOf" srcId="{54710860-C555-AD4B-A88E-96379202F064}" destId="{6FD849BA-0976-084C-A964-E7D13A5FEDDE}" srcOrd="0" destOrd="0" presId="urn:microsoft.com/office/officeart/2005/8/layout/default"/>
    <dgm:cxn modelId="{3BD08165-E1C0-2F46-8950-08A11E31A298}" type="presOf" srcId="{F6AC2634-E4F6-5B45-B555-283C50B05A6D}" destId="{C10A76AD-2680-0748-8CCC-0C7781D41A94}" srcOrd="0" destOrd="0" presId="urn:microsoft.com/office/officeart/2005/8/layout/default"/>
    <dgm:cxn modelId="{C86D878B-F089-C94F-94D6-AF1B54BA8FE7}" srcId="{F6AC2634-E4F6-5B45-B555-283C50B05A6D}" destId="{B8E6B437-DFD2-9543-9555-44038C4A9979}" srcOrd="3" destOrd="0" parTransId="{FB0FA515-ED28-4B41-AAFE-4431B0601BFC}" sibTransId="{C7620CBD-5E86-2B4F-B5FD-AE785C70E548}"/>
    <dgm:cxn modelId="{ABC81BBA-17C6-BB46-BFEF-1D66C00F81CE}" type="presOf" srcId="{B8E6B437-DFD2-9543-9555-44038C4A9979}" destId="{BF4148E9-E708-1440-A967-65B6B14C360B}" srcOrd="0" destOrd="0" presId="urn:microsoft.com/office/officeart/2005/8/layout/default"/>
    <dgm:cxn modelId="{05FE89D3-1C3A-E34F-B0C4-9517C64A9166}" type="presOf" srcId="{1BEE4DED-3A80-E64F-9E04-0AF1C414537B}" destId="{FFA5E9CD-485B-8747-95D5-0A5FB119F662}" srcOrd="0" destOrd="0" presId="urn:microsoft.com/office/officeart/2005/8/layout/default"/>
    <dgm:cxn modelId="{98C258CD-0191-3F46-9743-8401E9E51024}" type="presParOf" srcId="{C10A76AD-2680-0748-8CCC-0C7781D41A94}" destId="{FFA5E9CD-485B-8747-95D5-0A5FB119F662}" srcOrd="0" destOrd="0" presId="urn:microsoft.com/office/officeart/2005/8/layout/default"/>
    <dgm:cxn modelId="{5922E1E2-425C-C843-8B5A-DCF2042CB57B}" type="presParOf" srcId="{C10A76AD-2680-0748-8CCC-0C7781D41A94}" destId="{427F61A5-E609-6545-B1A9-837597416FE8}" srcOrd="1" destOrd="0" presId="urn:microsoft.com/office/officeart/2005/8/layout/default"/>
    <dgm:cxn modelId="{20373A16-7DA8-5948-85ED-F1D7A5E25AA8}" type="presParOf" srcId="{C10A76AD-2680-0748-8CCC-0C7781D41A94}" destId="{6FD849BA-0976-084C-A964-E7D13A5FEDDE}" srcOrd="2" destOrd="0" presId="urn:microsoft.com/office/officeart/2005/8/layout/default"/>
    <dgm:cxn modelId="{2A63E27A-F679-984B-939C-721B1AFBE28F}" type="presParOf" srcId="{C10A76AD-2680-0748-8CCC-0C7781D41A94}" destId="{AE74FA01-6E87-6449-9BAF-7AF34B3A26A9}" srcOrd="3" destOrd="0" presId="urn:microsoft.com/office/officeart/2005/8/layout/default"/>
    <dgm:cxn modelId="{9FAAE3A0-2CD2-8B44-9AC6-0F9A68333CC4}" type="presParOf" srcId="{C10A76AD-2680-0748-8CCC-0C7781D41A94}" destId="{572F6879-3CB2-4043-9B29-900BFE68BACB}" srcOrd="4" destOrd="0" presId="urn:microsoft.com/office/officeart/2005/8/layout/default"/>
    <dgm:cxn modelId="{53EE22F4-B55F-D74A-BCC6-8A4E04F593F6}" type="presParOf" srcId="{C10A76AD-2680-0748-8CCC-0C7781D41A94}" destId="{FF59799E-45AC-AC40-BD3A-CA4D923EC42F}" srcOrd="5" destOrd="0" presId="urn:microsoft.com/office/officeart/2005/8/layout/default"/>
    <dgm:cxn modelId="{516015E5-3BB2-FA46-ABA8-E6DDA19C04DD}" type="presParOf" srcId="{C10A76AD-2680-0748-8CCC-0C7781D41A94}" destId="{BF4148E9-E708-1440-A967-65B6B14C360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83D4C-3415-8746-A9DE-ABEA7EB6F54A}">
      <dsp:nvSpPr>
        <dsp:cNvPr id="0" name=""/>
        <dsp:cNvSpPr/>
      </dsp:nvSpPr>
      <dsp:spPr>
        <a:xfrm>
          <a:off x="1462739" y="0"/>
          <a:ext cx="6434666" cy="6434666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F04D3-1DF6-5D4E-8969-1C0681C97094}">
      <dsp:nvSpPr>
        <dsp:cNvPr id="0" name=""/>
        <dsp:cNvSpPr/>
      </dsp:nvSpPr>
      <dsp:spPr>
        <a:xfrm>
          <a:off x="338667" y="644094"/>
          <a:ext cx="4182532" cy="65352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Conceito/Literatura</a:t>
          </a:r>
        </a:p>
      </dsp:txBody>
      <dsp:txXfrm>
        <a:off x="370569" y="675996"/>
        <a:ext cx="4118728" cy="589716"/>
      </dsp:txXfrm>
    </dsp:sp>
    <dsp:sp modelId="{460B5026-DFA7-794A-A271-73628C1EF20E}">
      <dsp:nvSpPr>
        <dsp:cNvPr id="0" name=""/>
        <dsp:cNvSpPr/>
      </dsp:nvSpPr>
      <dsp:spPr>
        <a:xfrm>
          <a:off x="338667" y="1379305"/>
          <a:ext cx="4182532" cy="65352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Avaliação Inicial/Exames</a:t>
          </a:r>
        </a:p>
      </dsp:txBody>
      <dsp:txXfrm>
        <a:off x="370569" y="1411207"/>
        <a:ext cx="4118728" cy="589716"/>
      </dsp:txXfrm>
    </dsp:sp>
    <dsp:sp modelId="{F4D66DED-3EF6-7042-BEA2-72D04F265BAA}">
      <dsp:nvSpPr>
        <dsp:cNvPr id="0" name=""/>
        <dsp:cNvSpPr/>
      </dsp:nvSpPr>
      <dsp:spPr>
        <a:xfrm>
          <a:off x="338667" y="2114516"/>
          <a:ext cx="4182532" cy="65352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Diagnóstico</a:t>
          </a:r>
        </a:p>
      </dsp:txBody>
      <dsp:txXfrm>
        <a:off x="370569" y="2146418"/>
        <a:ext cx="4118728" cy="589716"/>
      </dsp:txXfrm>
    </dsp:sp>
    <dsp:sp modelId="{064DE3F7-FAC6-0948-87E0-5C814DEDF0D7}">
      <dsp:nvSpPr>
        <dsp:cNvPr id="0" name=""/>
        <dsp:cNvSpPr/>
      </dsp:nvSpPr>
      <dsp:spPr>
        <a:xfrm>
          <a:off x="338667" y="2849727"/>
          <a:ext cx="4182532" cy="65352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Prognóstico</a:t>
          </a:r>
        </a:p>
      </dsp:txBody>
      <dsp:txXfrm>
        <a:off x="370569" y="2881629"/>
        <a:ext cx="4118728" cy="589716"/>
      </dsp:txXfrm>
    </dsp:sp>
    <dsp:sp modelId="{89E15046-2800-D546-A6F7-C5D0CF39368E}">
      <dsp:nvSpPr>
        <dsp:cNvPr id="0" name=""/>
        <dsp:cNvSpPr/>
      </dsp:nvSpPr>
      <dsp:spPr>
        <a:xfrm>
          <a:off x="338667" y="3584938"/>
          <a:ext cx="4182532" cy="65352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Planejamento</a:t>
          </a:r>
        </a:p>
      </dsp:txBody>
      <dsp:txXfrm>
        <a:off x="370569" y="3616840"/>
        <a:ext cx="4118728" cy="589716"/>
      </dsp:txXfrm>
    </dsp:sp>
    <dsp:sp modelId="{28DB385E-73B1-D549-AA9A-0D897E8A1D3B}">
      <dsp:nvSpPr>
        <dsp:cNvPr id="0" name=""/>
        <dsp:cNvSpPr/>
      </dsp:nvSpPr>
      <dsp:spPr>
        <a:xfrm>
          <a:off x="338667" y="4320149"/>
          <a:ext cx="4182532" cy="65352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Tratamentos e decisões</a:t>
          </a:r>
        </a:p>
      </dsp:txBody>
      <dsp:txXfrm>
        <a:off x="370569" y="4352051"/>
        <a:ext cx="4118728" cy="589716"/>
      </dsp:txXfrm>
    </dsp:sp>
    <dsp:sp modelId="{4966A15F-CBE8-E249-B662-AED41CC23284}">
      <dsp:nvSpPr>
        <dsp:cNvPr id="0" name=""/>
        <dsp:cNvSpPr/>
      </dsp:nvSpPr>
      <dsp:spPr>
        <a:xfrm>
          <a:off x="338667" y="5055360"/>
          <a:ext cx="4182532" cy="65352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Referências</a:t>
          </a:r>
        </a:p>
      </dsp:txBody>
      <dsp:txXfrm>
        <a:off x="370569" y="5087262"/>
        <a:ext cx="4118728" cy="589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A6A8B-D3D4-8A47-8E4E-B7BB7CF4CDE7}">
      <dsp:nvSpPr>
        <dsp:cNvPr id="0" name=""/>
        <dsp:cNvSpPr/>
      </dsp:nvSpPr>
      <dsp:spPr>
        <a:xfrm>
          <a:off x="2402777" y="0"/>
          <a:ext cx="4062685" cy="1050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Motivação e orientação do paciente; familiarização e redução de medos</a:t>
          </a:r>
        </a:p>
      </dsp:txBody>
      <dsp:txXfrm>
        <a:off x="2433559" y="30782"/>
        <a:ext cx="4001121" cy="989405"/>
      </dsp:txXfrm>
    </dsp:sp>
    <dsp:sp modelId="{E24C5BF0-863D-7542-8E4C-831328A4AE31}">
      <dsp:nvSpPr>
        <dsp:cNvPr id="0" name=""/>
        <dsp:cNvSpPr/>
      </dsp:nvSpPr>
      <dsp:spPr>
        <a:xfrm rot="5400000">
          <a:off x="4237063" y="1077243"/>
          <a:ext cx="394113" cy="472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 rot="-5400000">
        <a:off x="4292239" y="1116654"/>
        <a:ext cx="283762" cy="275879"/>
      </dsp:txXfrm>
    </dsp:sp>
    <dsp:sp modelId="{66E0B8AD-2CEF-FD4B-8B8D-F7FAF4315A09}">
      <dsp:nvSpPr>
        <dsp:cNvPr id="0" name=""/>
        <dsp:cNvSpPr/>
      </dsp:nvSpPr>
      <dsp:spPr>
        <a:xfrm>
          <a:off x="2402777" y="1576453"/>
          <a:ext cx="4062685" cy="1050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Elimina por completo inflamação e algumas </a:t>
          </a:r>
          <a:r>
            <a:rPr lang="pt-BR" sz="1700" kern="1200" dirty="0" err="1"/>
            <a:t>lesões</a:t>
          </a:r>
          <a:r>
            <a:rPr lang="pt-BR" sz="1700" kern="1200" dirty="0"/>
            <a:t> total ou parcialmente</a:t>
          </a:r>
        </a:p>
      </dsp:txBody>
      <dsp:txXfrm>
        <a:off x="2433559" y="1607235"/>
        <a:ext cx="4001121" cy="989405"/>
      </dsp:txXfrm>
    </dsp:sp>
    <dsp:sp modelId="{CE4D9C3A-780F-5547-9E76-3A1E0EF27289}">
      <dsp:nvSpPr>
        <dsp:cNvPr id="0" name=""/>
        <dsp:cNvSpPr/>
      </dsp:nvSpPr>
      <dsp:spPr>
        <a:xfrm rot="5400000">
          <a:off x="4237063" y="2653697"/>
          <a:ext cx="394113" cy="472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 rot="-5400000">
        <a:off x="4292239" y="2693108"/>
        <a:ext cx="283762" cy="275879"/>
      </dsp:txXfrm>
    </dsp:sp>
    <dsp:sp modelId="{C1F267BC-56B4-2242-997E-6BF6C15854A6}">
      <dsp:nvSpPr>
        <dsp:cNvPr id="0" name=""/>
        <dsp:cNvSpPr/>
      </dsp:nvSpPr>
      <dsp:spPr>
        <a:xfrm>
          <a:off x="2402777" y="3152907"/>
          <a:ext cx="4062685" cy="1050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Restituição de tecidos - maior firmeza e </a:t>
          </a:r>
          <a:r>
            <a:rPr lang="pt-BR" sz="1700" kern="1200" dirty="0" err="1"/>
            <a:t>consistência</a:t>
          </a:r>
          <a:r>
            <a:rPr lang="pt-BR" sz="1700" kern="1200" dirty="0"/>
            <a:t> - permitindo assim uma cirurgia mais exata e delicada, se necessário </a:t>
          </a:r>
        </a:p>
      </dsp:txBody>
      <dsp:txXfrm>
        <a:off x="2433559" y="3183689"/>
        <a:ext cx="4001121" cy="989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AC10C-EA12-4B0D-B3F2-6A6A2B20A427}">
      <dsp:nvSpPr>
        <dsp:cNvPr id="0" name=""/>
        <dsp:cNvSpPr/>
      </dsp:nvSpPr>
      <dsp:spPr>
        <a:xfrm>
          <a:off x="0" y="293079"/>
          <a:ext cx="2558443" cy="189067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A1248-9540-4BAD-86D9-B7EE4524E66F}">
      <dsp:nvSpPr>
        <dsp:cNvPr id="0" name=""/>
        <dsp:cNvSpPr/>
      </dsp:nvSpPr>
      <dsp:spPr>
        <a:xfrm>
          <a:off x="0" y="1859237"/>
          <a:ext cx="2204615" cy="529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pt-BR" sz="1600" kern="1200" dirty="0"/>
            <a:t>Inspeção Clínica</a:t>
          </a:r>
        </a:p>
      </dsp:txBody>
      <dsp:txXfrm>
        <a:off x="0" y="1859237"/>
        <a:ext cx="2204615" cy="529805"/>
      </dsp:txXfrm>
    </dsp:sp>
    <dsp:sp modelId="{94E7B7BA-72F3-4818-A232-D83AB7602849}">
      <dsp:nvSpPr>
        <dsp:cNvPr id="0" name=""/>
        <dsp:cNvSpPr/>
      </dsp:nvSpPr>
      <dsp:spPr>
        <a:xfrm>
          <a:off x="3421274" y="267820"/>
          <a:ext cx="2558443" cy="1890679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0BC19-369E-4BD4-984C-4EFD0340243C}">
      <dsp:nvSpPr>
        <dsp:cNvPr id="0" name=""/>
        <dsp:cNvSpPr/>
      </dsp:nvSpPr>
      <dsp:spPr>
        <a:xfrm>
          <a:off x="3938392" y="1815681"/>
          <a:ext cx="2204615" cy="529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pt-BR" sz="1600" kern="1200" dirty="0"/>
            <a:t>Índice de sangramento gengival (ISG) &amp; PSR</a:t>
          </a:r>
        </a:p>
      </dsp:txBody>
      <dsp:txXfrm>
        <a:off x="3938392" y="1815681"/>
        <a:ext cx="2204615" cy="529805"/>
      </dsp:txXfrm>
    </dsp:sp>
    <dsp:sp modelId="{133E8EDC-6D83-4BEE-9C5F-1CA6FF809A96}">
      <dsp:nvSpPr>
        <dsp:cNvPr id="0" name=""/>
        <dsp:cNvSpPr/>
      </dsp:nvSpPr>
      <dsp:spPr>
        <a:xfrm>
          <a:off x="6859799" y="264700"/>
          <a:ext cx="2558443" cy="1890679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684F7-8002-4053-9363-DCDDC4D1E6D7}">
      <dsp:nvSpPr>
        <dsp:cNvPr id="0" name=""/>
        <dsp:cNvSpPr/>
      </dsp:nvSpPr>
      <dsp:spPr>
        <a:xfrm>
          <a:off x="7405068" y="1716327"/>
          <a:ext cx="2204615" cy="529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pt-BR" sz="1600" kern="1200" dirty="0"/>
            <a:t>Índice de placa bacteriana</a:t>
          </a:r>
        </a:p>
      </dsp:txBody>
      <dsp:txXfrm>
        <a:off x="7405068" y="1716327"/>
        <a:ext cx="2204615" cy="529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58A51-9DA3-4C6E-B8E6-5F43B6DB60BC}">
      <dsp:nvSpPr>
        <dsp:cNvPr id="0" name=""/>
        <dsp:cNvSpPr/>
      </dsp:nvSpPr>
      <dsp:spPr>
        <a:xfrm>
          <a:off x="2002" y="508717"/>
          <a:ext cx="2550956" cy="1885147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62985-2FCD-4454-B9AE-10CCDA3DBD4C}">
      <dsp:nvSpPr>
        <dsp:cNvPr id="0" name=""/>
        <dsp:cNvSpPr/>
      </dsp:nvSpPr>
      <dsp:spPr>
        <a:xfrm>
          <a:off x="431255" y="1974945"/>
          <a:ext cx="2370896" cy="6824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pt-BR" sz="1500" kern="1200" dirty="0"/>
            <a:t>Profundidade de </a:t>
          </a:r>
          <a:r>
            <a:rPr lang="pt-BR" sz="1500" kern="1200" dirty="0" err="1"/>
            <a:t>sondagram</a:t>
          </a:r>
          <a:r>
            <a:rPr lang="pt-BR" sz="1500" kern="1200" dirty="0"/>
            <a:t> e sangramento a sondagem</a:t>
          </a:r>
        </a:p>
      </dsp:txBody>
      <dsp:txXfrm>
        <a:off x="431255" y="1974945"/>
        <a:ext cx="2370896" cy="682469"/>
      </dsp:txXfrm>
    </dsp:sp>
    <dsp:sp modelId="{9A9362AE-E7EF-43C5-811C-78460E3E6F0E}">
      <dsp:nvSpPr>
        <dsp:cNvPr id="0" name=""/>
        <dsp:cNvSpPr/>
      </dsp:nvSpPr>
      <dsp:spPr>
        <a:xfrm>
          <a:off x="3427027" y="547270"/>
          <a:ext cx="2550956" cy="1885147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4C421-58A3-4B68-937E-8438427555D2}">
      <dsp:nvSpPr>
        <dsp:cNvPr id="0" name=""/>
        <dsp:cNvSpPr/>
      </dsp:nvSpPr>
      <dsp:spPr>
        <a:xfrm>
          <a:off x="3942645" y="2090605"/>
          <a:ext cx="2198164" cy="528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pt-BR" sz="1500" kern="1200" dirty="0"/>
            <a:t>Grau de mobilidade</a:t>
          </a:r>
        </a:p>
      </dsp:txBody>
      <dsp:txXfrm>
        <a:off x="3942645" y="2090605"/>
        <a:ext cx="2198164" cy="528255"/>
      </dsp:txXfrm>
    </dsp:sp>
    <dsp:sp modelId="{4A20C502-1AB2-4787-BA67-36D174341A6D}">
      <dsp:nvSpPr>
        <dsp:cNvPr id="0" name=""/>
        <dsp:cNvSpPr/>
      </dsp:nvSpPr>
      <dsp:spPr>
        <a:xfrm>
          <a:off x="6765686" y="547270"/>
          <a:ext cx="2550956" cy="1885147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2C292-96FC-4C6C-8FDA-DF19082EE2BD}">
      <dsp:nvSpPr>
        <dsp:cNvPr id="0" name=""/>
        <dsp:cNvSpPr/>
      </dsp:nvSpPr>
      <dsp:spPr>
        <a:xfrm>
          <a:off x="7212436" y="2090605"/>
          <a:ext cx="2335901" cy="528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pt-BR" sz="1500" kern="1200" dirty="0"/>
            <a:t>Índice de lesão de </a:t>
          </a:r>
          <a:r>
            <a:rPr lang="pt-BR" sz="1500" kern="1200" dirty="0" err="1"/>
            <a:t>furca</a:t>
          </a:r>
          <a:endParaRPr lang="pt-BR" sz="1500" kern="1200" dirty="0"/>
        </a:p>
      </dsp:txBody>
      <dsp:txXfrm>
        <a:off x="7212436" y="2090605"/>
        <a:ext cx="2335901" cy="5282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983FB-CDE9-8447-99B5-1135A9C5486B}">
      <dsp:nvSpPr>
        <dsp:cNvPr id="0" name=""/>
        <dsp:cNvSpPr/>
      </dsp:nvSpPr>
      <dsp:spPr>
        <a:xfrm rot="5400000">
          <a:off x="-109239" y="973311"/>
          <a:ext cx="1516788" cy="183124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CD3D3-FAC3-D34B-8515-BA5D9F418370}">
      <dsp:nvSpPr>
        <dsp:cNvPr id="0" name=""/>
        <dsp:cNvSpPr/>
      </dsp:nvSpPr>
      <dsp:spPr>
        <a:xfrm>
          <a:off x="237589" y="2199"/>
          <a:ext cx="2034712" cy="122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Consulta Inicial</a:t>
          </a:r>
        </a:p>
      </dsp:txBody>
      <dsp:txXfrm>
        <a:off x="273346" y="37956"/>
        <a:ext cx="1963198" cy="1149313"/>
      </dsp:txXfrm>
    </dsp:sp>
    <dsp:sp modelId="{9902CBCB-737B-F641-9560-6391230DF6AE}">
      <dsp:nvSpPr>
        <dsp:cNvPr id="0" name=""/>
        <dsp:cNvSpPr/>
      </dsp:nvSpPr>
      <dsp:spPr>
        <a:xfrm rot="5400000">
          <a:off x="-109239" y="2499345"/>
          <a:ext cx="1516788" cy="183124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05401-939A-9747-8A0C-5A0C52600230}">
      <dsp:nvSpPr>
        <dsp:cNvPr id="0" name=""/>
        <dsp:cNvSpPr/>
      </dsp:nvSpPr>
      <dsp:spPr>
        <a:xfrm>
          <a:off x="237589" y="1528234"/>
          <a:ext cx="2034712" cy="122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Anamnese Detalhada</a:t>
          </a:r>
        </a:p>
      </dsp:txBody>
      <dsp:txXfrm>
        <a:off x="273346" y="1563991"/>
        <a:ext cx="1963198" cy="1149313"/>
      </dsp:txXfrm>
    </dsp:sp>
    <dsp:sp modelId="{6F0C65B2-ADDD-714D-ADAC-E0CF9AB4ABE4}">
      <dsp:nvSpPr>
        <dsp:cNvPr id="0" name=""/>
        <dsp:cNvSpPr/>
      </dsp:nvSpPr>
      <dsp:spPr>
        <a:xfrm>
          <a:off x="653778" y="3262363"/>
          <a:ext cx="2696922" cy="183124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BA185-4736-8F4E-99D7-3B696F9B452B}">
      <dsp:nvSpPr>
        <dsp:cNvPr id="0" name=""/>
        <dsp:cNvSpPr/>
      </dsp:nvSpPr>
      <dsp:spPr>
        <a:xfrm>
          <a:off x="237589" y="3054268"/>
          <a:ext cx="2034712" cy="122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Exames clínicos e de imagem</a:t>
          </a:r>
        </a:p>
      </dsp:txBody>
      <dsp:txXfrm>
        <a:off x="273346" y="3090025"/>
        <a:ext cx="1963198" cy="1149313"/>
      </dsp:txXfrm>
    </dsp:sp>
    <dsp:sp modelId="{947E692A-19D7-9B46-A5CC-FABDEA026E41}">
      <dsp:nvSpPr>
        <dsp:cNvPr id="0" name=""/>
        <dsp:cNvSpPr/>
      </dsp:nvSpPr>
      <dsp:spPr>
        <a:xfrm rot="16200000">
          <a:off x="2596928" y="2499345"/>
          <a:ext cx="1516788" cy="183124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33545-094E-0B46-B4C2-9F2790DA535F}">
      <dsp:nvSpPr>
        <dsp:cNvPr id="0" name=""/>
        <dsp:cNvSpPr/>
      </dsp:nvSpPr>
      <dsp:spPr>
        <a:xfrm>
          <a:off x="2943757" y="3054268"/>
          <a:ext cx="2034712" cy="122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Raspagem </a:t>
          </a:r>
          <a:r>
            <a:rPr lang="pt-BR" sz="1800" kern="1200" dirty="0" err="1"/>
            <a:t>supragengival</a:t>
          </a:r>
          <a:endParaRPr lang="pt-BR" sz="1800" kern="1200" dirty="0"/>
        </a:p>
      </dsp:txBody>
      <dsp:txXfrm>
        <a:off x="2979514" y="3090025"/>
        <a:ext cx="1963198" cy="1149313"/>
      </dsp:txXfrm>
    </dsp:sp>
    <dsp:sp modelId="{8A253997-D85D-834E-9C8F-60200252F944}">
      <dsp:nvSpPr>
        <dsp:cNvPr id="0" name=""/>
        <dsp:cNvSpPr/>
      </dsp:nvSpPr>
      <dsp:spPr>
        <a:xfrm rot="16200000">
          <a:off x="2596928" y="973311"/>
          <a:ext cx="1516788" cy="183124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4E91E-30FD-B040-98B5-F359C4C802CF}">
      <dsp:nvSpPr>
        <dsp:cNvPr id="0" name=""/>
        <dsp:cNvSpPr/>
      </dsp:nvSpPr>
      <dsp:spPr>
        <a:xfrm>
          <a:off x="2943757" y="1528234"/>
          <a:ext cx="2034712" cy="122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Profilaxia e remoção de fatores retentivos de biofilme</a:t>
          </a:r>
        </a:p>
      </dsp:txBody>
      <dsp:txXfrm>
        <a:off x="2979514" y="1563991"/>
        <a:ext cx="1963198" cy="1149313"/>
      </dsp:txXfrm>
    </dsp:sp>
    <dsp:sp modelId="{A2D6CC84-066E-AB49-8097-6D8BBB7A9CAD}">
      <dsp:nvSpPr>
        <dsp:cNvPr id="0" name=""/>
        <dsp:cNvSpPr/>
      </dsp:nvSpPr>
      <dsp:spPr>
        <a:xfrm>
          <a:off x="3359946" y="210293"/>
          <a:ext cx="2696922" cy="183124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5E159-FEDA-484D-A80D-5833068CFCD7}">
      <dsp:nvSpPr>
        <dsp:cNvPr id="0" name=""/>
        <dsp:cNvSpPr/>
      </dsp:nvSpPr>
      <dsp:spPr>
        <a:xfrm>
          <a:off x="2943757" y="2199"/>
          <a:ext cx="2034712" cy="122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Instrução de higiene oral</a:t>
          </a:r>
        </a:p>
      </dsp:txBody>
      <dsp:txXfrm>
        <a:off x="2979514" y="37956"/>
        <a:ext cx="1963198" cy="1149313"/>
      </dsp:txXfrm>
    </dsp:sp>
    <dsp:sp modelId="{048EF070-542A-9B40-97C5-13309D56630E}">
      <dsp:nvSpPr>
        <dsp:cNvPr id="0" name=""/>
        <dsp:cNvSpPr/>
      </dsp:nvSpPr>
      <dsp:spPr>
        <a:xfrm rot="5400000">
          <a:off x="5303097" y="973311"/>
          <a:ext cx="1516788" cy="183124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9308D-D25D-A440-9511-55418F921822}">
      <dsp:nvSpPr>
        <dsp:cNvPr id="0" name=""/>
        <dsp:cNvSpPr/>
      </dsp:nvSpPr>
      <dsp:spPr>
        <a:xfrm>
          <a:off x="5649925" y="2199"/>
          <a:ext cx="2034712" cy="122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Reavaliação depois de  7 a 15 dias</a:t>
          </a:r>
        </a:p>
      </dsp:txBody>
      <dsp:txXfrm>
        <a:off x="5685682" y="37956"/>
        <a:ext cx="1963198" cy="1149313"/>
      </dsp:txXfrm>
    </dsp:sp>
    <dsp:sp modelId="{C19B5E53-BF11-824A-9589-EC363B3486BC}">
      <dsp:nvSpPr>
        <dsp:cNvPr id="0" name=""/>
        <dsp:cNvSpPr/>
      </dsp:nvSpPr>
      <dsp:spPr>
        <a:xfrm>
          <a:off x="5649925" y="1528234"/>
          <a:ext cx="2034712" cy="122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Consultas de manutenção</a:t>
          </a:r>
        </a:p>
      </dsp:txBody>
      <dsp:txXfrm>
        <a:off x="5685682" y="1563991"/>
        <a:ext cx="1963198" cy="11493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983FB-CDE9-8447-99B5-1135A9C5486B}">
      <dsp:nvSpPr>
        <dsp:cNvPr id="0" name=""/>
        <dsp:cNvSpPr/>
      </dsp:nvSpPr>
      <dsp:spPr>
        <a:xfrm rot="5400000">
          <a:off x="-109239" y="973311"/>
          <a:ext cx="1516788" cy="183124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CD3D3-FAC3-D34B-8515-BA5D9F418370}">
      <dsp:nvSpPr>
        <dsp:cNvPr id="0" name=""/>
        <dsp:cNvSpPr/>
      </dsp:nvSpPr>
      <dsp:spPr>
        <a:xfrm>
          <a:off x="237589" y="2199"/>
          <a:ext cx="2034712" cy="122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Consulta Inicial</a:t>
          </a:r>
        </a:p>
      </dsp:txBody>
      <dsp:txXfrm>
        <a:off x="273346" y="37956"/>
        <a:ext cx="1963198" cy="1149313"/>
      </dsp:txXfrm>
    </dsp:sp>
    <dsp:sp modelId="{9902CBCB-737B-F641-9560-6391230DF6AE}">
      <dsp:nvSpPr>
        <dsp:cNvPr id="0" name=""/>
        <dsp:cNvSpPr/>
      </dsp:nvSpPr>
      <dsp:spPr>
        <a:xfrm rot="5400000">
          <a:off x="-109239" y="2499345"/>
          <a:ext cx="1516788" cy="183124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05401-939A-9747-8A0C-5A0C52600230}">
      <dsp:nvSpPr>
        <dsp:cNvPr id="0" name=""/>
        <dsp:cNvSpPr/>
      </dsp:nvSpPr>
      <dsp:spPr>
        <a:xfrm>
          <a:off x="237589" y="1528234"/>
          <a:ext cx="2034712" cy="122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Anamnese Detalhada</a:t>
          </a:r>
        </a:p>
      </dsp:txBody>
      <dsp:txXfrm>
        <a:off x="273346" y="1563991"/>
        <a:ext cx="1963198" cy="1149313"/>
      </dsp:txXfrm>
    </dsp:sp>
    <dsp:sp modelId="{6F0C65B2-ADDD-714D-ADAC-E0CF9AB4ABE4}">
      <dsp:nvSpPr>
        <dsp:cNvPr id="0" name=""/>
        <dsp:cNvSpPr/>
      </dsp:nvSpPr>
      <dsp:spPr>
        <a:xfrm>
          <a:off x="653778" y="3262363"/>
          <a:ext cx="2696922" cy="183124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BA185-4736-8F4E-99D7-3B696F9B452B}">
      <dsp:nvSpPr>
        <dsp:cNvPr id="0" name=""/>
        <dsp:cNvSpPr/>
      </dsp:nvSpPr>
      <dsp:spPr>
        <a:xfrm>
          <a:off x="237589" y="3054268"/>
          <a:ext cx="2034712" cy="122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Exames clínicos e de imagem</a:t>
          </a:r>
        </a:p>
      </dsp:txBody>
      <dsp:txXfrm>
        <a:off x="273346" y="3090025"/>
        <a:ext cx="1963198" cy="1149313"/>
      </dsp:txXfrm>
    </dsp:sp>
    <dsp:sp modelId="{947E692A-19D7-9B46-A5CC-FABDEA026E41}">
      <dsp:nvSpPr>
        <dsp:cNvPr id="0" name=""/>
        <dsp:cNvSpPr/>
      </dsp:nvSpPr>
      <dsp:spPr>
        <a:xfrm rot="16200000">
          <a:off x="2596928" y="2499345"/>
          <a:ext cx="1516788" cy="183124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33545-094E-0B46-B4C2-9F2790DA535F}">
      <dsp:nvSpPr>
        <dsp:cNvPr id="0" name=""/>
        <dsp:cNvSpPr/>
      </dsp:nvSpPr>
      <dsp:spPr>
        <a:xfrm>
          <a:off x="2943757" y="3054268"/>
          <a:ext cx="2034712" cy="122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Raspagem </a:t>
          </a:r>
          <a:r>
            <a:rPr lang="pt-BR" sz="1800" kern="1200" dirty="0" err="1"/>
            <a:t>supragengival</a:t>
          </a:r>
          <a:r>
            <a:rPr lang="pt-BR" sz="1800" kern="1200" dirty="0"/>
            <a:t> e reavalia em 7 a 15 dias</a:t>
          </a:r>
        </a:p>
      </dsp:txBody>
      <dsp:txXfrm>
        <a:off x="2979514" y="3090025"/>
        <a:ext cx="1963198" cy="1149313"/>
      </dsp:txXfrm>
    </dsp:sp>
    <dsp:sp modelId="{8A253997-D85D-834E-9C8F-60200252F944}">
      <dsp:nvSpPr>
        <dsp:cNvPr id="0" name=""/>
        <dsp:cNvSpPr/>
      </dsp:nvSpPr>
      <dsp:spPr>
        <a:xfrm rot="16200000">
          <a:off x="2596928" y="973311"/>
          <a:ext cx="1516788" cy="183124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4E91E-30FD-B040-98B5-F359C4C802CF}">
      <dsp:nvSpPr>
        <dsp:cNvPr id="0" name=""/>
        <dsp:cNvSpPr/>
      </dsp:nvSpPr>
      <dsp:spPr>
        <a:xfrm>
          <a:off x="2943757" y="1528234"/>
          <a:ext cx="2034712" cy="122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Profilaxia e remoção de fatores retentivos de biofilme</a:t>
          </a:r>
        </a:p>
      </dsp:txBody>
      <dsp:txXfrm>
        <a:off x="2979514" y="1563991"/>
        <a:ext cx="1963198" cy="1149313"/>
      </dsp:txXfrm>
    </dsp:sp>
    <dsp:sp modelId="{A2D6CC84-066E-AB49-8097-6D8BBB7A9CAD}">
      <dsp:nvSpPr>
        <dsp:cNvPr id="0" name=""/>
        <dsp:cNvSpPr/>
      </dsp:nvSpPr>
      <dsp:spPr>
        <a:xfrm>
          <a:off x="3359946" y="210293"/>
          <a:ext cx="2696922" cy="183124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5E159-FEDA-484D-A80D-5833068CFCD7}">
      <dsp:nvSpPr>
        <dsp:cNvPr id="0" name=""/>
        <dsp:cNvSpPr/>
      </dsp:nvSpPr>
      <dsp:spPr>
        <a:xfrm>
          <a:off x="2943757" y="2199"/>
          <a:ext cx="2034712" cy="122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Instrução de higiene oral</a:t>
          </a:r>
        </a:p>
      </dsp:txBody>
      <dsp:txXfrm>
        <a:off x="2979514" y="37956"/>
        <a:ext cx="1963198" cy="1149313"/>
      </dsp:txXfrm>
    </dsp:sp>
    <dsp:sp modelId="{048EF070-542A-9B40-97C5-13309D56630E}">
      <dsp:nvSpPr>
        <dsp:cNvPr id="0" name=""/>
        <dsp:cNvSpPr/>
      </dsp:nvSpPr>
      <dsp:spPr>
        <a:xfrm rot="5400000">
          <a:off x="5303097" y="973311"/>
          <a:ext cx="1516788" cy="183124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9308D-D25D-A440-9511-55418F921822}">
      <dsp:nvSpPr>
        <dsp:cNvPr id="0" name=""/>
        <dsp:cNvSpPr/>
      </dsp:nvSpPr>
      <dsp:spPr>
        <a:xfrm>
          <a:off x="5649925" y="2199"/>
          <a:ext cx="2034712" cy="122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Em caso de PSR 3 ou 4 ou com * :  </a:t>
          </a:r>
          <a:r>
            <a:rPr lang="pt-BR" sz="1800" kern="1200" dirty="0" err="1"/>
            <a:t>Periograma</a:t>
          </a:r>
          <a:endParaRPr lang="pt-BR" sz="1800" kern="1200" dirty="0"/>
        </a:p>
      </dsp:txBody>
      <dsp:txXfrm>
        <a:off x="5685682" y="37956"/>
        <a:ext cx="1963198" cy="1149313"/>
      </dsp:txXfrm>
    </dsp:sp>
    <dsp:sp modelId="{E0B085CB-1357-644D-A6B6-BF2CC5139DF8}">
      <dsp:nvSpPr>
        <dsp:cNvPr id="0" name=""/>
        <dsp:cNvSpPr/>
      </dsp:nvSpPr>
      <dsp:spPr>
        <a:xfrm rot="5400000">
          <a:off x="5303097" y="2499345"/>
          <a:ext cx="1516788" cy="183124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B5E53-BF11-824A-9589-EC363B3486BC}">
      <dsp:nvSpPr>
        <dsp:cNvPr id="0" name=""/>
        <dsp:cNvSpPr/>
      </dsp:nvSpPr>
      <dsp:spPr>
        <a:xfrm>
          <a:off x="5649925" y="1528234"/>
          <a:ext cx="2034712" cy="122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Raspagem </a:t>
          </a:r>
          <a:r>
            <a:rPr lang="pt-BR" sz="1800" kern="1200" dirty="0" err="1"/>
            <a:t>Subgengival</a:t>
          </a:r>
          <a:r>
            <a:rPr lang="pt-BR" sz="1800" kern="1200" dirty="0"/>
            <a:t> e reavalia em 30 a 45 dias </a:t>
          </a:r>
        </a:p>
      </dsp:txBody>
      <dsp:txXfrm>
        <a:off x="5685682" y="1563991"/>
        <a:ext cx="1963198" cy="1149313"/>
      </dsp:txXfrm>
    </dsp:sp>
    <dsp:sp modelId="{75AE809F-2D5E-A244-9F04-264AF00B74E2}">
      <dsp:nvSpPr>
        <dsp:cNvPr id="0" name=""/>
        <dsp:cNvSpPr/>
      </dsp:nvSpPr>
      <dsp:spPr>
        <a:xfrm>
          <a:off x="5649925" y="3054268"/>
          <a:ext cx="2034712" cy="1220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TPS no caso de resposta positiva</a:t>
          </a:r>
        </a:p>
      </dsp:txBody>
      <dsp:txXfrm>
        <a:off x="5685682" y="3090025"/>
        <a:ext cx="1963198" cy="11493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B9F46-FD43-7242-A734-539FAA8D8B31}">
      <dsp:nvSpPr>
        <dsp:cNvPr id="0" name=""/>
        <dsp:cNvSpPr/>
      </dsp:nvSpPr>
      <dsp:spPr>
        <a:xfrm>
          <a:off x="3226250" y="3160"/>
          <a:ext cx="1779984" cy="11569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1. Reavaliação</a:t>
          </a:r>
        </a:p>
      </dsp:txBody>
      <dsp:txXfrm>
        <a:off x="3282730" y="59640"/>
        <a:ext cx="1667024" cy="1044029"/>
      </dsp:txXfrm>
    </dsp:sp>
    <dsp:sp modelId="{F3EB62C6-42D3-494A-92BA-52C90C43CC6B}">
      <dsp:nvSpPr>
        <dsp:cNvPr id="0" name=""/>
        <dsp:cNvSpPr/>
      </dsp:nvSpPr>
      <dsp:spPr>
        <a:xfrm>
          <a:off x="1806116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38230" y="294173"/>
              </a:moveTo>
              <a:arcTo wR="2310126" hR="2310126" stAng="17953853" swAng="121087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50C37-865D-8147-B35D-B49B12FF65BD}">
      <dsp:nvSpPr>
        <dsp:cNvPr id="0" name=""/>
        <dsp:cNvSpPr/>
      </dsp:nvSpPr>
      <dsp:spPr>
        <a:xfrm>
          <a:off x="5423310" y="1599418"/>
          <a:ext cx="1779984" cy="11569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Persistência de bolsa até 5mm e sangramento</a:t>
          </a:r>
        </a:p>
      </dsp:txBody>
      <dsp:txXfrm>
        <a:off x="5479790" y="1655898"/>
        <a:ext cx="1667024" cy="1044029"/>
      </dsp:txXfrm>
    </dsp:sp>
    <dsp:sp modelId="{715C338E-082E-E842-B48C-DC9CBC7D93DD}">
      <dsp:nvSpPr>
        <dsp:cNvPr id="0" name=""/>
        <dsp:cNvSpPr/>
      </dsp:nvSpPr>
      <dsp:spPr>
        <a:xfrm>
          <a:off x="1806116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4700" y="2470186"/>
              </a:moveTo>
              <a:arcTo wR="2310126" hR="2310126" stAng="21838381" swAng="1359213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036EB-C609-2140-B90A-A3AFB013E56E}">
      <dsp:nvSpPr>
        <dsp:cNvPr id="0" name=""/>
        <dsp:cNvSpPr/>
      </dsp:nvSpPr>
      <dsp:spPr>
        <a:xfrm>
          <a:off x="4584108" y="4182218"/>
          <a:ext cx="1779984" cy="115698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 err="1"/>
            <a:t>Reinstrumentação</a:t>
          </a:r>
          <a:r>
            <a:rPr lang="pt-BR" sz="1600" kern="1200" dirty="0"/>
            <a:t> com ou sem adjuvantes </a:t>
          </a:r>
        </a:p>
      </dsp:txBody>
      <dsp:txXfrm>
        <a:off x="4640588" y="4238698"/>
        <a:ext cx="1667024" cy="1044029"/>
      </dsp:txXfrm>
    </dsp:sp>
    <dsp:sp modelId="{56975DD1-2E68-4F44-9A14-2C5035AF11DA}">
      <dsp:nvSpPr>
        <dsp:cNvPr id="0" name=""/>
        <dsp:cNvSpPr/>
      </dsp:nvSpPr>
      <dsp:spPr>
        <a:xfrm>
          <a:off x="1806116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93389" y="4602819"/>
              </a:moveTo>
              <a:arcTo wR="2310126" hR="2310126" stAng="4977406" swAng="845189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0FBE9-934B-CA43-8703-05A22E00A8A1}">
      <dsp:nvSpPr>
        <dsp:cNvPr id="0" name=""/>
        <dsp:cNvSpPr/>
      </dsp:nvSpPr>
      <dsp:spPr>
        <a:xfrm>
          <a:off x="1868392" y="4182218"/>
          <a:ext cx="1779984" cy="115698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Reavaliação</a:t>
          </a:r>
        </a:p>
      </dsp:txBody>
      <dsp:txXfrm>
        <a:off x="1924872" y="4238698"/>
        <a:ext cx="1667024" cy="1044029"/>
      </dsp:txXfrm>
    </dsp:sp>
    <dsp:sp modelId="{B3D5F810-9420-2F48-846E-BACCD680EEF4}">
      <dsp:nvSpPr>
        <dsp:cNvPr id="0" name=""/>
        <dsp:cNvSpPr/>
      </dsp:nvSpPr>
      <dsp:spPr>
        <a:xfrm>
          <a:off x="1806116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0700" y="3356763"/>
              </a:moveTo>
              <a:arcTo wR="2310126" hR="2310126" stAng="9183570" swAng="129771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6359F-BEF7-6944-8696-667110098422}">
      <dsp:nvSpPr>
        <dsp:cNvPr id="0" name=""/>
        <dsp:cNvSpPr/>
      </dsp:nvSpPr>
      <dsp:spPr>
        <a:xfrm>
          <a:off x="924704" y="1532845"/>
          <a:ext cx="1988954" cy="129013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Pensar em outras modalidades de tratamento (terapias cirúrgicas)</a:t>
          </a:r>
        </a:p>
      </dsp:txBody>
      <dsp:txXfrm>
        <a:off x="987683" y="1595824"/>
        <a:ext cx="1862996" cy="1164178"/>
      </dsp:txXfrm>
    </dsp:sp>
    <dsp:sp modelId="{6276118D-40F5-E443-988B-2FDE4CDDD899}">
      <dsp:nvSpPr>
        <dsp:cNvPr id="0" name=""/>
        <dsp:cNvSpPr/>
      </dsp:nvSpPr>
      <dsp:spPr>
        <a:xfrm>
          <a:off x="1806116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99232" y="757861"/>
              </a:moveTo>
              <a:arcTo wR="2310126" hR="2310126" stAng="13333014" swAng="113637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5E9CD-485B-8747-95D5-0A5FB119F662}">
      <dsp:nvSpPr>
        <dsp:cNvPr id="0" name=""/>
        <dsp:cNvSpPr/>
      </dsp:nvSpPr>
      <dsp:spPr>
        <a:xfrm>
          <a:off x="163677" y="355"/>
          <a:ext cx="2547325" cy="15283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Utilizar antibiótico nesses casos</a:t>
          </a:r>
        </a:p>
      </dsp:txBody>
      <dsp:txXfrm>
        <a:off x="163677" y="355"/>
        <a:ext cx="2547325" cy="1528395"/>
      </dsp:txXfrm>
    </dsp:sp>
    <dsp:sp modelId="{6FD849BA-0976-084C-A964-E7D13A5FEDDE}">
      <dsp:nvSpPr>
        <dsp:cNvPr id="0" name=""/>
        <dsp:cNvSpPr/>
      </dsp:nvSpPr>
      <dsp:spPr>
        <a:xfrm>
          <a:off x="2965735" y="355"/>
          <a:ext cx="2547325" cy="15283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u="none" kern="1200" dirty="0"/>
            <a:t>Amoxicilina 500mg de 8/8horas</a:t>
          </a:r>
          <a:endParaRPr lang="pt-BR" sz="2400" kern="1200" dirty="0"/>
        </a:p>
      </dsp:txBody>
      <dsp:txXfrm>
        <a:off x="2965735" y="355"/>
        <a:ext cx="2547325" cy="1528395"/>
      </dsp:txXfrm>
    </dsp:sp>
    <dsp:sp modelId="{572F6879-3CB2-4043-9B29-900BFE68BACB}">
      <dsp:nvSpPr>
        <dsp:cNvPr id="0" name=""/>
        <dsp:cNvSpPr/>
      </dsp:nvSpPr>
      <dsp:spPr>
        <a:xfrm>
          <a:off x="163677" y="1783483"/>
          <a:ext cx="2547325" cy="15283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Associar com</a:t>
          </a:r>
          <a:r>
            <a:rPr lang="pt-BR" sz="2400" b="0" i="0" u="none" kern="1200" dirty="0"/>
            <a:t> </a:t>
          </a:r>
          <a:r>
            <a:rPr lang="pt-BR" sz="2400" b="0" i="0" u="none" kern="1200" dirty="0" err="1"/>
            <a:t>Metronidazol</a:t>
          </a:r>
          <a:r>
            <a:rPr lang="pt-BR" sz="2400" b="0" i="0" u="none" kern="1200" dirty="0"/>
            <a:t> 400 mg (1 </a:t>
          </a:r>
          <a:r>
            <a:rPr lang="pt-BR" sz="2400" b="0" i="0" u="none" kern="1200" dirty="0" err="1"/>
            <a:t>comp</a:t>
          </a:r>
          <a:r>
            <a:rPr lang="pt-BR" sz="2400" b="0" i="0" u="none" kern="1200" dirty="0"/>
            <a:t>) ou 250 mg (2 </a:t>
          </a:r>
          <a:r>
            <a:rPr lang="pt-BR" sz="2400" b="0" i="0" u="none" kern="1200" dirty="0" err="1"/>
            <a:t>comp</a:t>
          </a:r>
          <a:r>
            <a:rPr lang="pt-BR" sz="2400" b="0" i="0" u="none" kern="1200" dirty="0"/>
            <a:t>)</a:t>
          </a:r>
          <a:endParaRPr lang="pt-BR" sz="2400" kern="1200" dirty="0"/>
        </a:p>
      </dsp:txBody>
      <dsp:txXfrm>
        <a:off x="163677" y="1783483"/>
        <a:ext cx="2547325" cy="1528395"/>
      </dsp:txXfrm>
    </dsp:sp>
    <dsp:sp modelId="{BF4148E9-E708-1440-A967-65B6B14C360B}">
      <dsp:nvSpPr>
        <dsp:cNvPr id="0" name=""/>
        <dsp:cNvSpPr/>
      </dsp:nvSpPr>
      <dsp:spPr>
        <a:xfrm>
          <a:off x="2965735" y="1783483"/>
          <a:ext cx="2547325" cy="15283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Durante 10 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14 dias</a:t>
          </a:r>
        </a:p>
      </dsp:txBody>
      <dsp:txXfrm>
        <a:off x="2965735" y="1783483"/>
        <a:ext cx="2547325" cy="1528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66898-264F-A54F-9697-BF134F5CFC33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6CF88-244A-9746-93E2-270EA1690D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24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6CF88-244A-9746-93E2-270EA1690DB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059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6CF88-244A-9746-93E2-270EA1690DB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242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6CF88-244A-9746-93E2-270EA1690DB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594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6CF88-244A-9746-93E2-270EA1690DB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560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6CF88-244A-9746-93E2-270EA1690DB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20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6CF88-244A-9746-93E2-270EA1690DB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64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6CF88-244A-9746-93E2-270EA1690DB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855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6CF88-244A-9746-93E2-270EA1690DB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95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6CF88-244A-9746-93E2-270EA1690DB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154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6CF88-244A-9746-93E2-270EA1690DB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238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6CF88-244A-9746-93E2-270EA1690DB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16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6CF88-244A-9746-93E2-270EA1690DB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767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6CF88-244A-9746-93E2-270EA1690DB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46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8E092-93B9-0C40-8D16-F72C15E88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0EB345-C9C4-7D4E-B3AA-892293AE2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DF9D32-A124-3F47-B9E6-20688319F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A0A-F198-F147-8866-FA6134921D0E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CB7CE-575B-4949-99A1-4C75BEB8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7480A6-9BDF-7246-8DC2-DD69EC51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8E03-CCFB-B04C-AFEA-51B47AC4C0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47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32E11-95DB-7548-B958-29FC3FB4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7CFE2A-5F6B-6840-9A04-78705B993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24DB39-05A9-3840-8BB1-F4072F2F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A0A-F198-F147-8866-FA6134921D0E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666322-171F-1047-8D2A-13C172B9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B5F748-17D5-054E-9DA2-79FA0472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8E03-CCFB-B04C-AFEA-51B47AC4C0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16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4C2B70-F0C8-0746-91FE-A105E735C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808BC1-0FD5-0343-8061-527A54F4E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172FA9-74DE-7F42-909E-FEBD98655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A0A-F198-F147-8866-FA6134921D0E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EF985D-5159-324A-9C38-40A6C91D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11985F-C46D-1642-9EFA-ABC5DC48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8E03-CCFB-B04C-AFEA-51B47AC4C0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83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8270E0-7B36-7046-87BA-62866B94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1C3805-FDD1-D04E-AD16-4B4FF4487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9A56CD-FB67-B546-BF2F-912E731C2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A0A-F198-F147-8866-FA6134921D0E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5FD39F-47AB-0A46-B9F1-DD8B4880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44FF1D-463E-084D-B576-F583E106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8E03-CCFB-B04C-AFEA-51B47AC4C0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77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8F182-3AA5-0F4A-A8F2-5CE3BE26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361DF9-87BD-894C-BB69-B9D1EB451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FA8008-C424-5C41-9AAD-712137E44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A0A-F198-F147-8866-FA6134921D0E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EB22C5-0E0C-3949-82AC-CA3DDDAE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752E33-44E6-354E-B866-6DD407BC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8E03-CCFB-B04C-AFEA-51B47AC4C0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56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67A5F-192D-9849-A70C-644733C4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9C05D6-E109-BC45-809D-7D3FCCE04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DBC6933-80CC-6A4B-B1C6-D55A90FEA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B0DD8B-7F76-D849-BC35-0A0783CC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A0A-F198-F147-8866-FA6134921D0E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8601CE-E074-BD43-95A0-D02150638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68B891-C644-B041-A106-EB6A7E14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8E03-CCFB-B04C-AFEA-51B47AC4C0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43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ED7D6-A708-1D41-AA6E-DD4A4F66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B7D718-33ED-964D-B2C9-68AFB9692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D88D4D8-D529-FB4E-B27C-B4594EF6E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020CC42-ADE4-A74D-9867-4FDC1A2A3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FD158-BF49-3A45-B89C-66D10C2CC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1D1087F-E7C9-5742-9D27-D1159C79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A0A-F198-F147-8866-FA6134921D0E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EFD850-8159-2748-AD89-A7F9F519A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010EE2A-5FE2-1D4E-A6CD-3CFFAB53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8E03-CCFB-B04C-AFEA-51B47AC4C0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72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EE62D-D441-6144-9673-A13A0B99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041FBE4-2C20-D84A-B553-3066C44C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A0A-F198-F147-8866-FA6134921D0E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6ADC58-E5BA-564F-9D91-3EB8632C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613F217-22E3-0A4C-B0B7-12F58358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8E03-CCFB-B04C-AFEA-51B47AC4C0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05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2F364D7-1442-FF49-AB14-528E6921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A0A-F198-F147-8866-FA6134921D0E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A809DB7-EF77-BC42-8828-21F491DAA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241870-9B0C-FA44-806C-B27CE17E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8E03-CCFB-B04C-AFEA-51B47AC4C0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83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A155A-EA7A-804D-88F6-0E2E727EF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6D3A55-9325-8B4D-973A-03A49D548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65D0AB-28C8-6640-B7D1-42E537764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2FEC7C-3517-9546-94E8-0D54361C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A0A-F198-F147-8866-FA6134921D0E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C21F3D-1ACB-D143-BD55-896636A6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106D51-7AB0-BB45-9B37-BA3E28AE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8E03-CCFB-B04C-AFEA-51B47AC4C0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08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79D70-96C6-C94E-B79B-6E081ED1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A6D04DA-F6B7-4841-86B0-DCB064458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B65DFD-2A55-0F48-87CF-CE2E1663E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41C9FC-A8D3-C143-ADF6-45982D01F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A0A-F198-F147-8866-FA6134921D0E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ED30B1-C1BB-1342-ADD4-C44209B16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B5D83B-2B15-104A-87DD-44F84A26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8E03-CCFB-B04C-AFEA-51B47AC4C0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58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140F33F-2E3E-1948-8957-FAD8C918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795EA-E783-0340-AB1E-BD5E0B107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81F8D7-5C67-3745-B5DB-F9C5C5D50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5A0A-F198-F147-8866-FA6134921D0E}" type="datetimeFigureOut">
              <a:rPr lang="pt-BR" smtClean="0"/>
              <a:t>30/08/2020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B09346-E35C-B943-AC4A-FCFF7CC04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89D833-6092-1B43-8A76-AF64DEFA5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08E03-CCFB-B04C-AFEA-51B47AC4C0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10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7.tiff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8.tiff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9.tif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4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microsoft.com/office/2007/relationships/hdphoto" Target="../media/hdphoto2.wdp"/><Relationship Id="rId9" Type="http://schemas.microsoft.com/office/2007/relationships/diagramDrawing" Target="../diagrams/drawin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7.tiff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8.tiff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m 71">
            <a:extLst>
              <a:ext uri="{FF2B5EF4-FFF2-40B4-BE49-F238E27FC236}">
                <a16:creationId xmlns:a16="http://schemas.microsoft.com/office/drawing/2014/main" id="{48650D29-7C23-5F47-8C31-574D20564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8" t="18716" r="3558" b="18257"/>
          <a:stretch/>
        </p:blipFill>
        <p:spPr>
          <a:xfrm rot="20926357">
            <a:off x="1471381" y="3640910"/>
            <a:ext cx="4438996" cy="1173018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9F9E465C-323D-D84B-8628-23A33E6110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30191" y="-315883"/>
            <a:ext cx="7070560" cy="6061481"/>
          </a:xfrm>
          <a:custGeom>
            <a:avLst/>
            <a:gdLst>
              <a:gd name="connsiteX0" fmla="*/ 6620628 w 7070560"/>
              <a:gd name="connsiteY0" fmla="*/ 2231914 h 6061481"/>
              <a:gd name="connsiteX1" fmla="*/ 6822976 w 7070560"/>
              <a:gd name="connsiteY1" fmla="*/ 2322514 h 6061481"/>
              <a:gd name="connsiteX2" fmla="*/ 6781597 w 7070560"/>
              <a:gd name="connsiteY2" fmla="*/ 2653794 h 6061481"/>
              <a:gd name="connsiteX3" fmla="*/ 2465093 w 7070560"/>
              <a:gd name="connsiteY3" fmla="*/ 6011729 h 6061481"/>
              <a:gd name="connsiteX4" fmla="*/ 2133812 w 7070560"/>
              <a:gd name="connsiteY4" fmla="*/ 5970351 h 6061481"/>
              <a:gd name="connsiteX5" fmla="*/ 2175191 w 7070560"/>
              <a:gd name="connsiteY5" fmla="*/ 5639070 h 6061481"/>
              <a:gd name="connsiteX6" fmla="*/ 6491694 w 7070560"/>
              <a:gd name="connsiteY6" fmla="*/ 2281135 h 6061481"/>
              <a:gd name="connsiteX7" fmla="*/ 6620628 w 7070560"/>
              <a:gd name="connsiteY7" fmla="*/ 2231914 h 6061481"/>
              <a:gd name="connsiteX8" fmla="*/ 5445845 w 7070560"/>
              <a:gd name="connsiteY8" fmla="*/ 1550707 h 6061481"/>
              <a:gd name="connsiteX9" fmla="*/ 5576244 w 7070560"/>
              <a:gd name="connsiteY9" fmla="*/ 1624842 h 6061481"/>
              <a:gd name="connsiteX10" fmla="*/ 5541891 w 7070560"/>
              <a:gd name="connsiteY10" fmla="*/ 1899866 h 6061481"/>
              <a:gd name="connsiteX11" fmla="*/ 1162105 w 7070560"/>
              <a:gd name="connsiteY11" fmla="*/ 5307031 h 6061481"/>
              <a:gd name="connsiteX12" fmla="*/ 887080 w 7070560"/>
              <a:gd name="connsiteY12" fmla="*/ 5272679 h 6061481"/>
              <a:gd name="connsiteX13" fmla="*/ 921432 w 7070560"/>
              <a:gd name="connsiteY13" fmla="*/ 4997654 h 6061481"/>
              <a:gd name="connsiteX14" fmla="*/ 5301218 w 7070560"/>
              <a:gd name="connsiteY14" fmla="*/ 1590491 h 6061481"/>
              <a:gd name="connsiteX15" fmla="*/ 5445845 w 7070560"/>
              <a:gd name="connsiteY15" fmla="*/ 1550707 h 6061481"/>
              <a:gd name="connsiteX16" fmla="*/ 6696544 w 7070560"/>
              <a:gd name="connsiteY16" fmla="*/ 1166410 h 6061481"/>
              <a:gd name="connsiteX17" fmla="*/ 6996748 w 7070560"/>
              <a:gd name="connsiteY17" fmla="*/ 1300825 h 6061481"/>
              <a:gd name="connsiteX18" fmla="*/ 6996747 w 7070560"/>
              <a:gd name="connsiteY18" fmla="*/ 1300826 h 6061481"/>
              <a:gd name="connsiteX19" fmla="*/ 6935358 w 7070560"/>
              <a:gd name="connsiteY19" fmla="*/ 1792318 h 6061481"/>
              <a:gd name="connsiteX20" fmla="*/ 2799076 w 7070560"/>
              <a:gd name="connsiteY20" fmla="*/ 5010052 h 6061481"/>
              <a:gd name="connsiteX21" fmla="*/ 2307584 w 7070560"/>
              <a:gd name="connsiteY21" fmla="*/ 4948662 h 6061481"/>
              <a:gd name="connsiteX22" fmla="*/ 2307584 w 7070560"/>
              <a:gd name="connsiteY22" fmla="*/ 4948663 h 6061481"/>
              <a:gd name="connsiteX23" fmla="*/ 2368975 w 7070560"/>
              <a:gd name="connsiteY23" fmla="*/ 4457171 h 6061481"/>
              <a:gd name="connsiteX24" fmla="*/ 6505257 w 7070560"/>
              <a:gd name="connsiteY24" fmla="*/ 1239435 h 6061481"/>
              <a:gd name="connsiteX25" fmla="*/ 6696544 w 7070560"/>
              <a:gd name="connsiteY25" fmla="*/ 1166410 h 6061481"/>
              <a:gd name="connsiteX26" fmla="*/ 5420334 w 7070560"/>
              <a:gd name="connsiteY26" fmla="*/ 502556 h 6061481"/>
              <a:gd name="connsiteX27" fmla="*/ 5720538 w 7070560"/>
              <a:gd name="connsiteY27" fmla="*/ 636970 h 6061481"/>
              <a:gd name="connsiteX28" fmla="*/ 5720537 w 7070560"/>
              <a:gd name="connsiteY28" fmla="*/ 636971 h 6061481"/>
              <a:gd name="connsiteX29" fmla="*/ 5659148 w 7070560"/>
              <a:gd name="connsiteY29" fmla="*/ 1128463 h 6061481"/>
              <a:gd name="connsiteX30" fmla="*/ 1522866 w 7070560"/>
              <a:gd name="connsiteY30" fmla="*/ 4346197 h 6061481"/>
              <a:gd name="connsiteX31" fmla="*/ 1080331 w 7070560"/>
              <a:gd name="connsiteY31" fmla="*/ 4336151 h 6061481"/>
              <a:gd name="connsiteX32" fmla="*/ 1031375 w 7070560"/>
              <a:gd name="connsiteY32" fmla="*/ 4284809 h 6061481"/>
              <a:gd name="connsiteX33" fmla="*/ 993651 w 7070560"/>
              <a:gd name="connsiteY33" fmla="*/ 4224727 h 6061481"/>
              <a:gd name="connsiteX34" fmla="*/ 1092764 w 7070560"/>
              <a:gd name="connsiteY34" fmla="*/ 3793317 h 6061481"/>
              <a:gd name="connsiteX35" fmla="*/ 5229046 w 7070560"/>
              <a:gd name="connsiteY35" fmla="*/ 575581 h 6061481"/>
              <a:gd name="connsiteX36" fmla="*/ 5420334 w 7070560"/>
              <a:gd name="connsiteY36" fmla="*/ 502556 h 6061481"/>
              <a:gd name="connsiteX37" fmla="*/ 4897264 w 7070560"/>
              <a:gd name="connsiteY37" fmla="*/ 165653 h 6061481"/>
              <a:gd name="connsiteX38" fmla="*/ 5106004 w 7070560"/>
              <a:gd name="connsiteY38" fmla="*/ 259116 h 6061481"/>
              <a:gd name="connsiteX39" fmla="*/ 5106003 w 7070560"/>
              <a:gd name="connsiteY39" fmla="*/ 259116 h 6061481"/>
              <a:gd name="connsiteX40" fmla="*/ 5063318 w 7070560"/>
              <a:gd name="connsiteY40" fmla="*/ 600864 h 6061481"/>
              <a:gd name="connsiteX41" fmla="*/ 758589 w 7070560"/>
              <a:gd name="connsiteY41" fmla="*/ 3949639 h 6061481"/>
              <a:gd name="connsiteX42" fmla="*/ 450881 w 7070560"/>
              <a:gd name="connsiteY42" fmla="*/ 3942654 h 6061481"/>
              <a:gd name="connsiteX43" fmla="*/ 416841 w 7070560"/>
              <a:gd name="connsiteY43" fmla="*/ 3906953 h 6061481"/>
              <a:gd name="connsiteX44" fmla="*/ 390610 w 7070560"/>
              <a:gd name="connsiteY44" fmla="*/ 3865178 h 6061481"/>
              <a:gd name="connsiteX45" fmla="*/ 459526 w 7070560"/>
              <a:gd name="connsiteY45" fmla="*/ 3565206 h 6061481"/>
              <a:gd name="connsiteX46" fmla="*/ 4764256 w 7070560"/>
              <a:gd name="connsiteY46" fmla="*/ 216430 h 6061481"/>
              <a:gd name="connsiteX47" fmla="*/ 4897264 w 7070560"/>
              <a:gd name="connsiteY47" fmla="*/ 165653 h 6061481"/>
              <a:gd name="connsiteX48" fmla="*/ 4330802 w 7070560"/>
              <a:gd name="connsiteY48" fmla="*/ 0 h 6061481"/>
              <a:gd name="connsiteX49" fmla="*/ 4868075 w 7070560"/>
              <a:gd name="connsiteY49" fmla="*/ 0 h 6061481"/>
              <a:gd name="connsiteX50" fmla="*/ 938780 w 7070560"/>
              <a:gd name="connsiteY50" fmla="*/ 3056715 h 6061481"/>
              <a:gd name="connsiteX51" fmla="*/ 707309 w 7070560"/>
              <a:gd name="connsiteY51" fmla="*/ 3027803 h 6061481"/>
              <a:gd name="connsiteX52" fmla="*/ 736220 w 7070560"/>
              <a:gd name="connsiteY52" fmla="*/ 2796331 h 6061481"/>
              <a:gd name="connsiteX53" fmla="*/ 3178344 w 7070560"/>
              <a:gd name="connsiteY53" fmla="*/ 0 h 6061481"/>
              <a:gd name="connsiteX54" fmla="*/ 4149219 w 7070560"/>
              <a:gd name="connsiteY54" fmla="*/ 0 h 6061481"/>
              <a:gd name="connsiteX55" fmla="*/ 481098 w 7070560"/>
              <a:gd name="connsiteY55" fmla="*/ 2853541 h 6061481"/>
              <a:gd name="connsiteX56" fmla="*/ 62818 w 7070560"/>
              <a:gd name="connsiteY56" fmla="*/ 2801296 h 6061481"/>
              <a:gd name="connsiteX57" fmla="*/ 115064 w 7070560"/>
              <a:gd name="connsiteY57" fmla="*/ 2383017 h 60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070560" h="6061481">
                <a:moveTo>
                  <a:pt x="6620628" y="2231914"/>
                </a:moveTo>
                <a:cubicBezTo>
                  <a:pt x="6696241" y="2226842"/>
                  <a:pt x="6772941" y="2258197"/>
                  <a:pt x="6822976" y="2322514"/>
                </a:cubicBezTo>
                <a:cubicBezTo>
                  <a:pt x="6903029" y="2425420"/>
                  <a:pt x="6884503" y="2573740"/>
                  <a:pt x="6781597" y="2653794"/>
                </a:cubicBezTo>
                <a:lnTo>
                  <a:pt x="2465093" y="6011729"/>
                </a:lnTo>
                <a:cubicBezTo>
                  <a:pt x="2362186" y="6091784"/>
                  <a:pt x="2213866" y="6073258"/>
                  <a:pt x="2133812" y="5970351"/>
                </a:cubicBezTo>
                <a:cubicBezTo>
                  <a:pt x="2053758" y="5867445"/>
                  <a:pt x="2072284" y="5719125"/>
                  <a:pt x="2175191" y="5639070"/>
                </a:cubicBezTo>
                <a:lnTo>
                  <a:pt x="6491694" y="2281135"/>
                </a:lnTo>
                <a:cubicBezTo>
                  <a:pt x="6530284" y="2251115"/>
                  <a:pt x="6575260" y="2234958"/>
                  <a:pt x="6620628" y="2231914"/>
                </a:cubicBezTo>
                <a:close/>
                <a:moveTo>
                  <a:pt x="5445845" y="1550707"/>
                </a:moveTo>
                <a:cubicBezTo>
                  <a:pt x="5495615" y="1556923"/>
                  <a:pt x="5543014" y="1582126"/>
                  <a:pt x="5576244" y="1624842"/>
                </a:cubicBezTo>
                <a:cubicBezTo>
                  <a:pt x="5642703" y="1710273"/>
                  <a:pt x="5627324" y="1833407"/>
                  <a:pt x="5541891" y="1899866"/>
                </a:cubicBezTo>
                <a:lnTo>
                  <a:pt x="1162105" y="5307031"/>
                </a:lnTo>
                <a:cubicBezTo>
                  <a:pt x="1076674" y="5373490"/>
                  <a:pt x="953540" y="5358111"/>
                  <a:pt x="887080" y="5272679"/>
                </a:cubicBezTo>
                <a:cubicBezTo>
                  <a:pt x="820621" y="5187247"/>
                  <a:pt x="836001" y="5064114"/>
                  <a:pt x="921432" y="4997654"/>
                </a:cubicBezTo>
                <a:lnTo>
                  <a:pt x="5301218" y="1590491"/>
                </a:lnTo>
                <a:cubicBezTo>
                  <a:pt x="5343935" y="1557260"/>
                  <a:pt x="5396075" y="1544490"/>
                  <a:pt x="5445845" y="1550707"/>
                </a:cubicBezTo>
                <a:close/>
                <a:moveTo>
                  <a:pt x="6696544" y="1166410"/>
                </a:moveTo>
                <a:cubicBezTo>
                  <a:pt x="6808724" y="1158884"/>
                  <a:pt x="6922517" y="1205403"/>
                  <a:pt x="6996748" y="1300825"/>
                </a:cubicBezTo>
                <a:lnTo>
                  <a:pt x="6996747" y="1300826"/>
                </a:lnTo>
                <a:cubicBezTo>
                  <a:pt x="7115517" y="1453500"/>
                  <a:pt x="7088032" y="1673548"/>
                  <a:pt x="6935358" y="1792318"/>
                </a:cubicBezTo>
                <a:lnTo>
                  <a:pt x="2799076" y="5010052"/>
                </a:lnTo>
                <a:cubicBezTo>
                  <a:pt x="2646402" y="5128821"/>
                  <a:pt x="2426353" y="5101336"/>
                  <a:pt x="2307584" y="4948662"/>
                </a:cubicBezTo>
                <a:lnTo>
                  <a:pt x="2307584" y="4948663"/>
                </a:lnTo>
                <a:cubicBezTo>
                  <a:pt x="2188815" y="4795988"/>
                  <a:pt x="2216300" y="4575940"/>
                  <a:pt x="2368975" y="4457171"/>
                </a:cubicBezTo>
                <a:lnTo>
                  <a:pt x="6505257" y="1239435"/>
                </a:lnTo>
                <a:cubicBezTo>
                  <a:pt x="6562509" y="1194897"/>
                  <a:pt x="6629236" y="1170926"/>
                  <a:pt x="6696544" y="1166410"/>
                </a:cubicBezTo>
                <a:close/>
                <a:moveTo>
                  <a:pt x="5420334" y="502556"/>
                </a:moveTo>
                <a:cubicBezTo>
                  <a:pt x="5532514" y="495030"/>
                  <a:pt x="5646307" y="541549"/>
                  <a:pt x="5720538" y="636970"/>
                </a:cubicBezTo>
                <a:lnTo>
                  <a:pt x="5720537" y="636971"/>
                </a:lnTo>
                <a:cubicBezTo>
                  <a:pt x="5839307" y="789645"/>
                  <a:pt x="5811822" y="1009694"/>
                  <a:pt x="5659148" y="1128463"/>
                </a:cubicBezTo>
                <a:lnTo>
                  <a:pt x="1522866" y="4346197"/>
                </a:lnTo>
                <a:cubicBezTo>
                  <a:pt x="1389277" y="4450121"/>
                  <a:pt x="1204104" y="4442068"/>
                  <a:pt x="1080331" y="4336151"/>
                </a:cubicBezTo>
                <a:lnTo>
                  <a:pt x="1031375" y="4284809"/>
                </a:lnTo>
                <a:lnTo>
                  <a:pt x="993651" y="4224727"/>
                </a:lnTo>
                <a:cubicBezTo>
                  <a:pt x="921432" y="4078705"/>
                  <a:pt x="959175" y="3897240"/>
                  <a:pt x="1092764" y="3793317"/>
                </a:cubicBezTo>
                <a:lnTo>
                  <a:pt x="5229046" y="575581"/>
                </a:lnTo>
                <a:cubicBezTo>
                  <a:pt x="5286299" y="531042"/>
                  <a:pt x="5353026" y="507071"/>
                  <a:pt x="5420334" y="502556"/>
                </a:cubicBezTo>
                <a:close/>
                <a:moveTo>
                  <a:pt x="4897264" y="165653"/>
                </a:moveTo>
                <a:cubicBezTo>
                  <a:pt x="4975266" y="160420"/>
                  <a:pt x="5054389" y="192767"/>
                  <a:pt x="5106004" y="259116"/>
                </a:cubicBezTo>
                <a:lnTo>
                  <a:pt x="5106003" y="259116"/>
                </a:lnTo>
                <a:cubicBezTo>
                  <a:pt x="5188587" y="365275"/>
                  <a:pt x="5169476" y="518280"/>
                  <a:pt x="5063318" y="600864"/>
                </a:cubicBezTo>
                <a:lnTo>
                  <a:pt x="758589" y="3949639"/>
                </a:lnTo>
                <a:cubicBezTo>
                  <a:pt x="665700" y="4021900"/>
                  <a:pt x="536943" y="4016300"/>
                  <a:pt x="450881" y="3942654"/>
                </a:cubicBezTo>
                <a:lnTo>
                  <a:pt x="416841" y="3906953"/>
                </a:lnTo>
                <a:lnTo>
                  <a:pt x="390610" y="3865178"/>
                </a:lnTo>
                <a:cubicBezTo>
                  <a:pt x="340395" y="3763645"/>
                  <a:pt x="366638" y="3637467"/>
                  <a:pt x="459526" y="3565206"/>
                </a:cubicBezTo>
                <a:lnTo>
                  <a:pt x="4764256" y="216430"/>
                </a:lnTo>
                <a:cubicBezTo>
                  <a:pt x="4804065" y="185461"/>
                  <a:pt x="4850463" y="168793"/>
                  <a:pt x="4897264" y="165653"/>
                </a:cubicBezTo>
                <a:close/>
                <a:moveTo>
                  <a:pt x="4330802" y="0"/>
                </a:moveTo>
                <a:lnTo>
                  <a:pt x="4868075" y="0"/>
                </a:lnTo>
                <a:lnTo>
                  <a:pt x="938780" y="3056715"/>
                </a:lnTo>
                <a:cubicBezTo>
                  <a:pt x="866877" y="3112650"/>
                  <a:pt x="763244" y="3099706"/>
                  <a:pt x="707309" y="3027803"/>
                </a:cubicBezTo>
                <a:cubicBezTo>
                  <a:pt x="651373" y="2955900"/>
                  <a:pt x="664317" y="2852267"/>
                  <a:pt x="736220" y="2796331"/>
                </a:cubicBezTo>
                <a:close/>
                <a:moveTo>
                  <a:pt x="3178344" y="0"/>
                </a:moveTo>
                <a:lnTo>
                  <a:pt x="4149219" y="0"/>
                </a:lnTo>
                <a:lnTo>
                  <a:pt x="481098" y="2853541"/>
                </a:lnTo>
                <a:cubicBezTo>
                  <a:pt x="351165" y="2954618"/>
                  <a:pt x="163896" y="2931227"/>
                  <a:pt x="62818" y="2801296"/>
                </a:cubicBezTo>
                <a:cubicBezTo>
                  <a:pt x="-38258" y="2671365"/>
                  <a:pt x="-14869" y="2484095"/>
                  <a:pt x="115064" y="2383017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8F0F6160-118E-D34B-9424-70B94B99C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81121" y="5626245"/>
            <a:ext cx="9144000" cy="665560"/>
          </a:xfrm>
        </p:spPr>
        <p:txBody>
          <a:bodyPr/>
          <a:lstStyle/>
          <a:p>
            <a:r>
              <a:rPr lang="pt-BR" dirty="0">
                <a:latin typeface="Chicken Soup" pitchFamily="2" charset="77"/>
              </a:rPr>
              <a:t>Amanda Gonzalez</a:t>
            </a:r>
          </a:p>
        </p:txBody>
      </p:sp>
      <p:pic>
        <p:nvPicPr>
          <p:cNvPr id="9" name="Imagen 4">
            <a:extLst>
              <a:ext uri="{FF2B5EF4-FFF2-40B4-BE49-F238E27FC236}">
                <a16:creationId xmlns:a16="http://schemas.microsoft.com/office/drawing/2014/main" id="{0643FCAA-EEAB-6E4F-B875-BD7539B648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64" y="200700"/>
            <a:ext cx="1658925" cy="1751252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8D3D655D-1965-B048-9BE0-82E0F08E6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695618"/>
            <a:ext cx="7645197" cy="7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005" tIns="43003" rIns="86005" bIns="43003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81" b="1" dirty="0">
                <a:latin typeface="Calibri" panose="020F0502020204030204" pitchFamily="34" charset="0"/>
                <a:cs typeface="Calibri" panose="020F0502020204030204" pitchFamily="34" charset="0"/>
              </a:rPr>
              <a:t>UNIVERSIDADE DE SÃO PAULO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81" b="1" dirty="0">
                <a:latin typeface="Calibri" panose="020F0502020204030204" pitchFamily="34" charset="0"/>
                <a:cs typeface="Calibri" panose="020F0502020204030204" pitchFamily="34" charset="0"/>
              </a:rPr>
              <a:t>Faculdade de Odontologia de Ribeirão Preto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34D77F-EE2F-0A4D-8248-31DDF3FAD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742" y="3429000"/>
            <a:ext cx="6124069" cy="1751252"/>
          </a:xfrm>
        </p:spPr>
        <p:txBody>
          <a:bodyPr>
            <a:noAutofit/>
          </a:bodyPr>
          <a:lstStyle/>
          <a:p>
            <a:r>
              <a:rPr lang="pt-BR" sz="10000" dirty="0">
                <a:latin typeface="Orchide" panose="02000500000000000000" pitchFamily="2" charset="0"/>
              </a:rPr>
              <a:t>Preparo Básico em Periodontia </a:t>
            </a:r>
          </a:p>
        </p:txBody>
      </p:sp>
    </p:spTree>
    <p:extLst>
      <p:ext uri="{BB962C8B-B14F-4D97-AF65-F5344CB8AC3E}">
        <p14:creationId xmlns:p14="http://schemas.microsoft.com/office/powerpoint/2010/main" val="27107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10" grpId="0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5B5219EE-7D9F-1049-A7BA-760B7BA635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6801" y="1192555"/>
            <a:ext cx="4814889" cy="651600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1E439A9-6047-5143-99AA-21318ADBF1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908110" y="1580356"/>
            <a:ext cx="4814889" cy="574039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2A913E8-F6BE-B94A-B9FE-B2D8BE57421C}"/>
              </a:ext>
            </a:extLst>
          </p:cNvPr>
          <p:cNvSpPr/>
          <p:nvPr/>
        </p:nvSpPr>
        <p:spPr>
          <a:xfrm>
            <a:off x="8383929" y="88280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500" dirty="0">
                <a:latin typeface="Orchide" panose="02000500000000000000" pitchFamily="2" charset="0"/>
              </a:rPr>
              <a:t>Preparo Básico em Periodontia </a:t>
            </a:r>
            <a:endParaRPr lang="pt-BR" sz="3500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23B45BC-5803-4D41-AC39-794FB25A3A53}"/>
              </a:ext>
            </a:extLst>
          </p:cNvPr>
          <p:cNvCxnSpPr>
            <a:stCxn id="13" idx="1"/>
          </p:cNvCxnSpPr>
          <p:nvPr/>
        </p:nvCxnSpPr>
        <p:spPr>
          <a:xfrm flipH="1">
            <a:off x="0" y="403751"/>
            <a:ext cx="83839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005F66C-2F69-5E4B-B588-567ACCCE4AC8}"/>
              </a:ext>
            </a:extLst>
          </p:cNvPr>
          <p:cNvCxnSpPr>
            <a:cxnSpLocks/>
          </p:cNvCxnSpPr>
          <p:nvPr/>
        </p:nvCxnSpPr>
        <p:spPr>
          <a:xfrm>
            <a:off x="11431929" y="403751"/>
            <a:ext cx="7600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cumento 19">
            <a:extLst>
              <a:ext uri="{FF2B5EF4-FFF2-40B4-BE49-F238E27FC236}">
                <a16:creationId xmlns:a16="http://schemas.microsoft.com/office/drawing/2014/main" id="{CA2F4EB9-351B-EE4E-AF0F-D65E593B8331}"/>
              </a:ext>
            </a:extLst>
          </p:cNvPr>
          <p:cNvSpPr/>
          <p:nvPr/>
        </p:nvSpPr>
        <p:spPr>
          <a:xfrm>
            <a:off x="341998" y="406024"/>
            <a:ext cx="1971711" cy="630939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3BB9622-934F-D145-809C-9A58F7E1D268}"/>
              </a:ext>
            </a:extLst>
          </p:cNvPr>
          <p:cNvSpPr txBox="1"/>
          <p:nvPr/>
        </p:nvSpPr>
        <p:spPr>
          <a:xfrm>
            <a:off x="382973" y="439034"/>
            <a:ext cx="19656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  <a:latin typeface="Impact" panose="020B0806030902050204" pitchFamily="34" charset="0"/>
              </a:rPr>
              <a:t>PERIODONTITE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65BF28B-77BE-3C46-A2E1-54F0ED190A20}"/>
              </a:ext>
            </a:extLst>
          </p:cNvPr>
          <p:cNvSpPr txBox="1"/>
          <p:nvPr/>
        </p:nvSpPr>
        <p:spPr>
          <a:xfrm>
            <a:off x="11010007" y="6492721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(LINDHE, 2018)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6FF1BB82-E32D-CE49-A7E3-398676D232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042521"/>
              </p:ext>
            </p:extLst>
          </p:nvPr>
        </p:nvGraphicFramePr>
        <p:xfrm>
          <a:off x="902133" y="1467323"/>
          <a:ext cx="7922228" cy="427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E7E7F485-59CA-7241-BC21-45C21A823B88}"/>
              </a:ext>
            </a:extLst>
          </p:cNvPr>
          <p:cNvSpPr txBox="1"/>
          <p:nvPr/>
        </p:nvSpPr>
        <p:spPr>
          <a:xfrm>
            <a:off x="9149842" y="770625"/>
            <a:ext cx="271043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intervalo entre as consultas da TPS vão depender da gravidade e extensão da doença, idade, sexo, hábitos de higiene, hábitos de fumo e se há outros fatores de risco/sistêmicos associado</a:t>
            </a:r>
          </a:p>
        </p:txBody>
      </p:sp>
      <p:sp>
        <p:nvSpPr>
          <p:cNvPr id="2" name="Retângulo Arredondado 1">
            <a:extLst>
              <a:ext uri="{FF2B5EF4-FFF2-40B4-BE49-F238E27FC236}">
                <a16:creationId xmlns:a16="http://schemas.microsoft.com/office/drawing/2014/main" id="{D6BAD455-8B70-0549-871C-54F849740A10}"/>
              </a:ext>
            </a:extLst>
          </p:cNvPr>
          <p:cNvSpPr/>
          <p:nvPr/>
        </p:nvSpPr>
        <p:spPr>
          <a:xfrm>
            <a:off x="9171265" y="3353948"/>
            <a:ext cx="2607568" cy="107635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Raspagem por quadrantes ou sextantes a depender da extensão e severidade da doença</a:t>
            </a:r>
          </a:p>
        </p:txBody>
      </p:sp>
    </p:spTree>
    <p:extLst>
      <p:ext uri="{BB962C8B-B14F-4D97-AF65-F5344CB8AC3E}">
        <p14:creationId xmlns:p14="http://schemas.microsoft.com/office/powerpoint/2010/main" val="38456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93D729DE-F12E-724B-BA12-D83558A66F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9" y="1927641"/>
            <a:ext cx="4930359" cy="493035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2A913E8-F6BE-B94A-B9FE-B2D8BE57421C}"/>
              </a:ext>
            </a:extLst>
          </p:cNvPr>
          <p:cNvSpPr/>
          <p:nvPr/>
        </p:nvSpPr>
        <p:spPr>
          <a:xfrm>
            <a:off x="8383929" y="88280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500" dirty="0">
                <a:latin typeface="Orchide" panose="02000500000000000000" pitchFamily="2" charset="0"/>
              </a:rPr>
              <a:t>Preparo Básico em Periodontia </a:t>
            </a:r>
            <a:endParaRPr lang="pt-BR" sz="3500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23B45BC-5803-4D41-AC39-794FB25A3A53}"/>
              </a:ext>
            </a:extLst>
          </p:cNvPr>
          <p:cNvCxnSpPr>
            <a:stCxn id="13" idx="1"/>
          </p:cNvCxnSpPr>
          <p:nvPr/>
        </p:nvCxnSpPr>
        <p:spPr>
          <a:xfrm flipH="1">
            <a:off x="0" y="403751"/>
            <a:ext cx="83839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005F66C-2F69-5E4B-B588-567ACCCE4AC8}"/>
              </a:ext>
            </a:extLst>
          </p:cNvPr>
          <p:cNvCxnSpPr>
            <a:cxnSpLocks/>
          </p:cNvCxnSpPr>
          <p:nvPr/>
        </p:nvCxnSpPr>
        <p:spPr>
          <a:xfrm>
            <a:off x="11431929" y="403751"/>
            <a:ext cx="7600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cumento 8">
            <a:extLst>
              <a:ext uri="{FF2B5EF4-FFF2-40B4-BE49-F238E27FC236}">
                <a16:creationId xmlns:a16="http://schemas.microsoft.com/office/drawing/2014/main" id="{55E0591A-E4DF-E84B-AFDD-C5BC31F25247}"/>
              </a:ext>
            </a:extLst>
          </p:cNvPr>
          <p:cNvSpPr/>
          <p:nvPr/>
        </p:nvSpPr>
        <p:spPr>
          <a:xfrm>
            <a:off x="341998" y="406024"/>
            <a:ext cx="2224936" cy="630939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267E85E-A9DF-6A4D-B510-71CB511ACFF3}"/>
              </a:ext>
            </a:extLst>
          </p:cNvPr>
          <p:cNvSpPr txBox="1"/>
          <p:nvPr/>
        </p:nvSpPr>
        <p:spPr>
          <a:xfrm>
            <a:off x="453230" y="452119"/>
            <a:ext cx="20024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  <a:latin typeface="Impact" panose="020B0806030902050204" pitchFamily="34" charset="0"/>
              </a:rPr>
              <a:t>TRATAMENTOS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8E58D4E-3166-1C4F-9EEA-3896DEF11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5071238"/>
              </p:ext>
            </p:extLst>
          </p:nvPr>
        </p:nvGraphicFramePr>
        <p:xfrm>
          <a:off x="-135467" y="102439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519EAA2C-C717-F644-B9C6-C3FEB5E39D97}"/>
              </a:ext>
            </a:extLst>
          </p:cNvPr>
          <p:cNvSpPr/>
          <p:nvPr/>
        </p:nvSpPr>
        <p:spPr>
          <a:xfrm>
            <a:off x="7534991" y="1022126"/>
            <a:ext cx="4050818" cy="1200329"/>
          </a:xfrm>
          <a:prstGeom prst="rect">
            <a:avLst/>
          </a:prstGeom>
          <a:ln w="28575">
            <a:solidFill>
              <a:schemeClr val="accent5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Bolsas associadas aos molares/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furca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e defeitos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ósseos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angulares mostram resultados menos favoravelmente à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instrumentação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não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cirúrgica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repetida </a:t>
            </a:r>
            <a:endParaRPr lang="pt-B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A5FC314-58CF-6149-B423-7AFDAEC651C4}"/>
              </a:ext>
            </a:extLst>
          </p:cNvPr>
          <p:cNvSpPr/>
          <p:nvPr/>
        </p:nvSpPr>
        <p:spPr>
          <a:xfrm>
            <a:off x="7534991" y="2589443"/>
            <a:ext cx="4050818" cy="923330"/>
          </a:xfrm>
          <a:prstGeom prst="rect">
            <a:avLst/>
          </a:prstGeom>
          <a:ln w="28575">
            <a:solidFill>
              <a:schemeClr val="accent5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Cerca de 50% das bolsas com profundidade à sondagem inicial ≥ 7 mm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permanecerão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como locais sem sucesso </a:t>
            </a:r>
            <a:endParaRPr lang="pt-B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9E1D6DA-A7B2-0145-B546-B67EA98B9DD0}"/>
              </a:ext>
            </a:extLst>
          </p:cNvPr>
          <p:cNvSpPr txBox="1"/>
          <p:nvPr/>
        </p:nvSpPr>
        <p:spPr>
          <a:xfrm>
            <a:off x="11010007" y="6492721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(LINDHE, 2018)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806B4AFD-734D-D546-991C-10C98488B9D4}"/>
              </a:ext>
            </a:extLst>
          </p:cNvPr>
          <p:cNvCxnSpPr/>
          <p:nvPr/>
        </p:nvCxnSpPr>
        <p:spPr>
          <a:xfrm flipH="1">
            <a:off x="2916820" y="3229337"/>
            <a:ext cx="22802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7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id="{F948992B-68A7-0E44-A8FE-611E7D5260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976" y="-60181"/>
            <a:ext cx="3484024" cy="6858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2A913E8-F6BE-B94A-B9FE-B2D8BE57421C}"/>
              </a:ext>
            </a:extLst>
          </p:cNvPr>
          <p:cNvSpPr/>
          <p:nvPr/>
        </p:nvSpPr>
        <p:spPr>
          <a:xfrm>
            <a:off x="8383929" y="88280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500" dirty="0">
                <a:latin typeface="Orchide" panose="02000500000000000000" pitchFamily="2" charset="0"/>
              </a:rPr>
              <a:t>Preparo Básico em Periodontia </a:t>
            </a:r>
            <a:endParaRPr lang="pt-BR" sz="3500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23B45BC-5803-4D41-AC39-794FB25A3A53}"/>
              </a:ext>
            </a:extLst>
          </p:cNvPr>
          <p:cNvCxnSpPr>
            <a:stCxn id="13" idx="1"/>
          </p:cNvCxnSpPr>
          <p:nvPr/>
        </p:nvCxnSpPr>
        <p:spPr>
          <a:xfrm flipH="1">
            <a:off x="0" y="403751"/>
            <a:ext cx="83839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005F66C-2F69-5E4B-B588-567ACCCE4AC8}"/>
              </a:ext>
            </a:extLst>
          </p:cNvPr>
          <p:cNvCxnSpPr>
            <a:cxnSpLocks/>
          </p:cNvCxnSpPr>
          <p:nvPr/>
        </p:nvCxnSpPr>
        <p:spPr>
          <a:xfrm>
            <a:off x="11431929" y="403751"/>
            <a:ext cx="7600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cumento 6">
            <a:extLst>
              <a:ext uri="{FF2B5EF4-FFF2-40B4-BE49-F238E27FC236}">
                <a16:creationId xmlns:a16="http://schemas.microsoft.com/office/drawing/2014/main" id="{1E97DFA3-B1C5-8541-B1E8-7188B6FC1CE6}"/>
              </a:ext>
            </a:extLst>
          </p:cNvPr>
          <p:cNvSpPr/>
          <p:nvPr/>
        </p:nvSpPr>
        <p:spPr>
          <a:xfrm>
            <a:off x="341998" y="406024"/>
            <a:ext cx="2224936" cy="630939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F2BC0FA-92C6-6345-9CA6-5C385260C725}"/>
              </a:ext>
            </a:extLst>
          </p:cNvPr>
          <p:cNvSpPr txBox="1"/>
          <p:nvPr/>
        </p:nvSpPr>
        <p:spPr>
          <a:xfrm>
            <a:off x="453230" y="452119"/>
            <a:ext cx="20024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  <a:latin typeface="Impact" panose="020B0806030902050204" pitchFamily="34" charset="0"/>
              </a:rPr>
              <a:t>TRATAMENTOS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E0505A-0C89-304A-A286-B6925462C9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04" y="1961206"/>
            <a:ext cx="1715224" cy="603952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073DC260-D27A-6843-A94B-8E4DE4286DDB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5156546" y="1521415"/>
            <a:ext cx="1348426" cy="20129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ABED8F6-FBE3-EE49-9ABE-6D091B148E01}"/>
              </a:ext>
            </a:extLst>
          </p:cNvPr>
          <p:cNvCxnSpPr>
            <a:stCxn id="3" idx="3"/>
          </p:cNvCxnSpPr>
          <p:nvPr/>
        </p:nvCxnSpPr>
        <p:spPr>
          <a:xfrm flipV="1">
            <a:off x="5156546" y="3530278"/>
            <a:ext cx="1348426" cy="4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D22E7E07-1E02-E74A-ABA5-380E9A6BBA77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5156546" y="3534323"/>
            <a:ext cx="1348426" cy="16511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66E9383E-AF4A-1F41-B4BE-DB61FF1B3F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54" y="2588308"/>
            <a:ext cx="4692892" cy="189202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36F16C32-F7B7-1046-A113-5D6DA1AAB893}"/>
              </a:ext>
            </a:extLst>
          </p:cNvPr>
          <p:cNvSpPr/>
          <p:nvPr/>
        </p:nvSpPr>
        <p:spPr>
          <a:xfrm>
            <a:off x="6710441" y="805157"/>
            <a:ext cx="49269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Bolsas entre 1-3mm de profundidade que receberam tratamento em campo aberto, tiveram perda significativamente maior de inserção clínica do que com tratamento por raspagem e alisamento radicular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75F19EBA-1209-8244-98EF-99C797F1D28B}"/>
              </a:ext>
            </a:extLst>
          </p:cNvPr>
          <p:cNvSpPr/>
          <p:nvPr/>
        </p:nvSpPr>
        <p:spPr>
          <a:xfrm>
            <a:off x="6801389" y="2930113"/>
            <a:ext cx="49269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Bolsas entre 4 e 6mm de profundidade, submetidas a tratamento cirúrgico tiveram ganho de inserção </a:t>
            </a:r>
            <a:r>
              <a:rPr lang="pt-PT" dirty="0"/>
              <a:t>significativamente menor do que com o procedimento não cirúrgico. E redução de profundidade de sondagem maior após RAR</a:t>
            </a:r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471E0D2E-B0F3-2343-A000-461FB1574C6D}"/>
              </a:ext>
            </a:extLst>
          </p:cNvPr>
          <p:cNvSpPr/>
          <p:nvPr/>
        </p:nvSpPr>
        <p:spPr>
          <a:xfrm>
            <a:off x="6590290" y="5055069"/>
            <a:ext cx="5132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Bolsas com profundidades de sondagem &gt;6mm, obtiveram maior ganho de inserção e maior redução da profundidade de sondagem no tratamento cirúrgico de raspagem em campo aberto 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BD0CF87-653C-3F48-AE23-841CD5721712}"/>
              </a:ext>
            </a:extLst>
          </p:cNvPr>
          <p:cNvSpPr/>
          <p:nvPr/>
        </p:nvSpPr>
        <p:spPr>
          <a:xfrm>
            <a:off x="1200717" y="4555898"/>
            <a:ext cx="32187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HEITZ-MAYFIELD et al., 2002. J. </a:t>
            </a:r>
            <a:r>
              <a:rPr lang="pt-BR" sz="1200" dirty="0" err="1"/>
              <a:t>Clin</a:t>
            </a:r>
            <a:r>
              <a:rPr lang="pt-BR" sz="1200" dirty="0"/>
              <a:t>. </a:t>
            </a:r>
            <a:r>
              <a:rPr lang="pt-BR" sz="1200" dirty="0" err="1"/>
              <a:t>Periodontol</a:t>
            </a:r>
            <a:r>
              <a:rPr lang="pt-B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738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aixaDeTexto 41">
            <a:extLst>
              <a:ext uri="{FF2B5EF4-FFF2-40B4-BE49-F238E27FC236}">
                <a16:creationId xmlns:a16="http://schemas.microsoft.com/office/drawing/2014/main" id="{5E6D1730-DB58-8C4E-8561-3D849353FD51}"/>
              </a:ext>
            </a:extLst>
          </p:cNvPr>
          <p:cNvSpPr txBox="1"/>
          <p:nvPr/>
        </p:nvSpPr>
        <p:spPr>
          <a:xfrm>
            <a:off x="3226226" y="4142474"/>
            <a:ext cx="166584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Avaliar também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2A913E8-F6BE-B94A-B9FE-B2D8BE57421C}"/>
              </a:ext>
            </a:extLst>
          </p:cNvPr>
          <p:cNvSpPr/>
          <p:nvPr/>
        </p:nvSpPr>
        <p:spPr>
          <a:xfrm>
            <a:off x="8383929" y="88280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500" dirty="0">
                <a:latin typeface="Orchide" panose="02000500000000000000" pitchFamily="2" charset="0"/>
              </a:rPr>
              <a:t>Preparo Básico em Periodontia </a:t>
            </a:r>
            <a:endParaRPr lang="pt-BR" sz="3500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23B45BC-5803-4D41-AC39-794FB25A3A53}"/>
              </a:ext>
            </a:extLst>
          </p:cNvPr>
          <p:cNvCxnSpPr>
            <a:stCxn id="13" idx="1"/>
          </p:cNvCxnSpPr>
          <p:nvPr/>
        </p:nvCxnSpPr>
        <p:spPr>
          <a:xfrm flipH="1">
            <a:off x="0" y="403751"/>
            <a:ext cx="83839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005F66C-2F69-5E4B-B588-567ACCCE4AC8}"/>
              </a:ext>
            </a:extLst>
          </p:cNvPr>
          <p:cNvCxnSpPr>
            <a:cxnSpLocks/>
          </p:cNvCxnSpPr>
          <p:nvPr/>
        </p:nvCxnSpPr>
        <p:spPr>
          <a:xfrm>
            <a:off x="11431929" y="403751"/>
            <a:ext cx="7600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cumento 19">
            <a:extLst>
              <a:ext uri="{FF2B5EF4-FFF2-40B4-BE49-F238E27FC236}">
                <a16:creationId xmlns:a16="http://schemas.microsoft.com/office/drawing/2014/main" id="{CA2F4EB9-351B-EE4E-AF0F-D65E593B8331}"/>
              </a:ext>
            </a:extLst>
          </p:cNvPr>
          <p:cNvSpPr/>
          <p:nvPr/>
        </p:nvSpPr>
        <p:spPr>
          <a:xfrm>
            <a:off x="341998" y="406024"/>
            <a:ext cx="2224936" cy="630939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3BB9622-934F-D145-809C-9A58F7E1D268}"/>
              </a:ext>
            </a:extLst>
          </p:cNvPr>
          <p:cNvSpPr txBox="1"/>
          <p:nvPr/>
        </p:nvSpPr>
        <p:spPr>
          <a:xfrm>
            <a:off x="453230" y="452119"/>
            <a:ext cx="20024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  <a:latin typeface="Impact" panose="020B0806030902050204" pitchFamily="34" charset="0"/>
              </a:rPr>
              <a:t>TRATAMENTOS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5E2274C-D2E7-8A45-9B8C-A463F2AC8D60}"/>
              </a:ext>
            </a:extLst>
          </p:cNvPr>
          <p:cNvSpPr txBox="1"/>
          <p:nvPr/>
        </p:nvSpPr>
        <p:spPr>
          <a:xfrm>
            <a:off x="3752533" y="1065455"/>
            <a:ext cx="463139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000" u="sng" dirty="0"/>
              <a:t>OPTAR POR TERAPIA CIRÚRGICA QUANDO: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DB9178F-7E56-8945-A4A7-2438E7B157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24485" y="3725405"/>
            <a:ext cx="4350577" cy="313259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7798C70-DA9D-2244-8C38-707CB915E9FB}"/>
              </a:ext>
            </a:extLst>
          </p:cNvPr>
          <p:cNvSpPr txBox="1"/>
          <p:nvPr/>
        </p:nvSpPr>
        <p:spPr>
          <a:xfrm>
            <a:off x="718287" y="2782677"/>
            <a:ext cx="5340313" cy="646331"/>
          </a:xfrm>
          <a:prstGeom prst="rect">
            <a:avLst/>
          </a:prstGeom>
          <a:noFill/>
          <a:ln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decisão é geralmente feita </a:t>
            </a:r>
            <a:r>
              <a:rPr lang="pt-BR" dirty="0" err="1"/>
              <a:t>após</a:t>
            </a:r>
            <a:r>
              <a:rPr lang="pt-BR" dirty="0"/>
              <a:t> a </a:t>
            </a:r>
            <a:r>
              <a:rPr lang="pt-BR" dirty="0" err="1"/>
              <a:t>avaliação</a:t>
            </a:r>
            <a:r>
              <a:rPr lang="pt-BR" dirty="0"/>
              <a:t> da resposta à fase inicial da terapia relacionada à causa. 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C9262017-7E03-9644-A6D5-EBBD20020DBD}"/>
              </a:ext>
            </a:extLst>
          </p:cNvPr>
          <p:cNvCxnSpPr>
            <a:cxnSpLocks/>
            <a:stCxn id="14" idx="3"/>
            <a:endCxn id="30" idx="1"/>
          </p:cNvCxnSpPr>
          <p:nvPr/>
        </p:nvCxnSpPr>
        <p:spPr>
          <a:xfrm flipV="1">
            <a:off x="6058600" y="2701624"/>
            <a:ext cx="827380" cy="40421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3F0B60A-691E-134F-8249-8C0818315236}"/>
              </a:ext>
            </a:extLst>
          </p:cNvPr>
          <p:cNvSpPr txBox="1"/>
          <p:nvPr/>
        </p:nvSpPr>
        <p:spPr>
          <a:xfrm>
            <a:off x="6885980" y="2516958"/>
            <a:ext cx="462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Persistência de sinais de inflamação e PS crítica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10EBE95-2A90-F44B-A466-E7A1429B55FA}"/>
              </a:ext>
            </a:extLst>
          </p:cNvPr>
          <p:cNvSpPr txBox="1"/>
          <p:nvPr/>
        </p:nvSpPr>
        <p:spPr>
          <a:xfrm>
            <a:off x="6885980" y="2873215"/>
            <a:ext cx="36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Exsudato e sangramento à sondagem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963059C-7130-9A4C-B473-629A0C98A4CC}"/>
              </a:ext>
            </a:extLst>
          </p:cNvPr>
          <p:cNvSpPr txBox="1"/>
          <p:nvPr/>
        </p:nvSpPr>
        <p:spPr>
          <a:xfrm>
            <a:off x="6885980" y="3223956"/>
            <a:ext cx="3427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Aberrações na morfologia gengival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7F43E948-0AE2-0549-8834-C7B39F259839}"/>
              </a:ext>
            </a:extLst>
          </p:cNvPr>
          <p:cNvCxnSpPr>
            <a:cxnSpLocks/>
            <a:stCxn id="14" idx="3"/>
            <a:endCxn id="31" idx="1"/>
          </p:cNvCxnSpPr>
          <p:nvPr/>
        </p:nvCxnSpPr>
        <p:spPr>
          <a:xfrm flipV="1">
            <a:off x="6058600" y="3057881"/>
            <a:ext cx="827380" cy="4796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A7815595-5970-F946-8D2B-B6350EFA2E3F}"/>
              </a:ext>
            </a:extLst>
          </p:cNvPr>
          <p:cNvCxnSpPr>
            <a:cxnSpLocks/>
            <a:stCxn id="14" idx="3"/>
            <a:endCxn id="32" idx="1"/>
          </p:cNvCxnSpPr>
          <p:nvPr/>
        </p:nvCxnSpPr>
        <p:spPr>
          <a:xfrm>
            <a:off x="6058600" y="3105843"/>
            <a:ext cx="827380" cy="3027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BECC372-7D4A-A74F-981C-20C761CC5CA9}"/>
              </a:ext>
            </a:extLst>
          </p:cNvPr>
          <p:cNvSpPr txBox="1"/>
          <p:nvPr/>
        </p:nvSpPr>
        <p:spPr>
          <a:xfrm>
            <a:off x="1207823" y="4511806"/>
            <a:ext cx="5678157" cy="147732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Acesso inadequado para raspagem e alisamento radicular</a:t>
            </a:r>
          </a:p>
          <a:p>
            <a:endParaRPr lang="pt-BR" dirty="0"/>
          </a:p>
          <a:p>
            <a:r>
              <a:rPr lang="pt-BR" dirty="0"/>
              <a:t>Dificuldade de acesso para controle de placa pelo paciente</a:t>
            </a:r>
          </a:p>
          <a:p>
            <a:endParaRPr lang="pt-BR" dirty="0"/>
          </a:p>
          <a:p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Índice de placa tem que estar entre 10-20%</a:t>
            </a:r>
            <a:r>
              <a:rPr lang="pt-BR" dirty="0"/>
              <a:t>  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C11C2A8-D6EC-1546-89A5-F43E9D04C110}"/>
              </a:ext>
            </a:extLst>
          </p:cNvPr>
          <p:cNvSpPr txBox="1"/>
          <p:nvPr/>
        </p:nvSpPr>
        <p:spPr>
          <a:xfrm>
            <a:off x="11010007" y="6492721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(LINDHE, 2018)</a:t>
            </a:r>
          </a:p>
        </p:txBody>
      </p:sp>
      <p:sp>
        <p:nvSpPr>
          <p:cNvPr id="3" name="Retângulo Arredondado 2">
            <a:extLst>
              <a:ext uri="{FF2B5EF4-FFF2-40B4-BE49-F238E27FC236}">
                <a16:creationId xmlns:a16="http://schemas.microsoft.com/office/drawing/2014/main" id="{C1E58F31-A4B6-FA43-962E-783B55173A38}"/>
              </a:ext>
            </a:extLst>
          </p:cNvPr>
          <p:cNvSpPr/>
          <p:nvPr/>
        </p:nvSpPr>
        <p:spPr>
          <a:xfrm>
            <a:off x="9006560" y="1516520"/>
            <a:ext cx="2916533" cy="75931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222222"/>
                </a:solidFill>
                <a:latin typeface="Arial" panose="020B0604020202020204" pitchFamily="34" charset="0"/>
              </a:rPr>
              <a:t>Pré molar e </a:t>
            </a:r>
            <a:r>
              <a:rPr lang="pt-BR" sz="1600" b="1" dirty="0">
                <a:solidFill>
                  <a:srgbClr val="222222"/>
                </a:solidFill>
                <a:latin typeface="Arial" panose="020B0604020202020204" pitchFamily="34" charset="0"/>
              </a:rPr>
              <a:t>anteriores</a:t>
            </a:r>
            <a:r>
              <a:rPr lang="pt-BR" sz="1600" dirty="0">
                <a:solidFill>
                  <a:srgbClr val="222222"/>
                </a:solidFill>
                <a:latin typeface="Arial" panose="020B0604020202020204" pitchFamily="34" charset="0"/>
              </a:rPr>
              <a:t>: PS≥6-7 mm; </a:t>
            </a:r>
          </a:p>
          <a:p>
            <a:pPr algn="ctr"/>
            <a:r>
              <a:rPr lang="pt-BR" sz="1600" dirty="0">
                <a:solidFill>
                  <a:srgbClr val="222222"/>
                </a:solidFill>
                <a:latin typeface="Arial" panose="020B0604020202020204" pitchFamily="34" charset="0"/>
              </a:rPr>
              <a:t>Molares PS≥4-5 mm   </a:t>
            </a:r>
            <a:endParaRPr lang="pt-BR" sz="1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2A4CCF-0D2D-8F4A-A70B-DC33889D7029}"/>
              </a:ext>
            </a:extLst>
          </p:cNvPr>
          <p:cNvSpPr txBox="1"/>
          <p:nvPr/>
        </p:nvSpPr>
        <p:spPr>
          <a:xfrm>
            <a:off x="9919644" y="1140122"/>
            <a:ext cx="109036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PS crítica:</a:t>
            </a:r>
          </a:p>
        </p:txBody>
      </p:sp>
    </p:spTree>
    <p:extLst>
      <p:ext uri="{BB962C8B-B14F-4D97-AF65-F5344CB8AC3E}">
        <p14:creationId xmlns:p14="http://schemas.microsoft.com/office/powerpoint/2010/main" val="17242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72A913E8-F6BE-B94A-B9FE-B2D8BE57421C}"/>
              </a:ext>
            </a:extLst>
          </p:cNvPr>
          <p:cNvSpPr/>
          <p:nvPr/>
        </p:nvSpPr>
        <p:spPr>
          <a:xfrm>
            <a:off x="8383929" y="88280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500" dirty="0">
                <a:latin typeface="Orchide" panose="02000500000000000000" pitchFamily="2" charset="0"/>
              </a:rPr>
              <a:t>Preparo Básico em Periodontia </a:t>
            </a:r>
            <a:endParaRPr lang="pt-BR" sz="3500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23B45BC-5803-4D41-AC39-794FB25A3A53}"/>
              </a:ext>
            </a:extLst>
          </p:cNvPr>
          <p:cNvCxnSpPr>
            <a:stCxn id="13" idx="1"/>
          </p:cNvCxnSpPr>
          <p:nvPr/>
        </p:nvCxnSpPr>
        <p:spPr>
          <a:xfrm flipH="1">
            <a:off x="0" y="403751"/>
            <a:ext cx="83839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005F66C-2F69-5E4B-B588-567ACCCE4AC8}"/>
              </a:ext>
            </a:extLst>
          </p:cNvPr>
          <p:cNvCxnSpPr>
            <a:cxnSpLocks/>
          </p:cNvCxnSpPr>
          <p:nvPr/>
        </p:nvCxnSpPr>
        <p:spPr>
          <a:xfrm>
            <a:off x="11431929" y="403751"/>
            <a:ext cx="7600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cumento 19">
            <a:extLst>
              <a:ext uri="{FF2B5EF4-FFF2-40B4-BE49-F238E27FC236}">
                <a16:creationId xmlns:a16="http://schemas.microsoft.com/office/drawing/2014/main" id="{CA2F4EB9-351B-EE4E-AF0F-D65E593B8331}"/>
              </a:ext>
            </a:extLst>
          </p:cNvPr>
          <p:cNvSpPr/>
          <p:nvPr/>
        </p:nvSpPr>
        <p:spPr>
          <a:xfrm>
            <a:off x="341999" y="406025"/>
            <a:ext cx="1632032" cy="616286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9E25E08-541B-0A4C-8FA1-692F04DF57E4}"/>
              </a:ext>
            </a:extLst>
          </p:cNvPr>
          <p:cNvSpPr txBox="1"/>
          <p:nvPr/>
        </p:nvSpPr>
        <p:spPr>
          <a:xfrm>
            <a:off x="11010007" y="6492721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(LINDHE, 2018)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A3F8432-032A-9449-80FD-E90980B9C97D}"/>
              </a:ext>
            </a:extLst>
          </p:cNvPr>
          <p:cNvSpPr txBox="1"/>
          <p:nvPr/>
        </p:nvSpPr>
        <p:spPr>
          <a:xfrm>
            <a:off x="441312" y="466898"/>
            <a:ext cx="14334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  <a:latin typeface="Impact" panose="020B0806030902050204" pitchFamily="34" charset="0"/>
              </a:rPr>
              <a:t>EXCEÇÕES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9CD7CF-0748-884F-A45C-3AB231DB9C0F}"/>
              </a:ext>
            </a:extLst>
          </p:cNvPr>
          <p:cNvSpPr txBox="1"/>
          <p:nvPr/>
        </p:nvSpPr>
        <p:spPr>
          <a:xfrm>
            <a:off x="2068798" y="1368227"/>
            <a:ext cx="4422528" cy="646331"/>
          </a:xfrm>
          <a:prstGeom prst="rect">
            <a:avLst/>
          </a:prstGeom>
          <a:solidFill>
            <a:srgbClr val="941651"/>
          </a:solidFill>
          <a:ln>
            <a:solidFill>
              <a:srgbClr val="9416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Pacientes com Periodontite Grau III e IV, pacientes fumantes e padrão molar/incisivo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44210627-CD2F-4C43-9981-14052DD1B0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5611" y="703345"/>
            <a:ext cx="4272867" cy="3495322"/>
          </a:xfrm>
          <a:custGeom>
            <a:avLst/>
            <a:gdLst>
              <a:gd name="connsiteX0" fmla="*/ 4687855 w 6986319"/>
              <a:gd name="connsiteY0" fmla="*/ 5386271 h 5715000"/>
              <a:gd name="connsiteX1" fmla="*/ 4698355 w 6986319"/>
              <a:gd name="connsiteY1" fmla="*/ 5470816 h 5715000"/>
              <a:gd name="connsiteX2" fmla="*/ 4649749 w 6986319"/>
              <a:gd name="connsiteY2" fmla="*/ 5466549 h 5715000"/>
              <a:gd name="connsiteX3" fmla="*/ 4641350 w 6986319"/>
              <a:gd name="connsiteY3" fmla="*/ 5398914 h 5715000"/>
              <a:gd name="connsiteX4" fmla="*/ 4687855 w 6986319"/>
              <a:gd name="connsiteY4" fmla="*/ 5386271 h 5715000"/>
              <a:gd name="connsiteX5" fmla="*/ 579451 w 6986319"/>
              <a:gd name="connsiteY5" fmla="*/ 5282746 h 5715000"/>
              <a:gd name="connsiteX6" fmla="*/ 439848 w 6986319"/>
              <a:gd name="connsiteY6" fmla="*/ 5430573 h 5715000"/>
              <a:gd name="connsiteX7" fmla="*/ 380656 w 6986319"/>
              <a:gd name="connsiteY7" fmla="*/ 5451660 h 5715000"/>
              <a:gd name="connsiteX8" fmla="*/ 452602 w 6986319"/>
              <a:gd name="connsiteY8" fmla="*/ 5339707 h 5715000"/>
              <a:gd name="connsiteX9" fmla="*/ 579451 w 6986319"/>
              <a:gd name="connsiteY9" fmla="*/ 5282746 h 5715000"/>
              <a:gd name="connsiteX10" fmla="*/ 577353 w 6986319"/>
              <a:gd name="connsiteY10" fmla="*/ 5265838 h 5715000"/>
              <a:gd name="connsiteX11" fmla="*/ 606925 w 6986319"/>
              <a:gd name="connsiteY11" fmla="*/ 5282768 h 5715000"/>
              <a:gd name="connsiteX12" fmla="*/ 583673 w 6986319"/>
              <a:gd name="connsiteY12" fmla="*/ 5289090 h 5715000"/>
              <a:gd name="connsiteX13" fmla="*/ 577353 w 6986319"/>
              <a:gd name="connsiteY13" fmla="*/ 5265838 h 5715000"/>
              <a:gd name="connsiteX14" fmla="*/ 630222 w 6986319"/>
              <a:gd name="connsiteY14" fmla="*/ 5221498 h 5715000"/>
              <a:gd name="connsiteX15" fmla="*/ 649231 w 6986319"/>
              <a:gd name="connsiteY15" fmla="*/ 5236307 h 5715000"/>
              <a:gd name="connsiteX16" fmla="*/ 651332 w 6986319"/>
              <a:gd name="connsiteY16" fmla="*/ 5253216 h 5715000"/>
              <a:gd name="connsiteX17" fmla="*/ 619635 w 6986319"/>
              <a:gd name="connsiteY17" fmla="*/ 5246851 h 5715000"/>
              <a:gd name="connsiteX18" fmla="*/ 630222 w 6986319"/>
              <a:gd name="connsiteY18" fmla="*/ 5221498 h 5715000"/>
              <a:gd name="connsiteX19" fmla="*/ 4830049 w 6986319"/>
              <a:gd name="connsiteY19" fmla="*/ 4972421 h 5715000"/>
              <a:gd name="connsiteX20" fmla="*/ 4878384 w 6986319"/>
              <a:gd name="connsiteY20" fmla="*/ 4984876 h 5715000"/>
              <a:gd name="connsiteX21" fmla="*/ 4888927 w 6986319"/>
              <a:gd name="connsiteY21" fmla="*/ 5014472 h 5715000"/>
              <a:gd name="connsiteX22" fmla="*/ 4926966 w 6986319"/>
              <a:gd name="connsiteY22" fmla="*/ 5016617 h 5715000"/>
              <a:gd name="connsiteX23" fmla="*/ 4925711 w 6986319"/>
              <a:gd name="connsiteY23" fmla="*/ 5017404 h 5715000"/>
              <a:gd name="connsiteX24" fmla="*/ 4930621 w 6986319"/>
              <a:gd name="connsiteY24" fmla="*/ 5019693 h 5715000"/>
              <a:gd name="connsiteX25" fmla="*/ 5123464 w 6986319"/>
              <a:gd name="connsiteY25" fmla="*/ 5078062 h 5715000"/>
              <a:gd name="connsiteX26" fmla="*/ 5186834 w 6986319"/>
              <a:gd name="connsiteY26" fmla="*/ 5118268 h 5715000"/>
              <a:gd name="connsiteX27" fmla="*/ 5233318 w 6986319"/>
              <a:gd name="connsiteY27" fmla="*/ 5133099 h 5715000"/>
              <a:gd name="connsiteX28" fmla="*/ 5233296 w 6986319"/>
              <a:gd name="connsiteY28" fmla="*/ 5160573 h 5715000"/>
              <a:gd name="connsiteX29" fmla="*/ 4891004 w 6986319"/>
              <a:gd name="connsiteY29" fmla="*/ 5058856 h 5715000"/>
              <a:gd name="connsiteX30" fmla="*/ 4893127 w 6986319"/>
              <a:gd name="connsiteY30" fmla="*/ 5048290 h 5715000"/>
              <a:gd name="connsiteX31" fmla="*/ 4789595 w 6986319"/>
              <a:gd name="connsiteY31" fmla="*/ 5016506 h 5715000"/>
              <a:gd name="connsiteX32" fmla="*/ 4802304 w 6986319"/>
              <a:gd name="connsiteY32" fmla="*/ 4980588 h 5715000"/>
              <a:gd name="connsiteX33" fmla="*/ 4830049 w 6986319"/>
              <a:gd name="connsiteY33" fmla="*/ 4972421 h 5715000"/>
              <a:gd name="connsiteX34" fmla="*/ 4714682 w 6986319"/>
              <a:gd name="connsiteY34" fmla="*/ 3556081 h 5715000"/>
              <a:gd name="connsiteX35" fmla="*/ 4718905 w 6986319"/>
              <a:gd name="connsiteY35" fmla="*/ 3562424 h 5715000"/>
              <a:gd name="connsiteX36" fmla="*/ 4716600 w 6986319"/>
              <a:gd name="connsiteY36" fmla="*/ 3558988 h 5715000"/>
              <a:gd name="connsiteX37" fmla="*/ 4714909 w 6986319"/>
              <a:gd name="connsiteY37" fmla="*/ 3556533 h 5715000"/>
              <a:gd name="connsiteX38" fmla="*/ 4710014 w 6986319"/>
              <a:gd name="connsiteY38" fmla="*/ 3164504 h 5715000"/>
              <a:gd name="connsiteX39" fmla="*/ 4647415 w 6986319"/>
              <a:gd name="connsiteY39" fmla="*/ 3181692 h 5715000"/>
              <a:gd name="connsiteX40" fmla="*/ 4647079 w 6986319"/>
              <a:gd name="connsiteY40" fmla="*/ 3182521 h 5715000"/>
              <a:gd name="connsiteX41" fmla="*/ 4650526 w 6986319"/>
              <a:gd name="connsiteY41" fmla="*/ 3181844 h 5715000"/>
              <a:gd name="connsiteX42" fmla="*/ 4710022 w 6986319"/>
              <a:gd name="connsiteY42" fmla="*/ 3172638 h 5715000"/>
              <a:gd name="connsiteX43" fmla="*/ 763081 w 6986319"/>
              <a:gd name="connsiteY43" fmla="*/ 2385162 h 5715000"/>
              <a:gd name="connsiteX44" fmla="*/ 785270 w 6986319"/>
              <a:gd name="connsiteY44" fmla="*/ 2388390 h 5715000"/>
              <a:gd name="connsiteX45" fmla="*/ 839272 w 6986319"/>
              <a:gd name="connsiteY45" fmla="*/ 2436652 h 5715000"/>
              <a:gd name="connsiteX46" fmla="*/ 846354 w 6986319"/>
              <a:gd name="connsiteY46" fmla="*/ 2474858 h 5715000"/>
              <a:gd name="connsiteX47" fmla="*/ 742328 w 6986319"/>
              <a:gd name="connsiteY47" fmla="*/ 2440325 h 5715000"/>
              <a:gd name="connsiteX48" fmla="*/ 748528 w 6986319"/>
              <a:gd name="connsiteY48" fmla="*/ 2392743 h 5715000"/>
              <a:gd name="connsiteX49" fmla="*/ 763081 w 6986319"/>
              <a:gd name="connsiteY49" fmla="*/ 2385162 h 5715000"/>
              <a:gd name="connsiteX50" fmla="*/ 101620 w 6986319"/>
              <a:gd name="connsiteY50" fmla="*/ 1580482 h 5715000"/>
              <a:gd name="connsiteX51" fmla="*/ 287875 w 6986319"/>
              <a:gd name="connsiteY51" fmla="*/ 1665599 h 5715000"/>
              <a:gd name="connsiteX52" fmla="*/ 499473 w 6986319"/>
              <a:gd name="connsiteY52" fmla="*/ 1894600 h 5715000"/>
              <a:gd name="connsiteX53" fmla="*/ 12004 w 6986319"/>
              <a:gd name="connsiteY53" fmla="*/ 1698278 h 5715000"/>
              <a:gd name="connsiteX54" fmla="*/ 23642 w 6986319"/>
              <a:gd name="connsiteY54" fmla="*/ 1608957 h 5715000"/>
              <a:gd name="connsiteX55" fmla="*/ 101620 w 6986319"/>
              <a:gd name="connsiteY55" fmla="*/ 1580482 h 5715000"/>
              <a:gd name="connsiteX56" fmla="*/ 1758133 w 6986319"/>
              <a:gd name="connsiteY56" fmla="*/ 572897 h 5715000"/>
              <a:gd name="connsiteX57" fmla="*/ 1663398 w 6986319"/>
              <a:gd name="connsiteY57" fmla="*/ 720925 h 5715000"/>
              <a:gd name="connsiteX58" fmla="*/ 1584179 w 6986319"/>
              <a:gd name="connsiteY58" fmla="*/ 749850 h 5715000"/>
              <a:gd name="connsiteX59" fmla="*/ 1645678 w 6986319"/>
              <a:gd name="connsiteY59" fmla="*/ 625305 h 5715000"/>
              <a:gd name="connsiteX60" fmla="*/ 1741511 w 6986319"/>
              <a:gd name="connsiteY60" fmla="*/ 584639 h 5715000"/>
              <a:gd name="connsiteX61" fmla="*/ 1758133 w 6986319"/>
              <a:gd name="connsiteY61" fmla="*/ 572897 h 5715000"/>
              <a:gd name="connsiteX62" fmla="*/ 5599257 w 6986319"/>
              <a:gd name="connsiteY62" fmla="*/ 508753 h 5715000"/>
              <a:gd name="connsiteX63" fmla="*/ 5591501 w 6986319"/>
              <a:gd name="connsiteY63" fmla="*/ 568303 h 5715000"/>
              <a:gd name="connsiteX64" fmla="*/ 5495665 w 6986319"/>
              <a:gd name="connsiteY64" fmla="*/ 608972 h 5715000"/>
              <a:gd name="connsiteX65" fmla="*/ 5458546 w 6986319"/>
              <a:gd name="connsiteY65" fmla="*/ 662228 h 5715000"/>
              <a:gd name="connsiteX66" fmla="*/ 5412568 w 6986319"/>
              <a:gd name="connsiteY66" fmla="*/ 667675 h 5715000"/>
              <a:gd name="connsiteX67" fmla="*/ 5499542 w 6986319"/>
              <a:gd name="connsiteY67" fmla="*/ 579195 h 5715000"/>
              <a:gd name="connsiteX68" fmla="*/ 5503421 w 6986319"/>
              <a:gd name="connsiteY68" fmla="*/ 549422 h 5715000"/>
              <a:gd name="connsiteX69" fmla="*/ 5599257 w 6986319"/>
              <a:gd name="connsiteY69" fmla="*/ 508753 h 5715000"/>
              <a:gd name="connsiteX70" fmla="*/ 1098791 w 6986319"/>
              <a:gd name="connsiteY70" fmla="*/ 352255 h 5715000"/>
              <a:gd name="connsiteX71" fmla="*/ 1116930 w 6986319"/>
              <a:gd name="connsiteY71" fmla="*/ 490662 h 5715000"/>
              <a:gd name="connsiteX72" fmla="*/ 1093469 w 6986319"/>
              <a:gd name="connsiteY72" fmla="*/ 485633 h 5715000"/>
              <a:gd name="connsiteX73" fmla="*/ 1045666 w 6986319"/>
              <a:gd name="connsiteY73" fmla="*/ 389784 h 5715000"/>
              <a:gd name="connsiteX74" fmla="*/ 630233 w 6986319"/>
              <a:gd name="connsiteY74" fmla="*/ 210593 h 5715000"/>
              <a:gd name="connsiteX75" fmla="*/ 657999 w 6986319"/>
              <a:gd name="connsiteY75" fmla="*/ 214632 h 5715000"/>
              <a:gd name="connsiteX76" fmla="*/ 725579 w 6986319"/>
              <a:gd name="connsiteY76" fmla="*/ 275030 h 5715000"/>
              <a:gd name="connsiteX77" fmla="*/ 734438 w 6986319"/>
              <a:gd name="connsiteY77" fmla="*/ 322837 h 5715000"/>
              <a:gd name="connsiteX78" fmla="*/ 604262 w 6986319"/>
              <a:gd name="connsiteY78" fmla="*/ 279628 h 5715000"/>
              <a:gd name="connsiteX79" fmla="*/ 612019 w 6986319"/>
              <a:gd name="connsiteY79" fmla="*/ 220080 h 5715000"/>
              <a:gd name="connsiteX80" fmla="*/ 630233 w 6986319"/>
              <a:gd name="connsiteY80" fmla="*/ 210593 h 5715000"/>
              <a:gd name="connsiteX81" fmla="*/ 1785514 w 6986319"/>
              <a:gd name="connsiteY81" fmla="*/ 29769 h 5715000"/>
              <a:gd name="connsiteX82" fmla="*/ 1827962 w 6986319"/>
              <a:gd name="connsiteY82" fmla="*/ 36954 h 5715000"/>
              <a:gd name="connsiteX83" fmla="*/ 1892762 w 6986319"/>
              <a:gd name="connsiteY83" fmla="*/ 234485 h 5715000"/>
              <a:gd name="connsiteX84" fmla="*/ 1766466 w 6986319"/>
              <a:gd name="connsiteY84" fmla="*/ 161500 h 5715000"/>
              <a:gd name="connsiteX85" fmla="*/ 1752622 w 6986319"/>
              <a:gd name="connsiteY85" fmla="*/ 36108 h 5715000"/>
              <a:gd name="connsiteX86" fmla="*/ 1785514 w 6986319"/>
              <a:gd name="connsiteY86" fmla="*/ 29769 h 5715000"/>
              <a:gd name="connsiteX87" fmla="*/ 5578738 w 6986319"/>
              <a:gd name="connsiteY87" fmla="*/ 0 h 5715000"/>
              <a:gd name="connsiteX88" fmla="*/ 6792808 w 6986319"/>
              <a:gd name="connsiteY88" fmla="*/ 0 h 5715000"/>
              <a:gd name="connsiteX89" fmla="*/ 6793771 w 6986319"/>
              <a:gd name="connsiteY89" fmla="*/ 1046 h 5715000"/>
              <a:gd name="connsiteX90" fmla="*/ 6887231 w 6986319"/>
              <a:gd name="connsiteY90" fmla="*/ 4404 h 5715000"/>
              <a:gd name="connsiteX91" fmla="*/ 6895025 w 6986319"/>
              <a:gd name="connsiteY91" fmla="*/ 0 h 5715000"/>
              <a:gd name="connsiteX92" fmla="*/ 6980627 w 6986319"/>
              <a:gd name="connsiteY92" fmla="*/ 0 h 5715000"/>
              <a:gd name="connsiteX93" fmla="*/ 6986319 w 6986319"/>
              <a:gd name="connsiteY93" fmla="*/ 25646 h 5715000"/>
              <a:gd name="connsiteX94" fmla="*/ 6971431 w 6986319"/>
              <a:gd name="connsiteY94" fmla="*/ 53060 h 5715000"/>
              <a:gd name="connsiteX95" fmla="*/ 6800257 w 6986319"/>
              <a:gd name="connsiteY95" fmla="*/ 92878 h 5715000"/>
              <a:gd name="connsiteX96" fmla="*/ 6796377 w 6986319"/>
              <a:gd name="connsiteY96" fmla="*/ 122652 h 5715000"/>
              <a:gd name="connsiteX97" fmla="*/ 6922673 w 6986319"/>
              <a:gd name="connsiteY97" fmla="*/ 195637 h 5715000"/>
              <a:gd name="connsiteX98" fmla="*/ 6810218 w 6986319"/>
              <a:gd name="connsiteY98" fmla="*/ 248046 h 5715000"/>
              <a:gd name="connsiteX99" fmla="*/ 6790821 w 6986319"/>
              <a:gd name="connsiteY99" fmla="*/ 396919 h 5715000"/>
              <a:gd name="connsiteX100" fmla="*/ 6900498 w 6986319"/>
              <a:gd name="connsiteY100" fmla="*/ 481645 h 5715000"/>
              <a:gd name="connsiteX101" fmla="*/ 6720464 w 6986319"/>
              <a:gd name="connsiteY101" fmla="*/ 473655 h 5715000"/>
              <a:gd name="connsiteX102" fmla="*/ 6708828 w 6986319"/>
              <a:gd name="connsiteY102" fmla="*/ 562979 h 5715000"/>
              <a:gd name="connsiteX103" fmla="*/ 6570892 w 6986319"/>
              <a:gd name="connsiteY103" fmla="*/ 579318 h 5715000"/>
              <a:gd name="connsiteX104" fmla="*/ 6481137 w 6986319"/>
              <a:gd name="connsiteY104" fmla="*/ 804927 h 5715000"/>
              <a:gd name="connsiteX105" fmla="*/ 6317722 w 6986319"/>
              <a:gd name="connsiteY105" fmla="*/ 785197 h 5715000"/>
              <a:gd name="connsiteX106" fmla="*/ 6263986 w 6986319"/>
              <a:gd name="connsiteY106" fmla="*/ 850197 h 5715000"/>
              <a:gd name="connsiteX107" fmla="*/ 6174805 w 6986319"/>
              <a:gd name="connsiteY107" fmla="*/ 723955 h 5715000"/>
              <a:gd name="connsiteX108" fmla="*/ 5835233 w 6986319"/>
              <a:gd name="connsiteY108" fmla="*/ 666463 h 5715000"/>
              <a:gd name="connsiteX109" fmla="*/ 5804773 w 6986319"/>
              <a:gd name="connsiteY109" fmla="*/ 552813 h 5715000"/>
              <a:gd name="connsiteX110" fmla="*/ 5670716 w 6986319"/>
              <a:gd name="connsiteY110" fmla="*/ 539378 h 5715000"/>
              <a:gd name="connsiteX111" fmla="*/ 5690113 w 6986319"/>
              <a:gd name="connsiteY111" fmla="*/ 390504 h 5715000"/>
              <a:gd name="connsiteX112" fmla="*/ 5493460 w 6986319"/>
              <a:gd name="connsiteY112" fmla="*/ 394254 h 5715000"/>
              <a:gd name="connsiteX113" fmla="*/ 5373245 w 6986319"/>
              <a:gd name="connsiteY113" fmla="*/ 506210 h 5715000"/>
              <a:gd name="connsiteX114" fmla="*/ 5281289 w 6986319"/>
              <a:gd name="connsiteY114" fmla="*/ 517105 h 5715000"/>
              <a:gd name="connsiteX115" fmla="*/ 5603711 w 6986319"/>
              <a:gd name="connsiteY115" fmla="*/ 127131 h 5715000"/>
              <a:gd name="connsiteX116" fmla="*/ 5572917 w 6986319"/>
              <a:gd name="connsiteY116" fmla="*/ 29607 h 5715000"/>
              <a:gd name="connsiteX117" fmla="*/ 4843225 w 6986319"/>
              <a:gd name="connsiteY117" fmla="*/ 0 h 5715000"/>
              <a:gd name="connsiteX118" fmla="*/ 4860205 w 6986319"/>
              <a:gd name="connsiteY118" fmla="*/ 0 h 5715000"/>
              <a:gd name="connsiteX119" fmla="*/ 4832612 w 6986319"/>
              <a:gd name="connsiteY119" fmla="*/ 23041 h 5715000"/>
              <a:gd name="connsiteX120" fmla="*/ 2427783 w 6986319"/>
              <a:gd name="connsiteY120" fmla="*/ 0 h 5715000"/>
              <a:gd name="connsiteX121" fmla="*/ 2505200 w 6986319"/>
              <a:gd name="connsiteY121" fmla="*/ 0 h 5715000"/>
              <a:gd name="connsiteX122" fmla="*/ 2522620 w 6986319"/>
              <a:gd name="connsiteY122" fmla="*/ 32840 h 5715000"/>
              <a:gd name="connsiteX123" fmla="*/ 3181264 w 6986319"/>
              <a:gd name="connsiteY123" fmla="*/ 189338 h 5715000"/>
              <a:gd name="connsiteX124" fmla="*/ 3235144 w 6986319"/>
              <a:gd name="connsiteY124" fmla="*/ 36381 h 5715000"/>
              <a:gd name="connsiteX125" fmla="*/ 3243197 w 6986319"/>
              <a:gd name="connsiteY125" fmla="*/ 0 h 5715000"/>
              <a:gd name="connsiteX126" fmla="*/ 3398612 w 6986319"/>
              <a:gd name="connsiteY126" fmla="*/ 0 h 5715000"/>
              <a:gd name="connsiteX127" fmla="*/ 3417635 w 6986319"/>
              <a:gd name="connsiteY127" fmla="*/ 20777 h 5715000"/>
              <a:gd name="connsiteX128" fmla="*/ 3582891 w 6986319"/>
              <a:gd name="connsiteY128" fmla="*/ 11220 h 5715000"/>
              <a:gd name="connsiteX129" fmla="*/ 3617396 w 6986319"/>
              <a:gd name="connsiteY129" fmla="*/ 0 h 5715000"/>
              <a:gd name="connsiteX130" fmla="*/ 4386405 w 6986319"/>
              <a:gd name="connsiteY130" fmla="*/ 0 h 5715000"/>
              <a:gd name="connsiteX131" fmla="*/ 4384110 w 6986319"/>
              <a:gd name="connsiteY131" fmla="*/ 10819 h 5715000"/>
              <a:gd name="connsiteX132" fmla="*/ 4385568 w 6986319"/>
              <a:gd name="connsiteY132" fmla="*/ 95537 h 5715000"/>
              <a:gd name="connsiteX133" fmla="*/ 4532361 w 6986319"/>
              <a:gd name="connsiteY133" fmla="*/ 127008 h 5715000"/>
              <a:gd name="connsiteX134" fmla="*/ 4604037 w 6986319"/>
              <a:gd name="connsiteY134" fmla="*/ 25688 h 5715000"/>
              <a:gd name="connsiteX135" fmla="*/ 4627152 w 6986319"/>
              <a:gd name="connsiteY135" fmla="*/ 0 h 5715000"/>
              <a:gd name="connsiteX136" fmla="*/ 4808180 w 6986319"/>
              <a:gd name="connsiteY136" fmla="*/ 0 h 5715000"/>
              <a:gd name="connsiteX137" fmla="*/ 4800496 w 6986319"/>
              <a:gd name="connsiteY137" fmla="*/ 46044 h 5715000"/>
              <a:gd name="connsiteX138" fmla="*/ 4735100 w 6986319"/>
              <a:gd name="connsiteY138" fmla="*/ 308198 h 5715000"/>
              <a:gd name="connsiteX139" fmla="*/ 5198192 w 6986319"/>
              <a:gd name="connsiteY139" fmla="*/ 575807 h 5715000"/>
              <a:gd name="connsiteX140" fmla="*/ 5317259 w 6986319"/>
              <a:gd name="connsiteY140" fmla="*/ 1167547 h 5715000"/>
              <a:gd name="connsiteX141" fmla="*/ 5682311 w 6986319"/>
              <a:gd name="connsiteY141" fmla="*/ 1261110 h 5715000"/>
              <a:gd name="connsiteX142" fmla="*/ 5431344 w 6986319"/>
              <a:gd name="connsiteY142" fmla="*/ 1681705 h 5715000"/>
              <a:gd name="connsiteX143" fmla="*/ 5654581 w 6986319"/>
              <a:gd name="connsiteY143" fmla="*/ 1821380 h 5715000"/>
              <a:gd name="connsiteX144" fmla="*/ 5600843 w 6986319"/>
              <a:gd name="connsiteY144" fmla="*/ 1886376 h 5715000"/>
              <a:gd name="connsiteX145" fmla="*/ 5500852 w 6986319"/>
              <a:gd name="connsiteY145" fmla="*/ 1929979 h 5715000"/>
              <a:gd name="connsiteX146" fmla="*/ 5452149 w 6986319"/>
              <a:gd name="connsiteY146" fmla="*/ 1946844 h 5715000"/>
              <a:gd name="connsiteX147" fmla="*/ 5459396 w 6986319"/>
              <a:gd name="connsiteY147" fmla="*/ 1959639 h 5715000"/>
              <a:gd name="connsiteX148" fmla="*/ 5646205 w 6986319"/>
              <a:gd name="connsiteY148" fmla="*/ 1914087 h 5715000"/>
              <a:gd name="connsiteX149" fmla="*/ 5745369 w 6986319"/>
              <a:gd name="connsiteY149" fmla="*/ 1800826 h 5715000"/>
              <a:gd name="connsiteX150" fmla="*/ 5811771 w 6986319"/>
              <a:gd name="connsiteY150" fmla="*/ 1753918 h 5715000"/>
              <a:gd name="connsiteX151" fmla="*/ 5659027 w 6986319"/>
              <a:gd name="connsiteY151" fmla="*/ 2185865 h 5715000"/>
              <a:gd name="connsiteX152" fmla="*/ 5687690 w 6986319"/>
              <a:gd name="connsiteY152" fmla="*/ 2208527 h 5715000"/>
              <a:gd name="connsiteX153" fmla="*/ 5740144 w 6986319"/>
              <a:gd name="connsiteY153" fmla="*/ 2206997 h 5715000"/>
              <a:gd name="connsiteX154" fmla="*/ 5774394 w 6986319"/>
              <a:gd name="connsiteY154" fmla="*/ 2214487 h 5715000"/>
              <a:gd name="connsiteX155" fmla="*/ 5803072 w 6986319"/>
              <a:gd name="connsiteY155" fmla="*/ 2199552 h 5715000"/>
              <a:gd name="connsiteX156" fmla="*/ 5836532 w 6986319"/>
              <a:gd name="connsiteY156" fmla="*/ 2211691 h 5715000"/>
              <a:gd name="connsiteX157" fmla="*/ 5840358 w 6986319"/>
              <a:gd name="connsiteY157" fmla="*/ 2228912 h 5715000"/>
              <a:gd name="connsiteX158" fmla="*/ 5851558 w 6986319"/>
              <a:gd name="connsiteY158" fmla="*/ 2231361 h 5715000"/>
              <a:gd name="connsiteX159" fmla="*/ 5952582 w 6986319"/>
              <a:gd name="connsiteY159" fmla="*/ 2313752 h 5715000"/>
              <a:gd name="connsiteX160" fmla="*/ 5781837 w 6986319"/>
              <a:gd name="connsiteY160" fmla="*/ 2268754 h 5715000"/>
              <a:gd name="connsiteX161" fmla="*/ 5766922 w 6986319"/>
              <a:gd name="connsiteY161" fmla="*/ 2271671 h 5715000"/>
              <a:gd name="connsiteX162" fmla="*/ 5693548 w 6986319"/>
              <a:gd name="connsiteY162" fmla="*/ 2291096 h 5715000"/>
              <a:gd name="connsiteX163" fmla="*/ 5690448 w 6986319"/>
              <a:gd name="connsiteY163" fmla="*/ 2314890 h 5715000"/>
              <a:gd name="connsiteX164" fmla="*/ 5791374 w 6986319"/>
              <a:gd name="connsiteY164" fmla="*/ 2373211 h 5715000"/>
              <a:gd name="connsiteX165" fmla="*/ 5701510 w 6986319"/>
              <a:gd name="connsiteY165" fmla="*/ 2415090 h 5715000"/>
              <a:gd name="connsiteX166" fmla="*/ 5686009 w 6986319"/>
              <a:gd name="connsiteY166" fmla="*/ 2534053 h 5715000"/>
              <a:gd name="connsiteX167" fmla="*/ 5773652 w 6986319"/>
              <a:gd name="connsiteY167" fmla="*/ 2601759 h 5715000"/>
              <a:gd name="connsiteX168" fmla="*/ 5629789 w 6986319"/>
              <a:gd name="connsiteY168" fmla="*/ 2595374 h 5715000"/>
              <a:gd name="connsiteX169" fmla="*/ 5620489 w 6986319"/>
              <a:gd name="connsiteY169" fmla="*/ 2666755 h 5715000"/>
              <a:gd name="connsiteX170" fmla="*/ 5510262 w 6986319"/>
              <a:gd name="connsiteY170" fmla="*/ 2679810 h 5715000"/>
              <a:gd name="connsiteX171" fmla="*/ 5438542 w 6986319"/>
              <a:gd name="connsiteY171" fmla="*/ 2860095 h 5715000"/>
              <a:gd name="connsiteX172" fmla="*/ 5307956 w 6986319"/>
              <a:gd name="connsiteY172" fmla="*/ 2844330 h 5715000"/>
              <a:gd name="connsiteX173" fmla="*/ 5265017 w 6986319"/>
              <a:gd name="connsiteY173" fmla="*/ 2896269 h 5715000"/>
              <a:gd name="connsiteX174" fmla="*/ 5199168 w 6986319"/>
              <a:gd name="connsiteY174" fmla="*/ 2803056 h 5715000"/>
              <a:gd name="connsiteX175" fmla="*/ 5083397 w 6986319"/>
              <a:gd name="connsiteY175" fmla="*/ 2846669 h 5715000"/>
              <a:gd name="connsiteX176" fmla="*/ 5140439 w 6986319"/>
              <a:gd name="connsiteY176" fmla="*/ 3103747 h 5715000"/>
              <a:gd name="connsiteX177" fmla="*/ 4918307 w 6986319"/>
              <a:gd name="connsiteY177" fmla="*/ 3071431 h 5715000"/>
              <a:gd name="connsiteX178" fmla="*/ 4831328 w 6986319"/>
              <a:gd name="connsiteY178" fmla="*/ 3159908 h 5715000"/>
              <a:gd name="connsiteX179" fmla="*/ 4783274 w 6986319"/>
              <a:gd name="connsiteY179" fmla="*/ 3166822 h 5715000"/>
              <a:gd name="connsiteX180" fmla="*/ 4736514 w 6986319"/>
              <a:gd name="connsiteY180" fmla="*/ 3178965 h 5715000"/>
              <a:gd name="connsiteX181" fmla="*/ 4800200 w 6986319"/>
              <a:gd name="connsiteY181" fmla="*/ 3224630 h 5715000"/>
              <a:gd name="connsiteX182" fmla="*/ 4808248 w 6986319"/>
              <a:gd name="connsiteY182" fmla="*/ 3259199 h 5715000"/>
              <a:gd name="connsiteX183" fmla="*/ 4806489 w 6986319"/>
              <a:gd name="connsiteY183" fmla="*/ 3263254 h 5715000"/>
              <a:gd name="connsiteX184" fmla="*/ 4870651 w 6986319"/>
              <a:gd name="connsiteY184" fmla="*/ 3321368 h 5715000"/>
              <a:gd name="connsiteX185" fmla="*/ 4880613 w 6986319"/>
              <a:gd name="connsiteY185" fmla="*/ 3476534 h 5715000"/>
              <a:gd name="connsiteX186" fmla="*/ 4754316 w 6986319"/>
              <a:gd name="connsiteY186" fmla="*/ 3403549 h 5715000"/>
              <a:gd name="connsiteX187" fmla="*/ 4737738 w 6986319"/>
              <a:gd name="connsiteY187" fmla="*/ 3356918 h 5715000"/>
              <a:gd name="connsiteX188" fmla="*/ 4714866 w 6986319"/>
              <a:gd name="connsiteY188" fmla="*/ 3382126 h 5715000"/>
              <a:gd name="connsiteX189" fmla="*/ 4685666 w 6986319"/>
              <a:gd name="connsiteY189" fmla="*/ 3413282 h 5715000"/>
              <a:gd name="connsiteX190" fmla="*/ 4671220 w 6986319"/>
              <a:gd name="connsiteY190" fmla="*/ 3462251 h 5715000"/>
              <a:gd name="connsiteX191" fmla="*/ 4643740 w 6986319"/>
              <a:gd name="connsiteY191" fmla="*/ 3460755 h 5715000"/>
              <a:gd name="connsiteX192" fmla="*/ 4641792 w 6986319"/>
              <a:gd name="connsiteY192" fmla="*/ 3460095 h 5715000"/>
              <a:gd name="connsiteX193" fmla="*/ 4630617 w 6986319"/>
              <a:gd name="connsiteY193" fmla="*/ 3472020 h 5715000"/>
              <a:gd name="connsiteX194" fmla="*/ 4629055 w 6986319"/>
              <a:gd name="connsiteY194" fmla="*/ 3474725 h 5715000"/>
              <a:gd name="connsiteX195" fmla="*/ 4659558 w 6986319"/>
              <a:gd name="connsiteY195" fmla="*/ 3492832 h 5715000"/>
              <a:gd name="connsiteX196" fmla="*/ 4712934 w 6986319"/>
              <a:gd name="connsiteY196" fmla="*/ 3553669 h 5715000"/>
              <a:gd name="connsiteX197" fmla="*/ 4714909 w 6986319"/>
              <a:gd name="connsiteY197" fmla="*/ 3556533 h 5715000"/>
              <a:gd name="connsiteX198" fmla="*/ 4719938 w 6986319"/>
              <a:gd name="connsiteY198" fmla="*/ 3566623 h 5715000"/>
              <a:gd name="connsiteX199" fmla="*/ 4723693 w 6986319"/>
              <a:gd name="connsiteY199" fmla="*/ 3621363 h 5715000"/>
              <a:gd name="connsiteX200" fmla="*/ 4721978 w 6986319"/>
              <a:gd name="connsiteY200" fmla="*/ 3631120 h 5715000"/>
              <a:gd name="connsiteX201" fmla="*/ 4778040 w 6986319"/>
              <a:gd name="connsiteY201" fmla="*/ 3672342 h 5715000"/>
              <a:gd name="connsiteX202" fmla="*/ 4735100 w 6986319"/>
              <a:gd name="connsiteY202" fmla="*/ 3724279 h 5715000"/>
              <a:gd name="connsiteX203" fmla="*/ 4700825 w 6986319"/>
              <a:gd name="connsiteY203" fmla="*/ 3739226 h 5715000"/>
              <a:gd name="connsiteX204" fmla="*/ 4695128 w 6986319"/>
              <a:gd name="connsiteY204" fmla="*/ 3765035 h 5715000"/>
              <a:gd name="connsiteX205" fmla="*/ 4686988 w 6986319"/>
              <a:gd name="connsiteY205" fmla="*/ 3830802 h 5715000"/>
              <a:gd name="connsiteX206" fmla="*/ 4820094 w 6986319"/>
              <a:gd name="connsiteY206" fmla="*/ 3879517 h 5715000"/>
              <a:gd name="connsiteX207" fmla="*/ 4828577 w 6986319"/>
              <a:gd name="connsiteY207" fmla="*/ 3904674 h 5715000"/>
              <a:gd name="connsiteX208" fmla="*/ 4827766 w 6986319"/>
              <a:gd name="connsiteY208" fmla="*/ 3907969 h 5715000"/>
              <a:gd name="connsiteX209" fmla="*/ 4829531 w 6986319"/>
              <a:gd name="connsiteY209" fmla="*/ 3908420 h 5715000"/>
              <a:gd name="connsiteX210" fmla="*/ 4893882 w 6986319"/>
              <a:gd name="connsiteY210" fmla="*/ 3953776 h 5715000"/>
              <a:gd name="connsiteX211" fmla="*/ 4961461 w 6986319"/>
              <a:gd name="connsiteY211" fmla="*/ 4014173 h 5715000"/>
              <a:gd name="connsiteX212" fmla="*/ 4964909 w 6986319"/>
              <a:gd name="connsiteY212" fmla="*/ 4023989 h 5715000"/>
              <a:gd name="connsiteX213" fmla="*/ 5016172 w 6986319"/>
              <a:gd name="connsiteY213" fmla="*/ 4065799 h 5715000"/>
              <a:gd name="connsiteX214" fmla="*/ 4975861 w 6986319"/>
              <a:gd name="connsiteY214" fmla="*/ 4055174 h 5715000"/>
              <a:gd name="connsiteX215" fmla="*/ 4993792 w 6986319"/>
              <a:gd name="connsiteY215" fmla="*/ 4106229 h 5715000"/>
              <a:gd name="connsiteX216" fmla="*/ 4902169 w 6986319"/>
              <a:gd name="connsiteY216" fmla="*/ 4353436 h 5715000"/>
              <a:gd name="connsiteX217" fmla="*/ 4813785 w 6986319"/>
              <a:gd name="connsiteY217" fmla="*/ 4387571 h 5715000"/>
              <a:gd name="connsiteX218" fmla="*/ 4761574 w 6986319"/>
              <a:gd name="connsiteY218" fmla="*/ 4378941 h 5715000"/>
              <a:gd name="connsiteX219" fmla="*/ 4760290 w 6986319"/>
              <a:gd name="connsiteY219" fmla="*/ 4416308 h 5715000"/>
              <a:gd name="connsiteX220" fmla="*/ 4766806 w 6986319"/>
              <a:gd name="connsiteY220" fmla="*/ 4445868 h 5715000"/>
              <a:gd name="connsiteX221" fmla="*/ 4863948 w 6986319"/>
              <a:gd name="connsiteY221" fmla="*/ 4536822 h 5715000"/>
              <a:gd name="connsiteX222" fmla="*/ 4863904 w 6986319"/>
              <a:gd name="connsiteY222" fmla="*/ 4591770 h 5715000"/>
              <a:gd name="connsiteX223" fmla="*/ 4739176 w 6986319"/>
              <a:gd name="connsiteY223" fmla="*/ 4638165 h 5715000"/>
              <a:gd name="connsiteX224" fmla="*/ 4614228 w 6986319"/>
              <a:gd name="connsiteY224" fmla="*/ 4959303 h 5715000"/>
              <a:gd name="connsiteX225" fmla="*/ 4641680 w 6986319"/>
              <a:gd name="connsiteY225" fmla="*/ 4986800 h 5715000"/>
              <a:gd name="connsiteX226" fmla="*/ 4656446 w 6986319"/>
              <a:gd name="connsiteY226" fmla="*/ 5022739 h 5715000"/>
              <a:gd name="connsiteX227" fmla="*/ 4804338 w 6986319"/>
              <a:gd name="connsiteY227" fmla="*/ 5079920 h 5715000"/>
              <a:gd name="connsiteX228" fmla="*/ 4806438 w 6986319"/>
              <a:gd name="connsiteY228" fmla="*/ 5096829 h 5715000"/>
              <a:gd name="connsiteX229" fmla="*/ 4831791 w 6986319"/>
              <a:gd name="connsiteY229" fmla="*/ 5107416 h 5715000"/>
              <a:gd name="connsiteX230" fmla="*/ 4850733 w 6986319"/>
              <a:gd name="connsiteY230" fmla="*/ 5204648 h 5715000"/>
              <a:gd name="connsiteX231" fmla="*/ 4698618 w 6986319"/>
              <a:gd name="connsiteY231" fmla="*/ 5141125 h 5715000"/>
              <a:gd name="connsiteX232" fmla="*/ 4684973 w 6986319"/>
              <a:gd name="connsiteY232" fmla="*/ 5109016 h 5715000"/>
              <a:gd name="connsiteX233" fmla="*/ 4682855 w 6986319"/>
              <a:gd name="connsiteY233" fmla="*/ 5104979 h 5715000"/>
              <a:gd name="connsiteX234" fmla="*/ 4681610 w 6986319"/>
              <a:gd name="connsiteY234" fmla="*/ 5104724 h 5715000"/>
              <a:gd name="connsiteX235" fmla="*/ 4527518 w 6986319"/>
              <a:gd name="connsiteY235" fmla="*/ 5035317 h 5715000"/>
              <a:gd name="connsiteX236" fmla="*/ 4453472 w 6986319"/>
              <a:gd name="connsiteY236" fmla="*/ 5130361 h 5715000"/>
              <a:gd name="connsiteX237" fmla="*/ 4425998 w 6986319"/>
              <a:gd name="connsiteY237" fmla="*/ 5130339 h 5715000"/>
              <a:gd name="connsiteX238" fmla="*/ 4440609 w 6986319"/>
              <a:gd name="connsiteY238" fmla="*/ 5358598 h 5715000"/>
              <a:gd name="connsiteX239" fmla="*/ 4383538 w 6986319"/>
              <a:gd name="connsiteY239" fmla="*/ 5369120 h 5715000"/>
              <a:gd name="connsiteX240" fmla="*/ 4372995 w 6986319"/>
              <a:gd name="connsiteY240" fmla="*/ 5339524 h 5715000"/>
              <a:gd name="connsiteX241" fmla="*/ 4271585 w 6986319"/>
              <a:gd name="connsiteY241" fmla="*/ 5297174 h 5715000"/>
              <a:gd name="connsiteX242" fmla="*/ 4232045 w 6986319"/>
              <a:gd name="connsiteY242" fmla="*/ 5353808 h 5715000"/>
              <a:gd name="connsiteX243" fmla="*/ 4192393 w 6986319"/>
              <a:gd name="connsiteY243" fmla="*/ 5390667 h 5715000"/>
              <a:gd name="connsiteX244" fmla="*/ 4202147 w 6986319"/>
              <a:gd name="connsiteY244" fmla="*/ 5396954 h 5715000"/>
              <a:gd name="connsiteX245" fmla="*/ 4224168 w 6986319"/>
              <a:gd name="connsiteY245" fmla="*/ 5424603 h 5715000"/>
              <a:gd name="connsiteX246" fmla="*/ 4243304 w 6986319"/>
              <a:gd name="connsiteY246" fmla="*/ 5578508 h 5715000"/>
              <a:gd name="connsiteX247" fmla="*/ 4230723 w 6986319"/>
              <a:gd name="connsiteY247" fmla="*/ 5610358 h 5715000"/>
              <a:gd name="connsiteX248" fmla="*/ 4235403 w 6986319"/>
              <a:gd name="connsiteY248" fmla="*/ 5614156 h 5715000"/>
              <a:gd name="connsiteX249" fmla="*/ 4246326 w 6986319"/>
              <a:gd name="connsiteY249" fmla="*/ 5705999 h 5715000"/>
              <a:gd name="connsiteX250" fmla="*/ 4239314 w 6986319"/>
              <a:gd name="connsiteY250" fmla="*/ 5715000 h 5715000"/>
              <a:gd name="connsiteX251" fmla="*/ 4057851 w 6986319"/>
              <a:gd name="connsiteY251" fmla="*/ 5715000 h 5715000"/>
              <a:gd name="connsiteX252" fmla="*/ 4036073 w 6986319"/>
              <a:gd name="connsiteY252" fmla="*/ 5711401 h 5715000"/>
              <a:gd name="connsiteX253" fmla="*/ 3911636 w 6986319"/>
              <a:gd name="connsiteY253" fmla="*/ 5602181 h 5715000"/>
              <a:gd name="connsiteX254" fmla="*/ 3892045 w 6986319"/>
              <a:gd name="connsiteY254" fmla="*/ 5562101 h 5715000"/>
              <a:gd name="connsiteX255" fmla="*/ 3882503 w 6986319"/>
              <a:gd name="connsiteY255" fmla="*/ 5565265 h 5715000"/>
              <a:gd name="connsiteX256" fmla="*/ 3840154 w 6986319"/>
              <a:gd name="connsiteY256" fmla="*/ 5666675 h 5715000"/>
              <a:gd name="connsiteX257" fmla="*/ 3804214 w 6986319"/>
              <a:gd name="connsiteY257" fmla="*/ 5681440 h 5715000"/>
              <a:gd name="connsiteX258" fmla="*/ 3789405 w 6986319"/>
              <a:gd name="connsiteY258" fmla="*/ 5700449 h 5715000"/>
              <a:gd name="connsiteX259" fmla="*/ 3495653 w 6986319"/>
              <a:gd name="connsiteY259" fmla="*/ 5685419 h 5715000"/>
              <a:gd name="connsiteX260" fmla="*/ 3486312 w 6986319"/>
              <a:gd name="connsiteY260" fmla="*/ 5715000 h 5715000"/>
              <a:gd name="connsiteX261" fmla="*/ 3351371 w 6986319"/>
              <a:gd name="connsiteY261" fmla="*/ 5715000 h 5715000"/>
              <a:gd name="connsiteX262" fmla="*/ 3345595 w 6986319"/>
              <a:gd name="connsiteY262" fmla="*/ 5693753 h 5715000"/>
              <a:gd name="connsiteX263" fmla="*/ 3301233 w 6986319"/>
              <a:gd name="connsiteY263" fmla="*/ 5668356 h 5715000"/>
              <a:gd name="connsiteX264" fmla="*/ 3303355 w 6986319"/>
              <a:gd name="connsiteY264" fmla="*/ 5657791 h 5715000"/>
              <a:gd name="connsiteX265" fmla="*/ 3047665 w 6986319"/>
              <a:gd name="connsiteY265" fmla="*/ 5617431 h 5715000"/>
              <a:gd name="connsiteX266" fmla="*/ 2988450 w 6986319"/>
              <a:gd name="connsiteY266" fmla="*/ 5665991 h 5715000"/>
              <a:gd name="connsiteX267" fmla="*/ 2930588 w 6986319"/>
              <a:gd name="connsiteY267" fmla="*/ 5677041 h 5715000"/>
              <a:gd name="connsiteX268" fmla="*/ 2922488 w 6986319"/>
              <a:gd name="connsiteY268" fmla="*/ 5670482 h 5715000"/>
              <a:gd name="connsiteX269" fmla="*/ 2860772 w 6986319"/>
              <a:gd name="connsiteY269" fmla="*/ 5685715 h 5715000"/>
              <a:gd name="connsiteX270" fmla="*/ 2740701 w 6986319"/>
              <a:gd name="connsiteY270" fmla="*/ 5684364 h 5715000"/>
              <a:gd name="connsiteX271" fmla="*/ 2737312 w 6986319"/>
              <a:gd name="connsiteY271" fmla="*/ 5683148 h 5715000"/>
              <a:gd name="connsiteX272" fmla="*/ 2733104 w 6986319"/>
              <a:gd name="connsiteY272" fmla="*/ 5705998 h 5715000"/>
              <a:gd name="connsiteX273" fmla="*/ 2726091 w 6986319"/>
              <a:gd name="connsiteY273" fmla="*/ 5715000 h 5715000"/>
              <a:gd name="connsiteX274" fmla="*/ 2585393 w 6986319"/>
              <a:gd name="connsiteY274" fmla="*/ 5715000 h 5715000"/>
              <a:gd name="connsiteX275" fmla="*/ 2559760 w 6986319"/>
              <a:gd name="connsiteY275" fmla="*/ 5681489 h 5715000"/>
              <a:gd name="connsiteX276" fmla="*/ 2519276 w 6986319"/>
              <a:gd name="connsiteY276" fmla="*/ 5639354 h 5715000"/>
              <a:gd name="connsiteX277" fmla="*/ 2520480 w 6986319"/>
              <a:gd name="connsiteY277" fmla="*/ 5617956 h 5715000"/>
              <a:gd name="connsiteX278" fmla="*/ 2519356 w 6986319"/>
              <a:gd name="connsiteY278" fmla="*/ 5612184 h 5715000"/>
              <a:gd name="connsiteX279" fmla="*/ 2517850 w 6986319"/>
              <a:gd name="connsiteY279" fmla="*/ 5610054 h 5715000"/>
              <a:gd name="connsiteX280" fmla="*/ 2507416 w 6986319"/>
              <a:gd name="connsiteY280" fmla="*/ 5597805 h 5715000"/>
              <a:gd name="connsiteX281" fmla="*/ 2452715 w 6986319"/>
              <a:gd name="connsiteY281" fmla="*/ 5715000 h 5715000"/>
              <a:gd name="connsiteX282" fmla="*/ 2377048 w 6986319"/>
              <a:gd name="connsiteY282" fmla="*/ 5715000 h 5715000"/>
              <a:gd name="connsiteX283" fmla="*/ 2424945 w 6986319"/>
              <a:gd name="connsiteY283" fmla="*/ 5583078 h 5715000"/>
              <a:gd name="connsiteX284" fmla="*/ 2436464 w 6986319"/>
              <a:gd name="connsiteY284" fmla="*/ 5552678 h 5715000"/>
              <a:gd name="connsiteX285" fmla="*/ 2420279 w 6986319"/>
              <a:gd name="connsiteY285" fmla="*/ 5548352 h 5715000"/>
              <a:gd name="connsiteX286" fmla="*/ 2369282 w 6986319"/>
              <a:gd name="connsiteY286" fmla="*/ 5565264 h 5715000"/>
              <a:gd name="connsiteX287" fmla="*/ 2326934 w 6986319"/>
              <a:gd name="connsiteY287" fmla="*/ 5666674 h 5715000"/>
              <a:gd name="connsiteX288" fmla="*/ 2290994 w 6986319"/>
              <a:gd name="connsiteY288" fmla="*/ 5681439 h 5715000"/>
              <a:gd name="connsiteX289" fmla="*/ 2276184 w 6986319"/>
              <a:gd name="connsiteY289" fmla="*/ 5700448 h 5715000"/>
              <a:gd name="connsiteX290" fmla="*/ 1982433 w 6986319"/>
              <a:gd name="connsiteY290" fmla="*/ 5685418 h 5715000"/>
              <a:gd name="connsiteX291" fmla="*/ 1973091 w 6986319"/>
              <a:gd name="connsiteY291" fmla="*/ 5715000 h 5715000"/>
              <a:gd name="connsiteX292" fmla="*/ 1838150 w 6986319"/>
              <a:gd name="connsiteY292" fmla="*/ 5715000 h 5715000"/>
              <a:gd name="connsiteX293" fmla="*/ 1832373 w 6986319"/>
              <a:gd name="connsiteY293" fmla="*/ 5693752 h 5715000"/>
              <a:gd name="connsiteX294" fmla="*/ 1788013 w 6986319"/>
              <a:gd name="connsiteY294" fmla="*/ 5668355 h 5715000"/>
              <a:gd name="connsiteX295" fmla="*/ 1790134 w 6986319"/>
              <a:gd name="connsiteY295" fmla="*/ 5657790 h 5715000"/>
              <a:gd name="connsiteX296" fmla="*/ 1534444 w 6986319"/>
              <a:gd name="connsiteY296" fmla="*/ 5617430 h 5715000"/>
              <a:gd name="connsiteX297" fmla="*/ 1475229 w 6986319"/>
              <a:gd name="connsiteY297" fmla="*/ 5665991 h 5715000"/>
              <a:gd name="connsiteX298" fmla="*/ 1380143 w 6986319"/>
              <a:gd name="connsiteY298" fmla="*/ 5646894 h 5715000"/>
              <a:gd name="connsiteX299" fmla="*/ 1342167 w 6986319"/>
              <a:gd name="connsiteY299" fmla="*/ 5562327 h 5715000"/>
              <a:gd name="connsiteX300" fmla="*/ 1331602 w 6986319"/>
              <a:gd name="connsiteY300" fmla="*/ 5560206 h 5715000"/>
              <a:gd name="connsiteX301" fmla="*/ 1316838 w 6986319"/>
              <a:gd name="connsiteY301" fmla="*/ 5524267 h 5715000"/>
              <a:gd name="connsiteX302" fmla="*/ 1097065 w 6986319"/>
              <a:gd name="connsiteY302" fmla="*/ 5496615 h 5715000"/>
              <a:gd name="connsiteX303" fmla="*/ 1099166 w 6986319"/>
              <a:gd name="connsiteY303" fmla="*/ 5513525 h 5715000"/>
              <a:gd name="connsiteX304" fmla="*/ 938519 w 6986319"/>
              <a:gd name="connsiteY304" fmla="*/ 5547210 h 5715000"/>
              <a:gd name="connsiteX305" fmla="*/ 938585 w 6986319"/>
              <a:gd name="connsiteY305" fmla="*/ 5464788 h 5715000"/>
              <a:gd name="connsiteX306" fmla="*/ 955494 w 6986319"/>
              <a:gd name="connsiteY306" fmla="*/ 5462687 h 5715000"/>
              <a:gd name="connsiteX307" fmla="*/ 997821 w 6986319"/>
              <a:gd name="connsiteY307" fmla="*/ 5388752 h 5715000"/>
              <a:gd name="connsiteX308" fmla="*/ 1008387 w 6986319"/>
              <a:gd name="connsiteY308" fmla="*/ 5390875 h 5715000"/>
              <a:gd name="connsiteX309" fmla="*/ 997866 w 6986319"/>
              <a:gd name="connsiteY309" fmla="*/ 5333804 h 5715000"/>
              <a:gd name="connsiteX310" fmla="*/ 923952 w 6986319"/>
              <a:gd name="connsiteY310" fmla="*/ 5264002 h 5715000"/>
              <a:gd name="connsiteX311" fmla="*/ 921852 w 6986319"/>
              <a:gd name="connsiteY311" fmla="*/ 5247093 h 5715000"/>
              <a:gd name="connsiteX312" fmla="*/ 731676 w 6986319"/>
              <a:gd name="connsiteY312" fmla="*/ 5208899 h 5715000"/>
              <a:gd name="connsiteX313" fmla="*/ 657741 w 6986319"/>
              <a:gd name="connsiteY313" fmla="*/ 5166572 h 5715000"/>
              <a:gd name="connsiteX314" fmla="*/ 679091 w 6986319"/>
              <a:gd name="connsiteY314" fmla="*/ 4896072 h 5715000"/>
              <a:gd name="connsiteX315" fmla="*/ 634730 w 6986319"/>
              <a:gd name="connsiteY315" fmla="*/ 4870676 h 5715000"/>
              <a:gd name="connsiteX316" fmla="*/ 634301 w 6986319"/>
              <a:gd name="connsiteY316" fmla="*/ 4870031 h 5715000"/>
              <a:gd name="connsiteX317" fmla="*/ 636435 w 6986319"/>
              <a:gd name="connsiteY317" fmla="*/ 4911718 h 5715000"/>
              <a:gd name="connsiteX318" fmla="*/ 555375 w 6986319"/>
              <a:gd name="connsiteY318" fmla="*/ 5078343 h 5715000"/>
              <a:gd name="connsiteX319" fmla="*/ 471712 w 6986319"/>
              <a:gd name="connsiteY319" fmla="*/ 5072639 h 5715000"/>
              <a:gd name="connsiteX320" fmla="*/ 531980 w 6986319"/>
              <a:gd name="connsiteY320" fmla="*/ 4896395 h 5715000"/>
              <a:gd name="connsiteX321" fmla="*/ 579885 w 6986319"/>
              <a:gd name="connsiteY321" fmla="*/ 4850129 h 5715000"/>
              <a:gd name="connsiteX322" fmla="*/ 541758 w 6986319"/>
              <a:gd name="connsiteY322" fmla="*/ 4847882 h 5715000"/>
              <a:gd name="connsiteX323" fmla="*/ 434011 w 6986319"/>
              <a:gd name="connsiteY323" fmla="*/ 4802886 h 5715000"/>
              <a:gd name="connsiteX324" fmla="*/ 453064 w 6986319"/>
              <a:gd name="connsiteY324" fmla="*/ 4762746 h 5715000"/>
              <a:gd name="connsiteX325" fmla="*/ 586258 w 6986319"/>
              <a:gd name="connsiteY325" fmla="*/ 4701565 h 5715000"/>
              <a:gd name="connsiteX326" fmla="*/ 561037 w 6986319"/>
              <a:gd name="connsiteY326" fmla="*/ 4526131 h 5715000"/>
              <a:gd name="connsiteX327" fmla="*/ 461727 w 6986319"/>
              <a:gd name="connsiteY327" fmla="*/ 4500691 h 5715000"/>
              <a:gd name="connsiteX328" fmla="*/ 425853 w 6986319"/>
              <a:gd name="connsiteY328" fmla="*/ 4433033 h 5715000"/>
              <a:gd name="connsiteX329" fmla="*/ 506375 w 6986319"/>
              <a:gd name="connsiteY329" fmla="*/ 4168922 h 5715000"/>
              <a:gd name="connsiteX330" fmla="*/ 529804 w 6986319"/>
              <a:gd name="connsiteY330" fmla="*/ 3942806 h 5715000"/>
              <a:gd name="connsiteX331" fmla="*/ 384010 w 6986319"/>
              <a:gd name="connsiteY331" fmla="*/ 3902534 h 5715000"/>
              <a:gd name="connsiteX332" fmla="*/ 88292 w 6986319"/>
              <a:gd name="connsiteY332" fmla="*/ 3705750 h 5715000"/>
              <a:gd name="connsiteX333" fmla="*/ 77749 w 6986319"/>
              <a:gd name="connsiteY333" fmla="*/ 3676154 h 5715000"/>
              <a:gd name="connsiteX334" fmla="*/ 369289 w 6986319"/>
              <a:gd name="connsiteY334" fmla="*/ 3811646 h 5715000"/>
              <a:gd name="connsiteX335" fmla="*/ 417940 w 6986319"/>
              <a:gd name="connsiteY335" fmla="*/ 3760963 h 5715000"/>
              <a:gd name="connsiteX336" fmla="*/ 612843 w 6986319"/>
              <a:gd name="connsiteY336" fmla="*/ 3710092 h 5715000"/>
              <a:gd name="connsiteX337" fmla="*/ 616680 w 6986319"/>
              <a:gd name="connsiteY337" fmla="*/ 3708194 h 5715000"/>
              <a:gd name="connsiteX338" fmla="*/ 581093 w 6986319"/>
              <a:gd name="connsiteY338" fmla="*/ 3688955 h 5715000"/>
              <a:gd name="connsiteX339" fmla="*/ 330045 w 6986319"/>
              <a:gd name="connsiteY339" fmla="*/ 3610550 h 5715000"/>
              <a:gd name="connsiteX340" fmla="*/ 315173 w 6986319"/>
              <a:gd name="connsiteY340" fmla="*/ 3601631 h 5715000"/>
              <a:gd name="connsiteX341" fmla="*/ 308817 w 6986319"/>
              <a:gd name="connsiteY341" fmla="*/ 3604024 h 5715000"/>
              <a:gd name="connsiteX342" fmla="*/ 265612 w 6986319"/>
              <a:gd name="connsiteY342" fmla="*/ 3573721 h 5715000"/>
              <a:gd name="connsiteX343" fmla="*/ 262411 w 6986319"/>
              <a:gd name="connsiteY343" fmla="*/ 3538123 h 5715000"/>
              <a:gd name="connsiteX344" fmla="*/ 261089 w 6986319"/>
              <a:gd name="connsiteY344" fmla="*/ 3530993 h 5715000"/>
              <a:gd name="connsiteX345" fmla="*/ 261681 w 6986319"/>
              <a:gd name="connsiteY345" fmla="*/ 3530018 h 5715000"/>
              <a:gd name="connsiteX346" fmla="*/ 261181 w 6986319"/>
              <a:gd name="connsiteY346" fmla="*/ 3524468 h 5715000"/>
              <a:gd name="connsiteX347" fmla="*/ 425723 w 6986319"/>
              <a:gd name="connsiteY347" fmla="*/ 3271375 h 5715000"/>
              <a:gd name="connsiteX348" fmla="*/ 467821 w 6986319"/>
              <a:gd name="connsiteY348" fmla="*/ 3295703 h 5715000"/>
              <a:gd name="connsiteX349" fmla="*/ 456869 w 6986319"/>
              <a:gd name="connsiteY349" fmla="*/ 3452125 h 5715000"/>
              <a:gd name="connsiteX350" fmla="*/ 431111 w 6986319"/>
              <a:gd name="connsiteY350" fmla="*/ 3507686 h 5715000"/>
              <a:gd name="connsiteX351" fmla="*/ 489505 w 6986319"/>
              <a:gd name="connsiteY351" fmla="*/ 3547859 h 5715000"/>
              <a:gd name="connsiteX352" fmla="*/ 579027 w 6986319"/>
              <a:gd name="connsiteY352" fmla="*/ 3635838 h 5715000"/>
              <a:gd name="connsiteX353" fmla="*/ 632899 w 6986319"/>
              <a:gd name="connsiteY353" fmla="*/ 3700171 h 5715000"/>
              <a:gd name="connsiteX354" fmla="*/ 633555 w 6986319"/>
              <a:gd name="connsiteY354" fmla="*/ 3699847 h 5715000"/>
              <a:gd name="connsiteX355" fmla="*/ 657777 w 6986319"/>
              <a:gd name="connsiteY355" fmla="*/ 3679134 h 5715000"/>
              <a:gd name="connsiteX356" fmla="*/ 638364 w 6986319"/>
              <a:gd name="connsiteY356" fmla="*/ 3678736 h 5715000"/>
              <a:gd name="connsiteX357" fmla="*/ 601302 w 6986319"/>
              <a:gd name="connsiteY357" fmla="*/ 3660988 h 5715000"/>
              <a:gd name="connsiteX358" fmla="*/ 622358 w 6986319"/>
              <a:gd name="connsiteY358" fmla="*/ 3571769 h 5715000"/>
              <a:gd name="connsiteX359" fmla="*/ 649555 w 6986319"/>
              <a:gd name="connsiteY359" fmla="*/ 3534803 h 5715000"/>
              <a:gd name="connsiteX360" fmla="*/ 647965 w 6986319"/>
              <a:gd name="connsiteY360" fmla="*/ 3530827 h 5715000"/>
              <a:gd name="connsiteX361" fmla="*/ 644275 w 6986319"/>
              <a:gd name="connsiteY361" fmla="*/ 3509648 h 5715000"/>
              <a:gd name="connsiteX362" fmla="*/ 661184 w 6986319"/>
              <a:gd name="connsiteY362" fmla="*/ 3507548 h 5715000"/>
              <a:gd name="connsiteX363" fmla="*/ 777600 w 6986319"/>
              <a:gd name="connsiteY363" fmla="*/ 3283621 h 5715000"/>
              <a:gd name="connsiteX364" fmla="*/ 887520 w 6986319"/>
              <a:gd name="connsiteY364" fmla="*/ 3256234 h 5715000"/>
              <a:gd name="connsiteX365" fmla="*/ 891764 w 6986319"/>
              <a:gd name="connsiteY365" fmla="*/ 3235103 h 5715000"/>
              <a:gd name="connsiteX366" fmla="*/ 928315 w 6986319"/>
              <a:gd name="connsiteY366" fmla="*/ 3241671 h 5715000"/>
              <a:gd name="connsiteX367" fmla="*/ 933842 w 6986319"/>
              <a:gd name="connsiteY367" fmla="*/ 3241475 h 5715000"/>
              <a:gd name="connsiteX368" fmla="*/ 933749 w 6986319"/>
              <a:gd name="connsiteY368" fmla="*/ 3240395 h 5715000"/>
              <a:gd name="connsiteX369" fmla="*/ 930001 w 6986319"/>
              <a:gd name="connsiteY369" fmla="*/ 2989979 h 5715000"/>
              <a:gd name="connsiteX370" fmla="*/ 813871 w 6986319"/>
              <a:gd name="connsiteY370" fmla="*/ 2856741 h 5715000"/>
              <a:gd name="connsiteX371" fmla="*/ 902615 w 6986319"/>
              <a:gd name="connsiteY371" fmla="*/ 2880060 h 5715000"/>
              <a:gd name="connsiteX372" fmla="*/ 932145 w 6986319"/>
              <a:gd name="connsiteY372" fmla="*/ 2951939 h 5715000"/>
              <a:gd name="connsiteX373" fmla="*/ 1166595 w 6986319"/>
              <a:gd name="connsiteY373" fmla="*/ 3125427 h 5715000"/>
              <a:gd name="connsiteX374" fmla="*/ 1206888 w 6986319"/>
              <a:gd name="connsiteY374" fmla="*/ 2952159 h 5715000"/>
              <a:gd name="connsiteX375" fmla="*/ 1211110 w 6986319"/>
              <a:gd name="connsiteY375" fmla="*/ 2958504 h 5715000"/>
              <a:gd name="connsiteX376" fmla="*/ 1179503 w 6986319"/>
              <a:gd name="connsiteY376" fmla="*/ 2842240 h 5715000"/>
              <a:gd name="connsiteX377" fmla="*/ 1356969 w 6986319"/>
              <a:gd name="connsiteY377" fmla="*/ 2916351 h 5715000"/>
              <a:gd name="connsiteX378" fmla="*/ 1365434 w 6986319"/>
              <a:gd name="connsiteY378" fmla="*/ 2901565 h 5715000"/>
              <a:gd name="connsiteX379" fmla="*/ 1392909 w 6986319"/>
              <a:gd name="connsiteY379" fmla="*/ 2901586 h 5715000"/>
              <a:gd name="connsiteX380" fmla="*/ 1397153 w 6986319"/>
              <a:gd name="connsiteY380" fmla="*/ 2880457 h 5715000"/>
              <a:gd name="connsiteX381" fmla="*/ 1399318 w 6986319"/>
              <a:gd name="connsiteY381" fmla="*/ 2814942 h 5715000"/>
              <a:gd name="connsiteX382" fmla="*/ 1416227 w 6986319"/>
              <a:gd name="connsiteY382" fmla="*/ 2812842 h 5715000"/>
              <a:gd name="connsiteX383" fmla="*/ 1443725 w 6986319"/>
              <a:gd name="connsiteY383" fmla="*/ 2785390 h 5715000"/>
              <a:gd name="connsiteX384" fmla="*/ 1470143 w 6986319"/>
              <a:gd name="connsiteY384" fmla="*/ 2783827 h 5715000"/>
              <a:gd name="connsiteX385" fmla="*/ 1476489 w 6986319"/>
              <a:gd name="connsiteY385" fmla="*/ 2784336 h 5715000"/>
              <a:gd name="connsiteX386" fmla="*/ 1479551 w 6986319"/>
              <a:gd name="connsiteY386" fmla="*/ 2712407 h 5715000"/>
              <a:gd name="connsiteX387" fmla="*/ 1417896 w 6986319"/>
              <a:gd name="connsiteY387" fmla="*/ 2489369 h 5715000"/>
              <a:gd name="connsiteX388" fmla="*/ 1277184 w 6986319"/>
              <a:gd name="connsiteY388" fmla="*/ 2642839 h 5715000"/>
              <a:gd name="connsiteX389" fmla="*/ 1159747 w 6986319"/>
              <a:gd name="connsiteY389" fmla="*/ 2617666 h 5715000"/>
              <a:gd name="connsiteX390" fmla="*/ 1145906 w 6986319"/>
              <a:gd name="connsiteY390" fmla="*/ 2492273 h 5715000"/>
              <a:gd name="connsiteX391" fmla="*/ 1274981 w 6986319"/>
              <a:gd name="connsiteY391" fmla="*/ 2428124 h 5715000"/>
              <a:gd name="connsiteX392" fmla="*/ 1364831 w 6986319"/>
              <a:gd name="connsiteY392" fmla="*/ 2339307 h 5715000"/>
              <a:gd name="connsiteX393" fmla="*/ 1370757 w 6986319"/>
              <a:gd name="connsiteY393" fmla="*/ 2326248 h 5715000"/>
              <a:gd name="connsiteX394" fmla="*/ 1304704 w 6986319"/>
              <a:gd name="connsiteY394" fmla="*/ 2288100 h 5715000"/>
              <a:gd name="connsiteX395" fmla="*/ 1215948 w 6986319"/>
              <a:gd name="connsiteY395" fmla="*/ 2195567 h 5715000"/>
              <a:gd name="connsiteX396" fmla="*/ 1186462 w 6986319"/>
              <a:gd name="connsiteY396" fmla="*/ 2068738 h 5715000"/>
              <a:gd name="connsiteX397" fmla="*/ 1085075 w 6986319"/>
              <a:gd name="connsiteY397" fmla="*/ 1998915 h 5715000"/>
              <a:gd name="connsiteX398" fmla="*/ 1130938 w 6986319"/>
              <a:gd name="connsiteY398" fmla="*/ 1882153 h 5715000"/>
              <a:gd name="connsiteX399" fmla="*/ 1131332 w 6986319"/>
              <a:gd name="connsiteY399" fmla="*/ 1867729 h 5715000"/>
              <a:gd name="connsiteX400" fmla="*/ 1122805 w 6986319"/>
              <a:gd name="connsiteY400" fmla="*/ 1853435 h 5715000"/>
              <a:gd name="connsiteX401" fmla="*/ 1110804 w 6986319"/>
              <a:gd name="connsiteY401" fmla="*/ 1823163 h 5715000"/>
              <a:gd name="connsiteX402" fmla="*/ 1103383 w 6986319"/>
              <a:gd name="connsiteY402" fmla="*/ 1817110 h 5715000"/>
              <a:gd name="connsiteX403" fmla="*/ 1049310 w 6986319"/>
              <a:gd name="connsiteY403" fmla="*/ 1793885 h 5715000"/>
              <a:gd name="connsiteX404" fmla="*/ 1053600 w 6986319"/>
              <a:gd name="connsiteY404" fmla="*/ 1717806 h 5715000"/>
              <a:gd name="connsiteX405" fmla="*/ 1068398 w 6986319"/>
              <a:gd name="connsiteY405" fmla="*/ 1712535 h 5715000"/>
              <a:gd name="connsiteX406" fmla="*/ 1082466 w 6986319"/>
              <a:gd name="connsiteY406" fmla="*/ 1707523 h 5715000"/>
              <a:gd name="connsiteX407" fmla="*/ 1012882 w 6986319"/>
              <a:gd name="connsiteY407" fmla="*/ 1662014 h 5715000"/>
              <a:gd name="connsiteX408" fmla="*/ 775919 w 6986319"/>
              <a:gd name="connsiteY408" fmla="*/ 1510072 h 5715000"/>
              <a:gd name="connsiteX409" fmla="*/ 778697 w 6986319"/>
              <a:gd name="connsiteY409" fmla="*/ 1372938 h 5715000"/>
              <a:gd name="connsiteX410" fmla="*/ 1018767 w 6986319"/>
              <a:gd name="connsiteY410" fmla="*/ 1368929 h 5715000"/>
              <a:gd name="connsiteX411" fmla="*/ 1166117 w 6986319"/>
              <a:gd name="connsiteY411" fmla="*/ 1371334 h 5715000"/>
              <a:gd name="connsiteX412" fmla="*/ 1168027 w 6986319"/>
              <a:gd name="connsiteY412" fmla="*/ 1339598 h 5715000"/>
              <a:gd name="connsiteX413" fmla="*/ 1250471 w 6986319"/>
              <a:gd name="connsiteY413" fmla="*/ 1312190 h 5715000"/>
              <a:gd name="connsiteX414" fmla="*/ 1292843 w 6986319"/>
              <a:gd name="connsiteY414" fmla="*/ 1183306 h 5715000"/>
              <a:gd name="connsiteX415" fmla="*/ 1363114 w 6986319"/>
              <a:gd name="connsiteY415" fmla="*/ 1182306 h 5715000"/>
              <a:gd name="connsiteX416" fmla="*/ 1395940 w 6986319"/>
              <a:gd name="connsiteY416" fmla="*/ 1185012 h 5715000"/>
              <a:gd name="connsiteX417" fmla="*/ 1428986 w 6986319"/>
              <a:gd name="connsiteY417" fmla="*/ 1072379 h 5715000"/>
              <a:gd name="connsiteX418" fmla="*/ 1456208 w 6986319"/>
              <a:gd name="connsiteY418" fmla="*/ 921358 h 5715000"/>
              <a:gd name="connsiteX419" fmla="*/ 2123183 w 6986319"/>
              <a:gd name="connsiteY419" fmla="*/ 666457 h 5715000"/>
              <a:gd name="connsiteX420" fmla="*/ 2114323 w 6986319"/>
              <a:gd name="connsiteY420" fmla="*/ 618649 h 5715000"/>
              <a:gd name="connsiteX421" fmla="*/ 2222899 w 6986319"/>
              <a:gd name="connsiteY421" fmla="*/ 596014 h 5715000"/>
              <a:gd name="connsiteX422" fmla="*/ 2312650 w 6986319"/>
              <a:gd name="connsiteY422" fmla="*/ 370407 h 5715000"/>
              <a:gd name="connsiteX423" fmla="*/ 2441729 w 6986319"/>
              <a:gd name="connsiteY423" fmla="*/ 306259 h 5715000"/>
              <a:gd name="connsiteX424" fmla="*/ 2366388 w 6986319"/>
              <a:gd name="connsiteY424" fmla="*/ 305411 h 5715000"/>
              <a:gd name="connsiteX425" fmla="*/ 2365286 w 6986319"/>
              <a:gd name="connsiteY425" fmla="*/ 198051 h 5715000"/>
              <a:gd name="connsiteX426" fmla="*/ 2478844 w 6986319"/>
              <a:gd name="connsiteY426" fmla="*/ 253002 h 5715000"/>
              <a:gd name="connsiteX427" fmla="*/ 2430560 w 6986319"/>
              <a:gd name="connsiteY427" fmla="*/ 6738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</a:cxnLst>
            <a:rect l="l" t="t" r="r" b="b"/>
            <a:pathLst>
              <a:path w="6986319" h="5715000">
                <a:moveTo>
                  <a:pt x="4687855" y="5386271"/>
                </a:moveTo>
                <a:cubicBezTo>
                  <a:pt x="4700520" y="5405302"/>
                  <a:pt x="4723729" y="5453929"/>
                  <a:pt x="4698355" y="5470816"/>
                </a:cubicBezTo>
                <a:cubicBezTo>
                  <a:pt x="4685667" y="5479259"/>
                  <a:pt x="4653971" y="5472893"/>
                  <a:pt x="4649749" y="5466549"/>
                </a:cubicBezTo>
                <a:cubicBezTo>
                  <a:pt x="4641306" y="5453863"/>
                  <a:pt x="4641328" y="5426388"/>
                  <a:pt x="4641350" y="5398914"/>
                </a:cubicBezTo>
                <a:cubicBezTo>
                  <a:pt x="4658259" y="5396814"/>
                  <a:pt x="4670946" y="5388371"/>
                  <a:pt x="4687855" y="5386271"/>
                </a:cubicBezTo>
                <a:close/>
                <a:moveTo>
                  <a:pt x="579451" y="5282746"/>
                </a:moveTo>
                <a:cubicBezTo>
                  <a:pt x="577330" y="5293312"/>
                  <a:pt x="452535" y="5422129"/>
                  <a:pt x="439848" y="5430573"/>
                </a:cubicBezTo>
                <a:cubicBezTo>
                  <a:pt x="420818" y="5443238"/>
                  <a:pt x="403908" y="5445338"/>
                  <a:pt x="380656" y="5451660"/>
                </a:cubicBezTo>
                <a:cubicBezTo>
                  <a:pt x="365890" y="5415720"/>
                  <a:pt x="401853" y="5373481"/>
                  <a:pt x="452602" y="5339707"/>
                </a:cubicBezTo>
                <a:cubicBezTo>
                  <a:pt x="497007" y="5310155"/>
                  <a:pt x="549855" y="5293290"/>
                  <a:pt x="579451" y="5282746"/>
                </a:cubicBezTo>
                <a:close/>
                <a:moveTo>
                  <a:pt x="577353" y="5265838"/>
                </a:moveTo>
                <a:cubicBezTo>
                  <a:pt x="598482" y="5270081"/>
                  <a:pt x="587917" y="5267960"/>
                  <a:pt x="606925" y="5282768"/>
                </a:cubicBezTo>
                <a:cubicBezTo>
                  <a:pt x="594238" y="5291212"/>
                  <a:pt x="583673" y="5289090"/>
                  <a:pt x="583673" y="5289090"/>
                </a:cubicBezTo>
                <a:cubicBezTo>
                  <a:pt x="579451" y="5282746"/>
                  <a:pt x="581573" y="5272181"/>
                  <a:pt x="577353" y="5265838"/>
                </a:cubicBezTo>
                <a:close/>
                <a:moveTo>
                  <a:pt x="630222" y="5221498"/>
                </a:moveTo>
                <a:cubicBezTo>
                  <a:pt x="638666" y="5234185"/>
                  <a:pt x="645010" y="5229964"/>
                  <a:pt x="649231" y="5236307"/>
                </a:cubicBezTo>
                <a:cubicBezTo>
                  <a:pt x="649231" y="5236307"/>
                  <a:pt x="647110" y="5246873"/>
                  <a:pt x="651332" y="5253216"/>
                </a:cubicBezTo>
                <a:cubicBezTo>
                  <a:pt x="634422" y="5255316"/>
                  <a:pt x="623857" y="5253194"/>
                  <a:pt x="619635" y="5246851"/>
                </a:cubicBezTo>
                <a:cubicBezTo>
                  <a:pt x="615413" y="5240507"/>
                  <a:pt x="628100" y="5232063"/>
                  <a:pt x="630222" y="5221498"/>
                </a:cubicBezTo>
                <a:close/>
                <a:moveTo>
                  <a:pt x="4830049" y="4972421"/>
                </a:moveTo>
                <a:cubicBezTo>
                  <a:pt x="4840880" y="4973222"/>
                  <a:pt x="4855142" y="4977460"/>
                  <a:pt x="4878384" y="4984876"/>
                </a:cubicBezTo>
                <a:cubicBezTo>
                  <a:pt x="4886827" y="4997563"/>
                  <a:pt x="4884705" y="5008129"/>
                  <a:pt x="4888927" y="5014472"/>
                </a:cubicBezTo>
                <a:cubicBezTo>
                  <a:pt x="4888927" y="5014472"/>
                  <a:pt x="4914301" y="4997585"/>
                  <a:pt x="4926966" y="5016617"/>
                </a:cubicBezTo>
                <a:lnTo>
                  <a:pt x="4925711" y="5017404"/>
                </a:lnTo>
                <a:lnTo>
                  <a:pt x="4930621" y="5019693"/>
                </a:lnTo>
                <a:cubicBezTo>
                  <a:pt x="4965198" y="5036510"/>
                  <a:pt x="5054772" y="5086593"/>
                  <a:pt x="5123464" y="5078062"/>
                </a:cubicBezTo>
                <a:cubicBezTo>
                  <a:pt x="5150938" y="5078084"/>
                  <a:pt x="5172047" y="5109802"/>
                  <a:pt x="5186834" y="5118268"/>
                </a:cubicBezTo>
                <a:cubicBezTo>
                  <a:pt x="5201622" y="5126733"/>
                  <a:pt x="5224874" y="5120412"/>
                  <a:pt x="5233318" y="5133099"/>
                </a:cubicBezTo>
                <a:cubicBezTo>
                  <a:pt x="5237539" y="5139443"/>
                  <a:pt x="5235417" y="5150008"/>
                  <a:pt x="5233296" y="5160573"/>
                </a:cubicBezTo>
                <a:cubicBezTo>
                  <a:pt x="5091702" y="5154120"/>
                  <a:pt x="4975528" y="5075830"/>
                  <a:pt x="4891004" y="5058856"/>
                </a:cubicBezTo>
                <a:cubicBezTo>
                  <a:pt x="4886783" y="5052512"/>
                  <a:pt x="4893127" y="5048290"/>
                  <a:pt x="4893127" y="5048290"/>
                </a:cubicBezTo>
                <a:cubicBezTo>
                  <a:pt x="4852987" y="5029237"/>
                  <a:pt x="4838200" y="5020772"/>
                  <a:pt x="4789595" y="5016506"/>
                </a:cubicBezTo>
                <a:cubicBezTo>
                  <a:pt x="4793839" y="4995375"/>
                  <a:pt x="4795961" y="4984810"/>
                  <a:pt x="4802304" y="4980588"/>
                </a:cubicBezTo>
                <a:cubicBezTo>
                  <a:pt x="4811820" y="4974256"/>
                  <a:pt x="4819219" y="4971620"/>
                  <a:pt x="4830049" y="4972421"/>
                </a:cubicBezTo>
                <a:close/>
                <a:moveTo>
                  <a:pt x="4714682" y="3556081"/>
                </a:moveTo>
                <a:cubicBezTo>
                  <a:pt x="4714682" y="3556081"/>
                  <a:pt x="4718905" y="3562424"/>
                  <a:pt x="4718905" y="3562424"/>
                </a:cubicBezTo>
                <a:cubicBezTo>
                  <a:pt x="4718377" y="3561631"/>
                  <a:pt x="4717602" y="3560466"/>
                  <a:pt x="4716600" y="3558988"/>
                </a:cubicBezTo>
                <a:lnTo>
                  <a:pt x="4714909" y="3556533"/>
                </a:lnTo>
                <a:close/>
                <a:moveTo>
                  <a:pt x="4710014" y="3164504"/>
                </a:moveTo>
                <a:cubicBezTo>
                  <a:pt x="4680653" y="3158212"/>
                  <a:pt x="4664033" y="3169953"/>
                  <a:pt x="4647415" y="3181692"/>
                </a:cubicBezTo>
                <a:lnTo>
                  <a:pt x="4647079" y="3182521"/>
                </a:lnTo>
                <a:lnTo>
                  <a:pt x="4650526" y="3181844"/>
                </a:lnTo>
                <a:lnTo>
                  <a:pt x="4710022" y="3172638"/>
                </a:lnTo>
                <a:close/>
                <a:moveTo>
                  <a:pt x="763081" y="2385162"/>
                </a:moveTo>
                <a:cubicBezTo>
                  <a:pt x="767674" y="2384619"/>
                  <a:pt x="773539" y="2385876"/>
                  <a:pt x="785270" y="2388390"/>
                </a:cubicBezTo>
                <a:cubicBezTo>
                  <a:pt x="795449" y="2402799"/>
                  <a:pt x="829092" y="2422241"/>
                  <a:pt x="839272" y="2436652"/>
                </a:cubicBezTo>
                <a:cubicBezTo>
                  <a:pt x="849453" y="2451064"/>
                  <a:pt x="849453" y="2451064"/>
                  <a:pt x="846354" y="2474858"/>
                </a:cubicBezTo>
                <a:cubicBezTo>
                  <a:pt x="819791" y="2493622"/>
                  <a:pt x="772870" y="2483561"/>
                  <a:pt x="742328" y="2440325"/>
                </a:cubicBezTo>
                <a:cubicBezTo>
                  <a:pt x="732149" y="2425917"/>
                  <a:pt x="735246" y="2402125"/>
                  <a:pt x="748528" y="2392743"/>
                </a:cubicBezTo>
                <a:cubicBezTo>
                  <a:pt x="755167" y="2388052"/>
                  <a:pt x="758487" y="2385706"/>
                  <a:pt x="763081" y="2385162"/>
                </a:cubicBezTo>
                <a:close/>
                <a:moveTo>
                  <a:pt x="101620" y="1580482"/>
                </a:moveTo>
                <a:cubicBezTo>
                  <a:pt x="181002" y="1573826"/>
                  <a:pt x="259210" y="1625024"/>
                  <a:pt x="287875" y="1665599"/>
                </a:cubicBezTo>
                <a:cubicBezTo>
                  <a:pt x="368194" y="1744031"/>
                  <a:pt x="435773" y="1804429"/>
                  <a:pt x="499473" y="1894600"/>
                </a:cubicBezTo>
                <a:cubicBezTo>
                  <a:pt x="347695" y="1785550"/>
                  <a:pt x="62965" y="1770417"/>
                  <a:pt x="12004" y="1698278"/>
                </a:cubicBezTo>
                <a:cubicBezTo>
                  <a:pt x="-13475" y="1662211"/>
                  <a:pt x="7023" y="1620697"/>
                  <a:pt x="23642" y="1608957"/>
                </a:cubicBezTo>
                <a:cubicBezTo>
                  <a:pt x="48570" y="1591346"/>
                  <a:pt x="75161" y="1582700"/>
                  <a:pt x="101620" y="1580482"/>
                </a:cubicBezTo>
                <a:close/>
                <a:moveTo>
                  <a:pt x="1758133" y="572897"/>
                </a:moveTo>
                <a:cubicBezTo>
                  <a:pt x="1783612" y="608964"/>
                  <a:pt x="1713257" y="685703"/>
                  <a:pt x="1663398" y="720925"/>
                </a:cubicBezTo>
                <a:cubicBezTo>
                  <a:pt x="1646778" y="732665"/>
                  <a:pt x="1630160" y="744405"/>
                  <a:pt x="1584179" y="749850"/>
                </a:cubicBezTo>
                <a:cubicBezTo>
                  <a:pt x="1545959" y="695749"/>
                  <a:pt x="1625177" y="666821"/>
                  <a:pt x="1645678" y="625305"/>
                </a:cubicBezTo>
                <a:cubicBezTo>
                  <a:pt x="1678916" y="601824"/>
                  <a:pt x="1695534" y="590085"/>
                  <a:pt x="1741511" y="584639"/>
                </a:cubicBezTo>
                <a:cubicBezTo>
                  <a:pt x="1741511" y="584639"/>
                  <a:pt x="1758133" y="572897"/>
                  <a:pt x="1758133" y="572897"/>
                </a:cubicBezTo>
                <a:close/>
                <a:moveTo>
                  <a:pt x="5599257" y="508753"/>
                </a:moveTo>
                <a:cubicBezTo>
                  <a:pt x="5611999" y="526790"/>
                  <a:pt x="5608119" y="556564"/>
                  <a:pt x="5591501" y="568303"/>
                </a:cubicBezTo>
                <a:cubicBezTo>
                  <a:pt x="5558261" y="591786"/>
                  <a:pt x="5512283" y="597232"/>
                  <a:pt x="5495665" y="608972"/>
                </a:cubicBezTo>
                <a:cubicBezTo>
                  <a:pt x="5479045" y="620712"/>
                  <a:pt x="5475167" y="650487"/>
                  <a:pt x="5458546" y="662228"/>
                </a:cubicBezTo>
                <a:cubicBezTo>
                  <a:pt x="5441926" y="673968"/>
                  <a:pt x="5412568" y="667675"/>
                  <a:pt x="5412568" y="667675"/>
                </a:cubicBezTo>
                <a:cubicBezTo>
                  <a:pt x="5416445" y="637898"/>
                  <a:pt x="5482924" y="590936"/>
                  <a:pt x="5499542" y="579195"/>
                </a:cubicBezTo>
                <a:cubicBezTo>
                  <a:pt x="5499542" y="579195"/>
                  <a:pt x="5503421" y="549422"/>
                  <a:pt x="5503421" y="549422"/>
                </a:cubicBezTo>
                <a:cubicBezTo>
                  <a:pt x="5536659" y="525942"/>
                  <a:pt x="5582639" y="520494"/>
                  <a:pt x="5599257" y="508753"/>
                </a:cubicBezTo>
                <a:close/>
                <a:moveTo>
                  <a:pt x="1098791" y="352255"/>
                </a:moveTo>
                <a:cubicBezTo>
                  <a:pt x="1119152" y="381078"/>
                  <a:pt x="1156773" y="462516"/>
                  <a:pt x="1116930" y="490662"/>
                </a:cubicBezTo>
                <a:cubicBezTo>
                  <a:pt x="1103650" y="500044"/>
                  <a:pt x="1093469" y="485633"/>
                  <a:pt x="1093469" y="485633"/>
                </a:cubicBezTo>
                <a:cubicBezTo>
                  <a:pt x="1083287" y="471220"/>
                  <a:pt x="1055847" y="404195"/>
                  <a:pt x="1045666" y="389784"/>
                </a:cubicBezTo>
                <a:close/>
                <a:moveTo>
                  <a:pt x="630233" y="210593"/>
                </a:moveTo>
                <a:cubicBezTo>
                  <a:pt x="635981" y="209912"/>
                  <a:pt x="643320" y="211486"/>
                  <a:pt x="657999" y="214632"/>
                </a:cubicBezTo>
                <a:cubicBezTo>
                  <a:pt x="670738" y="232666"/>
                  <a:pt x="712837" y="256993"/>
                  <a:pt x="725579" y="275030"/>
                </a:cubicBezTo>
                <a:cubicBezTo>
                  <a:pt x="738319" y="293063"/>
                  <a:pt x="738319" y="293063"/>
                  <a:pt x="734438" y="322837"/>
                </a:cubicBezTo>
                <a:cubicBezTo>
                  <a:pt x="701199" y="346320"/>
                  <a:pt x="642482" y="333732"/>
                  <a:pt x="604262" y="279628"/>
                </a:cubicBezTo>
                <a:cubicBezTo>
                  <a:pt x="591522" y="261595"/>
                  <a:pt x="595400" y="231820"/>
                  <a:pt x="612019" y="220080"/>
                </a:cubicBezTo>
                <a:cubicBezTo>
                  <a:pt x="620330" y="214209"/>
                  <a:pt x="624486" y="211273"/>
                  <a:pt x="630233" y="210593"/>
                </a:cubicBezTo>
                <a:close/>
                <a:moveTo>
                  <a:pt x="1785514" y="29769"/>
                </a:moveTo>
                <a:cubicBezTo>
                  <a:pt x="1798602" y="30661"/>
                  <a:pt x="1813282" y="33807"/>
                  <a:pt x="1827962" y="36954"/>
                </a:cubicBezTo>
                <a:cubicBezTo>
                  <a:pt x="1866182" y="91057"/>
                  <a:pt x="1909381" y="222745"/>
                  <a:pt x="1892762" y="234485"/>
                </a:cubicBezTo>
                <a:cubicBezTo>
                  <a:pt x="1859525" y="257965"/>
                  <a:pt x="1791945" y="197568"/>
                  <a:pt x="1766466" y="161500"/>
                </a:cubicBezTo>
                <a:cubicBezTo>
                  <a:pt x="1740985" y="125429"/>
                  <a:pt x="1719385" y="59589"/>
                  <a:pt x="1752622" y="36108"/>
                </a:cubicBezTo>
                <a:cubicBezTo>
                  <a:pt x="1760932" y="30238"/>
                  <a:pt x="1772427" y="28876"/>
                  <a:pt x="1785514" y="29769"/>
                </a:cubicBezTo>
                <a:close/>
                <a:moveTo>
                  <a:pt x="5578738" y="0"/>
                </a:moveTo>
                <a:lnTo>
                  <a:pt x="6792808" y="0"/>
                </a:lnTo>
                <a:lnTo>
                  <a:pt x="6793771" y="1046"/>
                </a:lnTo>
                <a:cubicBezTo>
                  <a:pt x="6829013" y="27790"/>
                  <a:pt x="6859914" y="18633"/>
                  <a:pt x="6887231" y="4404"/>
                </a:cubicBezTo>
                <a:lnTo>
                  <a:pt x="6895025" y="0"/>
                </a:lnTo>
                <a:lnTo>
                  <a:pt x="6980627" y="0"/>
                </a:lnTo>
                <a:lnTo>
                  <a:pt x="6986319" y="25646"/>
                </a:lnTo>
                <a:cubicBezTo>
                  <a:pt x="6984864" y="36812"/>
                  <a:pt x="6979740" y="47190"/>
                  <a:pt x="6971431" y="53060"/>
                </a:cubicBezTo>
                <a:cubicBezTo>
                  <a:pt x="6925454" y="58506"/>
                  <a:pt x="6862852" y="75692"/>
                  <a:pt x="6800257" y="92878"/>
                </a:cubicBezTo>
                <a:cubicBezTo>
                  <a:pt x="6783637" y="104618"/>
                  <a:pt x="6796377" y="122652"/>
                  <a:pt x="6796377" y="122652"/>
                </a:cubicBezTo>
                <a:cubicBezTo>
                  <a:pt x="6821858" y="158723"/>
                  <a:pt x="6884454" y="141535"/>
                  <a:pt x="6922673" y="195637"/>
                </a:cubicBezTo>
                <a:cubicBezTo>
                  <a:pt x="6872817" y="230857"/>
                  <a:pt x="6843455" y="224566"/>
                  <a:pt x="6810218" y="248046"/>
                </a:cubicBezTo>
                <a:cubicBezTo>
                  <a:pt x="6776977" y="271528"/>
                  <a:pt x="6752602" y="342818"/>
                  <a:pt x="6790821" y="396919"/>
                </a:cubicBezTo>
                <a:cubicBezTo>
                  <a:pt x="6816300" y="432986"/>
                  <a:pt x="6875020" y="445577"/>
                  <a:pt x="6900498" y="481645"/>
                </a:cubicBezTo>
                <a:cubicBezTo>
                  <a:pt x="6784164" y="563827"/>
                  <a:pt x="6845661" y="439283"/>
                  <a:pt x="6720464" y="473655"/>
                </a:cubicBezTo>
                <a:cubicBezTo>
                  <a:pt x="6733203" y="491689"/>
                  <a:pt x="6725447" y="551239"/>
                  <a:pt x="6708828" y="562979"/>
                </a:cubicBezTo>
                <a:cubicBezTo>
                  <a:pt x="6675588" y="586461"/>
                  <a:pt x="6620748" y="544097"/>
                  <a:pt x="6570892" y="579318"/>
                </a:cubicBezTo>
                <a:cubicBezTo>
                  <a:pt x="6537653" y="602800"/>
                  <a:pt x="6497756" y="793187"/>
                  <a:pt x="6481137" y="804927"/>
                </a:cubicBezTo>
                <a:cubicBezTo>
                  <a:pt x="6431278" y="840150"/>
                  <a:pt x="6384200" y="738235"/>
                  <a:pt x="6317722" y="785197"/>
                </a:cubicBezTo>
                <a:cubicBezTo>
                  <a:pt x="6284481" y="808680"/>
                  <a:pt x="6280605" y="838457"/>
                  <a:pt x="6263986" y="850197"/>
                </a:cubicBezTo>
                <a:lnTo>
                  <a:pt x="6174805" y="723955"/>
                </a:lnTo>
                <a:cubicBezTo>
                  <a:pt x="5958754" y="876580"/>
                  <a:pt x="6001427" y="549058"/>
                  <a:pt x="5835233" y="666463"/>
                </a:cubicBezTo>
                <a:cubicBezTo>
                  <a:pt x="5835233" y="666463"/>
                  <a:pt x="5830252" y="588881"/>
                  <a:pt x="5804773" y="552813"/>
                </a:cubicBezTo>
                <a:cubicBezTo>
                  <a:pt x="5779293" y="516743"/>
                  <a:pt x="5721676" y="611515"/>
                  <a:pt x="5670716" y="539378"/>
                </a:cubicBezTo>
                <a:cubicBezTo>
                  <a:pt x="5707835" y="486121"/>
                  <a:pt x="5715592" y="426571"/>
                  <a:pt x="5690113" y="390504"/>
                </a:cubicBezTo>
                <a:cubicBezTo>
                  <a:pt x="5639152" y="318366"/>
                  <a:pt x="5559937" y="347292"/>
                  <a:pt x="5493460" y="394254"/>
                </a:cubicBezTo>
                <a:cubicBezTo>
                  <a:pt x="5443600" y="429476"/>
                  <a:pt x="5406483" y="482730"/>
                  <a:pt x="5373245" y="506210"/>
                </a:cubicBezTo>
                <a:cubicBezTo>
                  <a:pt x="5340005" y="529693"/>
                  <a:pt x="5294028" y="535139"/>
                  <a:pt x="5281289" y="517105"/>
                </a:cubicBezTo>
                <a:cubicBezTo>
                  <a:pt x="5347767" y="470143"/>
                  <a:pt x="5510078" y="382515"/>
                  <a:pt x="5603711" y="127131"/>
                </a:cubicBezTo>
                <a:cubicBezTo>
                  <a:pt x="5579824" y="93316"/>
                  <a:pt x="5570660" y="60506"/>
                  <a:pt x="5572917" y="29607"/>
                </a:cubicBezTo>
                <a:close/>
                <a:moveTo>
                  <a:pt x="4843225" y="0"/>
                </a:moveTo>
                <a:lnTo>
                  <a:pt x="4860205" y="0"/>
                </a:lnTo>
                <a:lnTo>
                  <a:pt x="4832612" y="23041"/>
                </a:lnTo>
                <a:close/>
                <a:moveTo>
                  <a:pt x="2427783" y="0"/>
                </a:moveTo>
                <a:lnTo>
                  <a:pt x="2505200" y="0"/>
                </a:lnTo>
                <a:lnTo>
                  <a:pt x="2522620" y="32840"/>
                </a:lnTo>
                <a:cubicBezTo>
                  <a:pt x="2599060" y="141044"/>
                  <a:pt x="3143045" y="135237"/>
                  <a:pt x="3181264" y="189338"/>
                </a:cubicBezTo>
                <a:cubicBezTo>
                  <a:pt x="3181264" y="189338"/>
                  <a:pt x="3212982" y="119622"/>
                  <a:pt x="3235144" y="36381"/>
                </a:cubicBezTo>
                <a:lnTo>
                  <a:pt x="3243197" y="0"/>
                </a:lnTo>
                <a:lnTo>
                  <a:pt x="3398612" y="0"/>
                </a:lnTo>
                <a:lnTo>
                  <a:pt x="3417635" y="20777"/>
                </a:lnTo>
                <a:cubicBezTo>
                  <a:pt x="3467164" y="60237"/>
                  <a:pt x="3521349" y="35687"/>
                  <a:pt x="3582891" y="11220"/>
                </a:cubicBezTo>
                <a:lnTo>
                  <a:pt x="3617396" y="0"/>
                </a:lnTo>
                <a:lnTo>
                  <a:pt x="4386405" y="0"/>
                </a:lnTo>
                <a:lnTo>
                  <a:pt x="4384110" y="10819"/>
                </a:lnTo>
                <a:cubicBezTo>
                  <a:pt x="4377261" y="50717"/>
                  <a:pt x="4376013" y="82012"/>
                  <a:pt x="4385568" y="95537"/>
                </a:cubicBezTo>
                <a:cubicBezTo>
                  <a:pt x="4411049" y="131608"/>
                  <a:pt x="4486385" y="132456"/>
                  <a:pt x="4532361" y="127008"/>
                </a:cubicBezTo>
                <a:cubicBezTo>
                  <a:pt x="4542612" y="106251"/>
                  <a:pt x="4570451" y="66310"/>
                  <a:pt x="4604037" y="25688"/>
                </a:cubicBezTo>
                <a:lnTo>
                  <a:pt x="4627152" y="0"/>
                </a:lnTo>
                <a:lnTo>
                  <a:pt x="4808180" y="0"/>
                </a:lnTo>
                <a:lnTo>
                  <a:pt x="4800496" y="46044"/>
                </a:lnTo>
                <a:cubicBezTo>
                  <a:pt x="4777216" y="174955"/>
                  <a:pt x="4743062" y="319469"/>
                  <a:pt x="4735100" y="308198"/>
                </a:cubicBezTo>
                <a:cubicBezTo>
                  <a:pt x="4773321" y="362302"/>
                  <a:pt x="5038655" y="526304"/>
                  <a:pt x="5198192" y="575807"/>
                </a:cubicBezTo>
                <a:cubicBezTo>
                  <a:pt x="5308973" y="767890"/>
                  <a:pt x="5253559" y="1077376"/>
                  <a:pt x="5317259" y="1167547"/>
                </a:cubicBezTo>
                <a:cubicBezTo>
                  <a:pt x="5431919" y="1329856"/>
                  <a:pt x="5554910" y="1080766"/>
                  <a:pt x="5682311" y="1261110"/>
                </a:cubicBezTo>
                <a:cubicBezTo>
                  <a:pt x="5758750" y="1369316"/>
                  <a:pt x="5404764" y="1538278"/>
                  <a:pt x="5431344" y="1681705"/>
                </a:cubicBezTo>
                <a:cubicBezTo>
                  <a:pt x="5502805" y="1712327"/>
                  <a:pt x="5587001" y="1760983"/>
                  <a:pt x="5654581" y="1821380"/>
                </a:cubicBezTo>
                <a:cubicBezTo>
                  <a:pt x="5650701" y="1851154"/>
                  <a:pt x="5617463" y="1874634"/>
                  <a:pt x="5600843" y="1886376"/>
                </a:cubicBezTo>
                <a:cubicBezTo>
                  <a:pt x="5567605" y="1909856"/>
                  <a:pt x="5532153" y="1921386"/>
                  <a:pt x="5500852" y="1929979"/>
                </a:cubicBezTo>
                <a:lnTo>
                  <a:pt x="5452149" y="1946844"/>
                </a:lnTo>
                <a:lnTo>
                  <a:pt x="5459396" y="1959639"/>
                </a:lnTo>
                <a:cubicBezTo>
                  <a:pt x="5500120" y="2017286"/>
                  <a:pt x="5606364" y="1942231"/>
                  <a:pt x="5646205" y="1914087"/>
                </a:cubicBezTo>
                <a:cubicBezTo>
                  <a:pt x="5672767" y="1895322"/>
                  <a:pt x="5705526" y="1828972"/>
                  <a:pt x="5745369" y="1800826"/>
                </a:cubicBezTo>
                <a:cubicBezTo>
                  <a:pt x="5758650" y="1791445"/>
                  <a:pt x="5798490" y="1763300"/>
                  <a:pt x="5811771" y="1753918"/>
                </a:cubicBezTo>
                <a:cubicBezTo>
                  <a:pt x="5872854" y="1840386"/>
                  <a:pt x="5547042" y="2027342"/>
                  <a:pt x="5659027" y="2185865"/>
                </a:cubicBezTo>
                <a:lnTo>
                  <a:pt x="5687690" y="2208527"/>
                </a:lnTo>
                <a:lnTo>
                  <a:pt x="5740144" y="2206997"/>
                </a:lnTo>
                <a:lnTo>
                  <a:pt x="5774394" y="2214487"/>
                </a:lnTo>
                <a:lnTo>
                  <a:pt x="5803072" y="2199552"/>
                </a:lnTo>
                <a:cubicBezTo>
                  <a:pt x="5815259" y="2195665"/>
                  <a:pt x="5826352" y="2197279"/>
                  <a:pt x="5836532" y="2211691"/>
                </a:cubicBezTo>
                <a:lnTo>
                  <a:pt x="5840358" y="2228912"/>
                </a:lnTo>
                <a:lnTo>
                  <a:pt x="5851558" y="2231361"/>
                </a:lnTo>
                <a:cubicBezTo>
                  <a:pt x="5888603" y="2247432"/>
                  <a:pt x="5923917" y="2273174"/>
                  <a:pt x="5952582" y="2313752"/>
                </a:cubicBezTo>
                <a:lnTo>
                  <a:pt x="5781837" y="2268754"/>
                </a:lnTo>
                <a:lnTo>
                  <a:pt x="5766922" y="2271671"/>
                </a:lnTo>
                <a:cubicBezTo>
                  <a:pt x="5743571" y="2277362"/>
                  <a:pt x="5718563" y="2284230"/>
                  <a:pt x="5693548" y="2291096"/>
                </a:cubicBezTo>
                <a:cubicBezTo>
                  <a:pt x="5680267" y="2300478"/>
                  <a:pt x="5690448" y="2314890"/>
                  <a:pt x="5690448" y="2314890"/>
                </a:cubicBezTo>
                <a:cubicBezTo>
                  <a:pt x="5710810" y="2343713"/>
                  <a:pt x="5760833" y="2329979"/>
                  <a:pt x="5791374" y="2373211"/>
                </a:cubicBezTo>
                <a:cubicBezTo>
                  <a:pt x="5751532" y="2401357"/>
                  <a:pt x="5728071" y="2396326"/>
                  <a:pt x="5701510" y="2415090"/>
                </a:cubicBezTo>
                <a:cubicBezTo>
                  <a:pt x="5674948" y="2433854"/>
                  <a:pt x="5655470" y="2490822"/>
                  <a:pt x="5686009" y="2534053"/>
                </a:cubicBezTo>
                <a:cubicBezTo>
                  <a:pt x="5706372" y="2562878"/>
                  <a:pt x="5753293" y="2572938"/>
                  <a:pt x="5773652" y="2601759"/>
                </a:cubicBezTo>
                <a:cubicBezTo>
                  <a:pt x="5680692" y="2667430"/>
                  <a:pt x="5729834" y="2567907"/>
                  <a:pt x="5629789" y="2595374"/>
                </a:cubicBezTo>
                <a:cubicBezTo>
                  <a:pt x="5639970" y="2609786"/>
                  <a:pt x="5633770" y="2657374"/>
                  <a:pt x="5620489" y="2666755"/>
                </a:cubicBezTo>
                <a:cubicBezTo>
                  <a:pt x="5593930" y="2685518"/>
                  <a:pt x="5550106" y="2651664"/>
                  <a:pt x="5510262" y="2679810"/>
                </a:cubicBezTo>
                <a:cubicBezTo>
                  <a:pt x="5483703" y="2698573"/>
                  <a:pt x="5451823" y="2850713"/>
                  <a:pt x="5438542" y="2860095"/>
                </a:cubicBezTo>
                <a:cubicBezTo>
                  <a:pt x="5398698" y="2888242"/>
                  <a:pt x="5361081" y="2806802"/>
                  <a:pt x="5307956" y="2844330"/>
                </a:cubicBezTo>
                <a:cubicBezTo>
                  <a:pt x="5281395" y="2863094"/>
                  <a:pt x="5278298" y="2886887"/>
                  <a:pt x="5265017" y="2896269"/>
                </a:cubicBezTo>
                <a:lnTo>
                  <a:pt x="5199168" y="2803056"/>
                </a:lnTo>
                <a:lnTo>
                  <a:pt x="5083397" y="2846669"/>
                </a:lnTo>
                <a:cubicBezTo>
                  <a:pt x="4983681" y="2917111"/>
                  <a:pt x="5206918" y="3056785"/>
                  <a:pt x="5140439" y="3103747"/>
                </a:cubicBezTo>
                <a:cubicBezTo>
                  <a:pt x="5090580" y="3138970"/>
                  <a:pt x="5001401" y="3012730"/>
                  <a:pt x="4918307" y="3071431"/>
                </a:cubicBezTo>
                <a:cubicBezTo>
                  <a:pt x="4885067" y="3094912"/>
                  <a:pt x="4864569" y="3136426"/>
                  <a:pt x="4831328" y="3159908"/>
                </a:cubicBezTo>
                <a:cubicBezTo>
                  <a:pt x="4814710" y="3171648"/>
                  <a:pt x="4800032" y="3168503"/>
                  <a:pt x="4783274" y="3166822"/>
                </a:cubicBezTo>
                <a:lnTo>
                  <a:pt x="4736514" y="3178965"/>
                </a:lnTo>
                <a:lnTo>
                  <a:pt x="4800200" y="3224630"/>
                </a:lnTo>
                <a:cubicBezTo>
                  <a:pt x="4807835" y="3235439"/>
                  <a:pt x="4810095" y="3247004"/>
                  <a:pt x="4808248" y="3259199"/>
                </a:cubicBezTo>
                <a:lnTo>
                  <a:pt x="4806489" y="3263254"/>
                </a:lnTo>
                <a:lnTo>
                  <a:pt x="4870651" y="3321368"/>
                </a:lnTo>
                <a:cubicBezTo>
                  <a:pt x="4896130" y="3357436"/>
                  <a:pt x="4947090" y="3429573"/>
                  <a:pt x="4880613" y="3476534"/>
                </a:cubicBezTo>
                <a:cubicBezTo>
                  <a:pt x="4847374" y="3500015"/>
                  <a:pt x="4779796" y="3439617"/>
                  <a:pt x="4754316" y="3403549"/>
                </a:cubicBezTo>
                <a:lnTo>
                  <a:pt x="4737738" y="3356918"/>
                </a:lnTo>
                <a:lnTo>
                  <a:pt x="4714866" y="3382126"/>
                </a:lnTo>
                <a:lnTo>
                  <a:pt x="4685666" y="3413282"/>
                </a:lnTo>
                <a:lnTo>
                  <a:pt x="4671220" y="3462251"/>
                </a:lnTo>
                <a:cubicBezTo>
                  <a:pt x="4667065" y="3465186"/>
                  <a:pt x="4657507" y="3464335"/>
                  <a:pt x="4643740" y="3460755"/>
                </a:cubicBezTo>
                <a:lnTo>
                  <a:pt x="4641792" y="3460095"/>
                </a:lnTo>
                <a:lnTo>
                  <a:pt x="4630617" y="3472020"/>
                </a:lnTo>
                <a:lnTo>
                  <a:pt x="4629055" y="3474725"/>
                </a:lnTo>
                <a:lnTo>
                  <a:pt x="4659558" y="3492832"/>
                </a:lnTo>
                <a:cubicBezTo>
                  <a:pt x="4682744" y="3512441"/>
                  <a:pt x="4702891" y="3539329"/>
                  <a:pt x="4712934" y="3553669"/>
                </a:cubicBezTo>
                <a:lnTo>
                  <a:pt x="4714909" y="3556533"/>
                </a:lnTo>
                <a:lnTo>
                  <a:pt x="4719938" y="3566623"/>
                </a:lnTo>
                <a:cubicBezTo>
                  <a:pt x="4725209" y="3581041"/>
                  <a:pt x="4725789" y="3599931"/>
                  <a:pt x="4723693" y="3621363"/>
                </a:cubicBezTo>
                <a:lnTo>
                  <a:pt x="4721978" y="3631120"/>
                </a:lnTo>
                <a:lnTo>
                  <a:pt x="4778040" y="3672342"/>
                </a:lnTo>
                <a:cubicBezTo>
                  <a:pt x="4774940" y="3696135"/>
                  <a:pt x="4748378" y="3714900"/>
                  <a:pt x="4735100" y="3724279"/>
                </a:cubicBezTo>
                <a:lnTo>
                  <a:pt x="4700825" y="3739226"/>
                </a:lnTo>
                <a:lnTo>
                  <a:pt x="4695128" y="3765035"/>
                </a:lnTo>
                <a:cubicBezTo>
                  <a:pt x="4690389" y="3788918"/>
                  <a:pt x="4687004" y="3811483"/>
                  <a:pt x="4686988" y="3830802"/>
                </a:cubicBezTo>
                <a:cubicBezTo>
                  <a:pt x="4701776" y="3839267"/>
                  <a:pt x="4803207" y="3854142"/>
                  <a:pt x="4820094" y="3879517"/>
                </a:cubicBezTo>
                <a:cubicBezTo>
                  <a:pt x="4825899" y="3888240"/>
                  <a:pt x="4828435" y="3896563"/>
                  <a:pt x="4828577" y="3904674"/>
                </a:cubicBezTo>
                <a:lnTo>
                  <a:pt x="4827766" y="3907969"/>
                </a:lnTo>
                <a:lnTo>
                  <a:pt x="4829531" y="3908420"/>
                </a:lnTo>
                <a:cubicBezTo>
                  <a:pt x="4852199" y="3919018"/>
                  <a:pt x="4873802" y="3934170"/>
                  <a:pt x="4893882" y="3953776"/>
                </a:cubicBezTo>
                <a:cubicBezTo>
                  <a:pt x="4923243" y="3960072"/>
                  <a:pt x="4948722" y="3996140"/>
                  <a:pt x="4961461" y="4014173"/>
                </a:cubicBezTo>
                <a:lnTo>
                  <a:pt x="4964909" y="4023989"/>
                </a:lnTo>
                <a:lnTo>
                  <a:pt x="5016172" y="4065799"/>
                </a:lnTo>
                <a:lnTo>
                  <a:pt x="4975861" y="4055174"/>
                </a:lnTo>
                <a:lnTo>
                  <a:pt x="4993792" y="4106229"/>
                </a:lnTo>
                <a:cubicBezTo>
                  <a:pt x="5003449" y="4205856"/>
                  <a:pt x="4952028" y="4318213"/>
                  <a:pt x="4902169" y="4353436"/>
                </a:cubicBezTo>
                <a:cubicBezTo>
                  <a:pt x="4873086" y="4373981"/>
                  <a:pt x="4843379" y="4384829"/>
                  <a:pt x="4813785" y="4387571"/>
                </a:cubicBezTo>
                <a:lnTo>
                  <a:pt x="4761574" y="4378941"/>
                </a:lnTo>
                <a:lnTo>
                  <a:pt x="4760290" y="4416308"/>
                </a:lnTo>
                <a:cubicBezTo>
                  <a:pt x="4761269" y="4430674"/>
                  <a:pt x="4763639" y="4441111"/>
                  <a:pt x="4766806" y="4445868"/>
                </a:cubicBezTo>
                <a:cubicBezTo>
                  <a:pt x="4813244" y="4515647"/>
                  <a:pt x="4834396" y="4492417"/>
                  <a:pt x="4863948" y="4536822"/>
                </a:cubicBezTo>
                <a:cubicBezTo>
                  <a:pt x="4885058" y="4568540"/>
                  <a:pt x="4870249" y="4587549"/>
                  <a:pt x="4863904" y="4591770"/>
                </a:cubicBezTo>
                <a:cubicBezTo>
                  <a:pt x="4825843" y="4617101"/>
                  <a:pt x="4770895" y="4617057"/>
                  <a:pt x="4739176" y="4638165"/>
                </a:cubicBezTo>
                <a:cubicBezTo>
                  <a:pt x="4726489" y="4646609"/>
                  <a:pt x="4588897" y="4921242"/>
                  <a:pt x="4614228" y="4959303"/>
                </a:cubicBezTo>
                <a:cubicBezTo>
                  <a:pt x="4622672" y="4971991"/>
                  <a:pt x="4633236" y="4974113"/>
                  <a:pt x="4641680" y="4986800"/>
                </a:cubicBezTo>
                <a:cubicBezTo>
                  <a:pt x="4645902" y="4993143"/>
                  <a:pt x="4654346" y="5005831"/>
                  <a:pt x="4656446" y="5022739"/>
                </a:cubicBezTo>
                <a:cubicBezTo>
                  <a:pt x="4692363" y="5035449"/>
                  <a:pt x="4779008" y="5041858"/>
                  <a:pt x="4804338" y="5079920"/>
                </a:cubicBezTo>
                <a:cubicBezTo>
                  <a:pt x="4808560" y="5086264"/>
                  <a:pt x="4802216" y="5090485"/>
                  <a:pt x="4806438" y="5096829"/>
                </a:cubicBezTo>
                <a:cubicBezTo>
                  <a:pt x="4810660" y="5103173"/>
                  <a:pt x="4827568" y="5101073"/>
                  <a:pt x="4831791" y="5107416"/>
                </a:cubicBezTo>
                <a:cubicBezTo>
                  <a:pt x="4852899" y="5139134"/>
                  <a:pt x="4850733" y="5204648"/>
                  <a:pt x="4850733" y="5204648"/>
                </a:cubicBezTo>
                <a:cubicBezTo>
                  <a:pt x="4812672" y="5229980"/>
                  <a:pt x="4736614" y="5198217"/>
                  <a:pt x="4698618" y="5141125"/>
                </a:cubicBezTo>
                <a:cubicBezTo>
                  <a:pt x="4692286" y="5131609"/>
                  <a:pt x="4689522" y="5119719"/>
                  <a:pt x="4684973" y="5109016"/>
                </a:cubicBezTo>
                <a:lnTo>
                  <a:pt x="4682855" y="5104979"/>
                </a:lnTo>
                <a:lnTo>
                  <a:pt x="4681610" y="5104724"/>
                </a:lnTo>
                <a:cubicBezTo>
                  <a:pt x="4665294" y="5096476"/>
                  <a:pt x="4575095" y="5003654"/>
                  <a:pt x="4527518" y="5035317"/>
                </a:cubicBezTo>
                <a:cubicBezTo>
                  <a:pt x="4502143" y="5052204"/>
                  <a:pt x="4472503" y="5117695"/>
                  <a:pt x="4453472" y="5130361"/>
                </a:cubicBezTo>
                <a:cubicBezTo>
                  <a:pt x="4453472" y="5130361"/>
                  <a:pt x="4432341" y="5126117"/>
                  <a:pt x="4425998" y="5130339"/>
                </a:cubicBezTo>
                <a:cubicBezTo>
                  <a:pt x="4404779" y="5235992"/>
                  <a:pt x="4491358" y="5324825"/>
                  <a:pt x="4440609" y="5358598"/>
                </a:cubicBezTo>
                <a:cubicBezTo>
                  <a:pt x="4408891" y="5379707"/>
                  <a:pt x="4396203" y="5388151"/>
                  <a:pt x="4383538" y="5369120"/>
                </a:cubicBezTo>
                <a:cubicBezTo>
                  <a:pt x="4379316" y="5362776"/>
                  <a:pt x="4381438" y="5352211"/>
                  <a:pt x="4372995" y="5339524"/>
                </a:cubicBezTo>
                <a:cubicBezTo>
                  <a:pt x="4337077" y="5326814"/>
                  <a:pt x="4309625" y="5299318"/>
                  <a:pt x="4271585" y="5297174"/>
                </a:cubicBezTo>
                <a:cubicBezTo>
                  <a:pt x="4261528" y="5319885"/>
                  <a:pt x="4247645" y="5337706"/>
                  <a:pt x="4232045" y="5353808"/>
                </a:cubicBezTo>
                <a:lnTo>
                  <a:pt x="4192393" y="5390667"/>
                </a:lnTo>
                <a:lnTo>
                  <a:pt x="4202147" y="5396954"/>
                </a:lnTo>
                <a:cubicBezTo>
                  <a:pt x="4211442" y="5406589"/>
                  <a:pt x="4219077" y="5417397"/>
                  <a:pt x="4224168" y="5424603"/>
                </a:cubicBezTo>
                <a:cubicBezTo>
                  <a:pt x="4254710" y="5467836"/>
                  <a:pt x="4256145" y="5526231"/>
                  <a:pt x="4243304" y="5578508"/>
                </a:cubicBezTo>
                <a:lnTo>
                  <a:pt x="4230723" y="5610358"/>
                </a:lnTo>
                <a:lnTo>
                  <a:pt x="4235403" y="5614156"/>
                </a:lnTo>
                <a:cubicBezTo>
                  <a:pt x="4251235" y="5637945"/>
                  <a:pt x="4257543" y="5678369"/>
                  <a:pt x="4246326" y="5705999"/>
                </a:cubicBezTo>
                <a:lnTo>
                  <a:pt x="4239314" y="5715000"/>
                </a:lnTo>
                <a:lnTo>
                  <a:pt x="4057851" y="5715000"/>
                </a:lnTo>
                <a:lnTo>
                  <a:pt x="4036073" y="5711401"/>
                </a:lnTo>
                <a:cubicBezTo>
                  <a:pt x="3990314" y="5692420"/>
                  <a:pt x="3947266" y="5652620"/>
                  <a:pt x="3911636" y="5602181"/>
                </a:cubicBezTo>
                <a:lnTo>
                  <a:pt x="3892045" y="5562101"/>
                </a:lnTo>
                <a:lnTo>
                  <a:pt x="3882503" y="5565265"/>
                </a:lnTo>
                <a:cubicBezTo>
                  <a:pt x="3844442" y="5590596"/>
                  <a:pt x="3846497" y="5662453"/>
                  <a:pt x="3840154" y="5666675"/>
                </a:cubicBezTo>
                <a:cubicBezTo>
                  <a:pt x="3827467" y="5675118"/>
                  <a:pt x="3810558" y="5677218"/>
                  <a:pt x="3804214" y="5681440"/>
                </a:cubicBezTo>
                <a:cubicBezTo>
                  <a:pt x="3797870" y="5685662"/>
                  <a:pt x="3795749" y="5696227"/>
                  <a:pt x="3789405" y="5700449"/>
                </a:cubicBezTo>
                <a:cubicBezTo>
                  <a:pt x="3764030" y="5717336"/>
                  <a:pt x="3614038" y="5643246"/>
                  <a:pt x="3495653" y="5685419"/>
                </a:cubicBezTo>
                <a:lnTo>
                  <a:pt x="3486312" y="5715000"/>
                </a:lnTo>
                <a:lnTo>
                  <a:pt x="3351371" y="5715000"/>
                </a:lnTo>
                <a:lnTo>
                  <a:pt x="3345595" y="5693753"/>
                </a:lnTo>
                <a:cubicBezTo>
                  <a:pt x="3332929" y="5674722"/>
                  <a:pt x="3309676" y="5681043"/>
                  <a:pt x="3301233" y="5668356"/>
                </a:cubicBezTo>
                <a:cubicBezTo>
                  <a:pt x="3301233" y="5668356"/>
                  <a:pt x="3307577" y="5664135"/>
                  <a:pt x="3303355" y="5657791"/>
                </a:cubicBezTo>
                <a:cubicBezTo>
                  <a:pt x="3265316" y="5655647"/>
                  <a:pt x="3092070" y="5587879"/>
                  <a:pt x="3047665" y="5617431"/>
                </a:cubicBezTo>
                <a:cubicBezTo>
                  <a:pt x="3028634" y="5630097"/>
                  <a:pt x="3007482" y="5653327"/>
                  <a:pt x="2988450" y="5665991"/>
                </a:cubicBezTo>
                <a:cubicBezTo>
                  <a:pt x="2966248" y="5680768"/>
                  <a:pt x="2946698" y="5682338"/>
                  <a:pt x="2930588" y="5677041"/>
                </a:cubicBezTo>
                <a:lnTo>
                  <a:pt x="2922488" y="5670482"/>
                </a:lnTo>
                <a:lnTo>
                  <a:pt x="2860772" y="5685715"/>
                </a:lnTo>
                <a:cubicBezTo>
                  <a:pt x="2820021" y="5690847"/>
                  <a:pt x="2779478" y="5690764"/>
                  <a:pt x="2740701" y="5684364"/>
                </a:cubicBezTo>
                <a:lnTo>
                  <a:pt x="2737312" y="5683148"/>
                </a:lnTo>
                <a:lnTo>
                  <a:pt x="2733104" y="5705998"/>
                </a:lnTo>
                <a:lnTo>
                  <a:pt x="2726091" y="5715000"/>
                </a:lnTo>
                <a:lnTo>
                  <a:pt x="2585393" y="5715000"/>
                </a:lnTo>
                <a:lnTo>
                  <a:pt x="2559760" y="5681489"/>
                </a:lnTo>
                <a:cubicBezTo>
                  <a:pt x="2547786" y="5665001"/>
                  <a:pt x="2535118" y="5649405"/>
                  <a:pt x="2519276" y="5639354"/>
                </a:cubicBezTo>
                <a:cubicBezTo>
                  <a:pt x="2516108" y="5634596"/>
                  <a:pt x="2520079" y="5625088"/>
                  <a:pt x="2520480" y="5617956"/>
                </a:cubicBezTo>
                <a:lnTo>
                  <a:pt x="2519356" y="5612184"/>
                </a:lnTo>
                <a:lnTo>
                  <a:pt x="2517850" y="5610054"/>
                </a:lnTo>
                <a:lnTo>
                  <a:pt x="2507416" y="5597805"/>
                </a:lnTo>
                <a:lnTo>
                  <a:pt x="2452715" y="5715000"/>
                </a:lnTo>
                <a:lnTo>
                  <a:pt x="2377048" y="5715000"/>
                </a:lnTo>
                <a:lnTo>
                  <a:pt x="2424945" y="5583078"/>
                </a:lnTo>
                <a:lnTo>
                  <a:pt x="2436464" y="5552678"/>
                </a:lnTo>
                <a:lnTo>
                  <a:pt x="2420279" y="5548352"/>
                </a:lnTo>
                <a:cubicBezTo>
                  <a:pt x="2404446" y="5548433"/>
                  <a:pt x="2387322" y="5553258"/>
                  <a:pt x="2369282" y="5565264"/>
                </a:cubicBezTo>
                <a:cubicBezTo>
                  <a:pt x="2331220" y="5590594"/>
                  <a:pt x="2333276" y="5662452"/>
                  <a:pt x="2326934" y="5666674"/>
                </a:cubicBezTo>
                <a:cubicBezTo>
                  <a:pt x="2314245" y="5675117"/>
                  <a:pt x="2297337" y="5677218"/>
                  <a:pt x="2290994" y="5681439"/>
                </a:cubicBezTo>
                <a:cubicBezTo>
                  <a:pt x="2284649" y="5685661"/>
                  <a:pt x="2282527" y="5696226"/>
                  <a:pt x="2276184" y="5700448"/>
                </a:cubicBezTo>
                <a:cubicBezTo>
                  <a:pt x="2250809" y="5717334"/>
                  <a:pt x="2100817" y="5643246"/>
                  <a:pt x="1982433" y="5685418"/>
                </a:cubicBezTo>
                <a:lnTo>
                  <a:pt x="1973091" y="5715000"/>
                </a:lnTo>
                <a:lnTo>
                  <a:pt x="1838150" y="5715000"/>
                </a:lnTo>
                <a:lnTo>
                  <a:pt x="1832373" y="5693752"/>
                </a:lnTo>
                <a:cubicBezTo>
                  <a:pt x="1819708" y="5674721"/>
                  <a:pt x="1796455" y="5681042"/>
                  <a:pt x="1788013" y="5668355"/>
                </a:cubicBezTo>
                <a:cubicBezTo>
                  <a:pt x="1788013" y="5668355"/>
                  <a:pt x="1794355" y="5664133"/>
                  <a:pt x="1790134" y="5657790"/>
                </a:cubicBezTo>
                <a:cubicBezTo>
                  <a:pt x="1752094" y="5655646"/>
                  <a:pt x="1578849" y="5587878"/>
                  <a:pt x="1534444" y="5617430"/>
                </a:cubicBezTo>
                <a:cubicBezTo>
                  <a:pt x="1515413" y="5630095"/>
                  <a:pt x="1494260" y="5653326"/>
                  <a:pt x="1475229" y="5665991"/>
                </a:cubicBezTo>
                <a:cubicBezTo>
                  <a:pt x="1430824" y="5695543"/>
                  <a:pt x="1397028" y="5672269"/>
                  <a:pt x="1380143" y="5646894"/>
                </a:cubicBezTo>
                <a:cubicBezTo>
                  <a:pt x="1363254" y="5621520"/>
                  <a:pt x="1359054" y="5587702"/>
                  <a:pt x="1342167" y="5562327"/>
                </a:cubicBezTo>
                <a:cubicBezTo>
                  <a:pt x="1342167" y="5562327"/>
                  <a:pt x="1335825" y="5566549"/>
                  <a:pt x="1331602" y="5560206"/>
                </a:cubicBezTo>
                <a:cubicBezTo>
                  <a:pt x="1323160" y="5547519"/>
                  <a:pt x="1321059" y="5530609"/>
                  <a:pt x="1316838" y="5524267"/>
                </a:cubicBezTo>
                <a:cubicBezTo>
                  <a:pt x="1316838" y="5524267"/>
                  <a:pt x="1166823" y="5477651"/>
                  <a:pt x="1097065" y="5496615"/>
                </a:cubicBezTo>
                <a:cubicBezTo>
                  <a:pt x="1094944" y="5507180"/>
                  <a:pt x="1094944" y="5507180"/>
                  <a:pt x="1099166" y="5513525"/>
                </a:cubicBezTo>
                <a:cubicBezTo>
                  <a:pt x="1042095" y="5524046"/>
                  <a:pt x="989246" y="5540911"/>
                  <a:pt x="938519" y="5547210"/>
                </a:cubicBezTo>
                <a:cubicBezTo>
                  <a:pt x="938541" y="5519736"/>
                  <a:pt x="919555" y="5477453"/>
                  <a:pt x="938585" y="5464788"/>
                </a:cubicBezTo>
                <a:cubicBezTo>
                  <a:pt x="944929" y="5460566"/>
                  <a:pt x="949150" y="5466909"/>
                  <a:pt x="955494" y="5462687"/>
                </a:cubicBezTo>
                <a:cubicBezTo>
                  <a:pt x="974524" y="5450022"/>
                  <a:pt x="985134" y="5397195"/>
                  <a:pt x="997821" y="5388752"/>
                </a:cubicBezTo>
                <a:cubicBezTo>
                  <a:pt x="997821" y="5388752"/>
                  <a:pt x="1008387" y="5390875"/>
                  <a:pt x="1008387" y="5390875"/>
                </a:cubicBezTo>
                <a:cubicBezTo>
                  <a:pt x="1021074" y="5382431"/>
                  <a:pt x="1014752" y="5359178"/>
                  <a:pt x="997866" y="5333804"/>
                </a:cubicBezTo>
                <a:cubicBezTo>
                  <a:pt x="972536" y="5295742"/>
                  <a:pt x="926074" y="5253436"/>
                  <a:pt x="923952" y="5264002"/>
                </a:cubicBezTo>
                <a:cubicBezTo>
                  <a:pt x="919730" y="5257658"/>
                  <a:pt x="926074" y="5253436"/>
                  <a:pt x="921852" y="5247093"/>
                </a:cubicBezTo>
                <a:cubicBezTo>
                  <a:pt x="875414" y="5177312"/>
                  <a:pt x="805634" y="5223752"/>
                  <a:pt x="731676" y="5208899"/>
                </a:cubicBezTo>
                <a:cubicBezTo>
                  <a:pt x="693636" y="5206755"/>
                  <a:pt x="691558" y="5162372"/>
                  <a:pt x="657741" y="5166572"/>
                </a:cubicBezTo>
                <a:cubicBezTo>
                  <a:pt x="729753" y="4972196"/>
                  <a:pt x="714922" y="5018679"/>
                  <a:pt x="679091" y="4896072"/>
                </a:cubicBezTo>
                <a:cubicBezTo>
                  <a:pt x="668527" y="4893950"/>
                  <a:pt x="643174" y="4883363"/>
                  <a:pt x="634730" y="4870676"/>
                </a:cubicBezTo>
                <a:lnTo>
                  <a:pt x="634301" y="4870031"/>
                </a:lnTo>
                <a:lnTo>
                  <a:pt x="636435" y="4911718"/>
                </a:lnTo>
                <a:cubicBezTo>
                  <a:pt x="632073" y="4975556"/>
                  <a:pt x="605178" y="5043162"/>
                  <a:pt x="555375" y="5078343"/>
                </a:cubicBezTo>
                <a:cubicBezTo>
                  <a:pt x="515532" y="5106489"/>
                  <a:pt x="492072" y="5101460"/>
                  <a:pt x="471712" y="5072639"/>
                </a:cubicBezTo>
                <a:cubicBezTo>
                  <a:pt x="456441" y="5051022"/>
                  <a:pt x="476283" y="4968146"/>
                  <a:pt x="531980" y="4896395"/>
                </a:cubicBezTo>
                <a:lnTo>
                  <a:pt x="579885" y="4850129"/>
                </a:lnTo>
                <a:lnTo>
                  <a:pt x="541758" y="4847882"/>
                </a:lnTo>
                <a:cubicBezTo>
                  <a:pt x="501078" y="4845208"/>
                  <a:pt x="457230" y="4837776"/>
                  <a:pt x="434011" y="4802886"/>
                </a:cubicBezTo>
                <a:cubicBezTo>
                  <a:pt x="425568" y="4790200"/>
                  <a:pt x="434033" y="4775412"/>
                  <a:pt x="453064" y="4762746"/>
                </a:cubicBezTo>
                <a:cubicBezTo>
                  <a:pt x="491125" y="4737416"/>
                  <a:pt x="539753" y="4714208"/>
                  <a:pt x="586258" y="4701565"/>
                </a:cubicBezTo>
                <a:cubicBezTo>
                  <a:pt x="586302" y="4646616"/>
                  <a:pt x="586368" y="4564192"/>
                  <a:pt x="561037" y="4526131"/>
                </a:cubicBezTo>
                <a:cubicBezTo>
                  <a:pt x="556815" y="4519788"/>
                  <a:pt x="499789" y="4475360"/>
                  <a:pt x="461727" y="4500691"/>
                </a:cubicBezTo>
                <a:cubicBezTo>
                  <a:pt x="446962" y="4464751"/>
                  <a:pt x="432176" y="4456285"/>
                  <a:pt x="425853" y="4433033"/>
                </a:cubicBezTo>
                <a:cubicBezTo>
                  <a:pt x="430098" y="4411902"/>
                  <a:pt x="392190" y="4244913"/>
                  <a:pt x="506375" y="4168922"/>
                </a:cubicBezTo>
                <a:cubicBezTo>
                  <a:pt x="557125" y="4135148"/>
                  <a:pt x="555134" y="3980867"/>
                  <a:pt x="529804" y="3942806"/>
                </a:cubicBezTo>
                <a:cubicBezTo>
                  <a:pt x="512917" y="3917431"/>
                  <a:pt x="422050" y="3904678"/>
                  <a:pt x="384010" y="3902534"/>
                </a:cubicBezTo>
                <a:cubicBezTo>
                  <a:pt x="360803" y="3853906"/>
                  <a:pt x="147396" y="3794560"/>
                  <a:pt x="88292" y="3705750"/>
                </a:cubicBezTo>
                <a:cubicBezTo>
                  <a:pt x="84069" y="3699406"/>
                  <a:pt x="81969" y="3682497"/>
                  <a:pt x="77749" y="3676154"/>
                </a:cubicBezTo>
                <a:cubicBezTo>
                  <a:pt x="136919" y="3682541"/>
                  <a:pt x="299510" y="3858085"/>
                  <a:pt x="369289" y="3811646"/>
                </a:cubicBezTo>
                <a:cubicBezTo>
                  <a:pt x="375633" y="3807424"/>
                  <a:pt x="405251" y="3769406"/>
                  <a:pt x="417940" y="3760963"/>
                </a:cubicBezTo>
                <a:cubicBezTo>
                  <a:pt x="445693" y="3742493"/>
                  <a:pt x="555961" y="3732179"/>
                  <a:pt x="612843" y="3710092"/>
                </a:cubicBezTo>
                <a:lnTo>
                  <a:pt x="616680" y="3708194"/>
                </a:lnTo>
                <a:lnTo>
                  <a:pt x="581093" y="3688955"/>
                </a:lnTo>
                <a:cubicBezTo>
                  <a:pt x="496255" y="3653383"/>
                  <a:pt x="395188" y="3634404"/>
                  <a:pt x="330045" y="3610550"/>
                </a:cubicBezTo>
                <a:lnTo>
                  <a:pt x="315173" y="3601631"/>
                </a:lnTo>
                <a:lnTo>
                  <a:pt x="308817" y="3604024"/>
                </a:lnTo>
                <a:cubicBezTo>
                  <a:pt x="292063" y="3602344"/>
                  <a:pt x="278351" y="3591754"/>
                  <a:pt x="265612" y="3573721"/>
                </a:cubicBezTo>
                <a:lnTo>
                  <a:pt x="262411" y="3538123"/>
                </a:lnTo>
                <a:lnTo>
                  <a:pt x="261089" y="3530993"/>
                </a:lnTo>
                <a:lnTo>
                  <a:pt x="261681" y="3530018"/>
                </a:lnTo>
                <a:lnTo>
                  <a:pt x="261181" y="3524468"/>
                </a:lnTo>
                <a:cubicBezTo>
                  <a:pt x="271468" y="3456378"/>
                  <a:pt x="326006" y="3341818"/>
                  <a:pt x="425723" y="3271375"/>
                </a:cubicBezTo>
                <a:cubicBezTo>
                  <a:pt x="425723" y="3271375"/>
                  <a:pt x="467821" y="3295703"/>
                  <a:pt x="467821" y="3295703"/>
                </a:cubicBezTo>
                <a:cubicBezTo>
                  <a:pt x="476683" y="3343513"/>
                  <a:pt x="473078" y="3400126"/>
                  <a:pt x="456869" y="3452125"/>
                </a:cubicBezTo>
                <a:lnTo>
                  <a:pt x="431111" y="3507686"/>
                </a:lnTo>
                <a:lnTo>
                  <a:pt x="489505" y="3547859"/>
                </a:lnTo>
                <a:cubicBezTo>
                  <a:pt x="521597" y="3579195"/>
                  <a:pt x="551142" y="3606930"/>
                  <a:pt x="579027" y="3635838"/>
                </a:cubicBezTo>
                <a:lnTo>
                  <a:pt x="632899" y="3700171"/>
                </a:lnTo>
                <a:lnTo>
                  <a:pt x="633555" y="3699847"/>
                </a:lnTo>
                <a:lnTo>
                  <a:pt x="657777" y="3679134"/>
                </a:lnTo>
                <a:lnTo>
                  <a:pt x="638364" y="3678736"/>
                </a:lnTo>
                <a:cubicBezTo>
                  <a:pt x="621071" y="3675746"/>
                  <a:pt x="607673" y="3670004"/>
                  <a:pt x="601302" y="3660988"/>
                </a:cubicBezTo>
                <a:cubicBezTo>
                  <a:pt x="588563" y="3642954"/>
                  <a:pt x="600752" y="3607309"/>
                  <a:pt x="622358" y="3571769"/>
                </a:cubicBezTo>
                <a:lnTo>
                  <a:pt x="649555" y="3534803"/>
                </a:lnTo>
                <a:lnTo>
                  <a:pt x="647965" y="3530827"/>
                </a:lnTo>
                <a:cubicBezTo>
                  <a:pt x="645684" y="3523585"/>
                  <a:pt x="644269" y="3516517"/>
                  <a:pt x="644275" y="3509648"/>
                </a:cubicBezTo>
                <a:cubicBezTo>
                  <a:pt x="654840" y="3511770"/>
                  <a:pt x="654840" y="3511770"/>
                  <a:pt x="661184" y="3507548"/>
                </a:cubicBezTo>
                <a:cubicBezTo>
                  <a:pt x="680215" y="3494883"/>
                  <a:pt x="631698" y="3380720"/>
                  <a:pt x="777600" y="3283621"/>
                </a:cubicBezTo>
                <a:cubicBezTo>
                  <a:pt x="815663" y="3258290"/>
                  <a:pt x="849459" y="3281564"/>
                  <a:pt x="887520" y="3256234"/>
                </a:cubicBezTo>
                <a:cubicBezTo>
                  <a:pt x="893863" y="3252013"/>
                  <a:pt x="885420" y="3239325"/>
                  <a:pt x="891764" y="3235103"/>
                </a:cubicBezTo>
                <a:cubicBezTo>
                  <a:pt x="896522" y="3231937"/>
                  <a:pt x="914347" y="3240670"/>
                  <a:pt x="928315" y="3241671"/>
                </a:cubicBezTo>
                <a:lnTo>
                  <a:pt x="933842" y="3241475"/>
                </a:lnTo>
                <a:lnTo>
                  <a:pt x="933749" y="3240395"/>
                </a:lnTo>
                <a:cubicBezTo>
                  <a:pt x="934775" y="3214738"/>
                  <a:pt x="969580" y="3049451"/>
                  <a:pt x="930001" y="2989979"/>
                </a:cubicBezTo>
                <a:cubicBezTo>
                  <a:pt x="904671" y="2951917"/>
                  <a:pt x="839202" y="2894803"/>
                  <a:pt x="813871" y="2856741"/>
                </a:cubicBezTo>
                <a:cubicBezTo>
                  <a:pt x="843467" y="2846197"/>
                  <a:pt x="881506" y="2848342"/>
                  <a:pt x="902615" y="2880060"/>
                </a:cubicBezTo>
                <a:cubicBezTo>
                  <a:pt x="911058" y="2892747"/>
                  <a:pt x="919480" y="2932908"/>
                  <a:pt x="932145" y="2951939"/>
                </a:cubicBezTo>
                <a:cubicBezTo>
                  <a:pt x="932145" y="2951939"/>
                  <a:pt x="1084127" y="3180309"/>
                  <a:pt x="1166595" y="3125427"/>
                </a:cubicBezTo>
                <a:cubicBezTo>
                  <a:pt x="1242718" y="3074765"/>
                  <a:pt x="1244884" y="3009252"/>
                  <a:pt x="1206888" y="2952159"/>
                </a:cubicBezTo>
                <a:cubicBezTo>
                  <a:pt x="1211110" y="2958504"/>
                  <a:pt x="1211110" y="2958504"/>
                  <a:pt x="1211110" y="2958504"/>
                </a:cubicBezTo>
                <a:cubicBezTo>
                  <a:pt x="1211110" y="2958504"/>
                  <a:pt x="1147783" y="2863349"/>
                  <a:pt x="1179503" y="2842240"/>
                </a:cubicBezTo>
                <a:cubicBezTo>
                  <a:pt x="1236594" y="2804245"/>
                  <a:pt x="1297798" y="2909964"/>
                  <a:pt x="1356969" y="2916351"/>
                </a:cubicBezTo>
                <a:cubicBezTo>
                  <a:pt x="1359092" y="2905787"/>
                  <a:pt x="1359092" y="2905787"/>
                  <a:pt x="1365434" y="2901565"/>
                </a:cubicBezTo>
                <a:cubicBezTo>
                  <a:pt x="1371778" y="2897344"/>
                  <a:pt x="1386565" y="2905808"/>
                  <a:pt x="1392909" y="2901586"/>
                </a:cubicBezTo>
                <a:cubicBezTo>
                  <a:pt x="1399252" y="2897365"/>
                  <a:pt x="1395030" y="2891021"/>
                  <a:pt x="1397153" y="2880457"/>
                </a:cubicBezTo>
                <a:cubicBezTo>
                  <a:pt x="1399318" y="2814942"/>
                  <a:pt x="1399318" y="2814942"/>
                  <a:pt x="1399318" y="2814942"/>
                </a:cubicBezTo>
                <a:cubicBezTo>
                  <a:pt x="1405662" y="2810721"/>
                  <a:pt x="1416227" y="2812842"/>
                  <a:pt x="1416227" y="2812842"/>
                </a:cubicBezTo>
                <a:cubicBezTo>
                  <a:pt x="1435259" y="2800177"/>
                  <a:pt x="1437380" y="2789612"/>
                  <a:pt x="1443725" y="2785390"/>
                </a:cubicBezTo>
                <a:cubicBezTo>
                  <a:pt x="1443725" y="2785390"/>
                  <a:pt x="1456406" y="2783815"/>
                  <a:pt x="1470143" y="2783827"/>
                </a:cubicBezTo>
                <a:lnTo>
                  <a:pt x="1476489" y="2784336"/>
                </a:lnTo>
                <a:lnTo>
                  <a:pt x="1479551" y="2712407"/>
                </a:lnTo>
                <a:cubicBezTo>
                  <a:pt x="1478184" y="2629263"/>
                  <a:pt x="1460894" y="2550237"/>
                  <a:pt x="1417896" y="2489369"/>
                </a:cubicBezTo>
                <a:cubicBezTo>
                  <a:pt x="1368038" y="2524589"/>
                  <a:pt x="1310422" y="2619359"/>
                  <a:pt x="1277184" y="2642839"/>
                </a:cubicBezTo>
                <a:cubicBezTo>
                  <a:pt x="1227327" y="2678059"/>
                  <a:pt x="1197966" y="2671767"/>
                  <a:pt x="1159747" y="2617666"/>
                </a:cubicBezTo>
                <a:cubicBezTo>
                  <a:pt x="1134266" y="2581596"/>
                  <a:pt x="1112669" y="2515752"/>
                  <a:pt x="1145906" y="2492273"/>
                </a:cubicBezTo>
                <a:cubicBezTo>
                  <a:pt x="1179145" y="2468793"/>
                  <a:pt x="1225124" y="2463344"/>
                  <a:pt x="1274981" y="2428124"/>
                </a:cubicBezTo>
                <a:cubicBezTo>
                  <a:pt x="1316528" y="2398773"/>
                  <a:pt x="1345786" y="2369657"/>
                  <a:pt x="1364831" y="2339307"/>
                </a:cubicBezTo>
                <a:lnTo>
                  <a:pt x="1370757" y="2326248"/>
                </a:lnTo>
                <a:lnTo>
                  <a:pt x="1304704" y="2288100"/>
                </a:lnTo>
                <a:cubicBezTo>
                  <a:pt x="1272295" y="2263902"/>
                  <a:pt x="1241278" y="2233628"/>
                  <a:pt x="1215948" y="2195567"/>
                </a:cubicBezTo>
                <a:cubicBezTo>
                  <a:pt x="1203283" y="2176536"/>
                  <a:pt x="1199127" y="2087769"/>
                  <a:pt x="1186462" y="2068738"/>
                </a:cubicBezTo>
                <a:cubicBezTo>
                  <a:pt x="1169575" y="2043364"/>
                  <a:pt x="1101961" y="2024289"/>
                  <a:pt x="1085075" y="1998915"/>
                </a:cubicBezTo>
                <a:cubicBezTo>
                  <a:pt x="1053412" y="1951338"/>
                  <a:pt x="1119212" y="1926426"/>
                  <a:pt x="1130938" y="1882153"/>
                </a:cubicBezTo>
                <a:lnTo>
                  <a:pt x="1131332" y="1867729"/>
                </a:lnTo>
                <a:lnTo>
                  <a:pt x="1122805" y="1853435"/>
                </a:lnTo>
                <a:lnTo>
                  <a:pt x="1110804" y="1823163"/>
                </a:lnTo>
                <a:lnTo>
                  <a:pt x="1103383" y="1817110"/>
                </a:lnTo>
                <a:cubicBezTo>
                  <a:pt x="1085359" y="1809368"/>
                  <a:pt x="1061977" y="1812916"/>
                  <a:pt x="1049310" y="1793885"/>
                </a:cubicBezTo>
                <a:cubicBezTo>
                  <a:pt x="1028202" y="1762167"/>
                  <a:pt x="1028225" y="1734694"/>
                  <a:pt x="1053600" y="1717806"/>
                </a:cubicBezTo>
                <a:cubicBezTo>
                  <a:pt x="1056771" y="1715696"/>
                  <a:pt x="1062585" y="1714115"/>
                  <a:pt x="1068398" y="1712535"/>
                </a:cubicBezTo>
                <a:lnTo>
                  <a:pt x="1082466" y="1707523"/>
                </a:lnTo>
                <a:lnTo>
                  <a:pt x="1012882" y="1662014"/>
                </a:lnTo>
                <a:cubicBezTo>
                  <a:pt x="929219" y="1614668"/>
                  <a:pt x="845713" y="1582421"/>
                  <a:pt x="775919" y="1510072"/>
                </a:cubicBezTo>
                <a:cubicBezTo>
                  <a:pt x="763179" y="1492039"/>
                  <a:pt x="712219" y="1419901"/>
                  <a:pt x="778697" y="1372938"/>
                </a:cubicBezTo>
                <a:cubicBezTo>
                  <a:pt x="820245" y="1343588"/>
                  <a:pt x="912477" y="1359534"/>
                  <a:pt x="1018767" y="1368929"/>
                </a:cubicBezTo>
                <a:lnTo>
                  <a:pt x="1166117" y="1371334"/>
                </a:lnTo>
                <a:lnTo>
                  <a:pt x="1168027" y="1339598"/>
                </a:lnTo>
                <a:cubicBezTo>
                  <a:pt x="1195500" y="1339620"/>
                  <a:pt x="1225096" y="1329077"/>
                  <a:pt x="1250471" y="1312190"/>
                </a:cubicBezTo>
                <a:cubicBezTo>
                  <a:pt x="1301221" y="1278416"/>
                  <a:pt x="1254782" y="1208636"/>
                  <a:pt x="1292843" y="1183306"/>
                </a:cubicBezTo>
                <a:cubicBezTo>
                  <a:pt x="1308701" y="1172752"/>
                  <a:pt x="1335115" y="1178057"/>
                  <a:pt x="1363114" y="1182306"/>
                </a:cubicBezTo>
                <a:lnTo>
                  <a:pt x="1395940" y="1185012"/>
                </a:lnTo>
                <a:lnTo>
                  <a:pt x="1428986" y="1072379"/>
                </a:lnTo>
                <a:cubicBezTo>
                  <a:pt x="1451634" y="985416"/>
                  <a:pt x="1464517" y="915487"/>
                  <a:pt x="1456208" y="921358"/>
                </a:cubicBezTo>
                <a:cubicBezTo>
                  <a:pt x="1539305" y="862655"/>
                  <a:pt x="1985249" y="682797"/>
                  <a:pt x="2123183" y="666457"/>
                </a:cubicBezTo>
                <a:cubicBezTo>
                  <a:pt x="2110443" y="648423"/>
                  <a:pt x="2097703" y="630389"/>
                  <a:pt x="2114323" y="618649"/>
                </a:cubicBezTo>
                <a:cubicBezTo>
                  <a:pt x="2164179" y="583429"/>
                  <a:pt x="2206280" y="607754"/>
                  <a:pt x="2222899" y="596014"/>
                </a:cubicBezTo>
                <a:cubicBezTo>
                  <a:pt x="2289376" y="549052"/>
                  <a:pt x="2246175" y="417367"/>
                  <a:pt x="2312650" y="370407"/>
                </a:cubicBezTo>
                <a:cubicBezTo>
                  <a:pt x="2345891" y="346925"/>
                  <a:pt x="2425109" y="317999"/>
                  <a:pt x="2441729" y="306259"/>
                </a:cubicBezTo>
                <a:cubicBezTo>
                  <a:pt x="2412368" y="299963"/>
                  <a:pt x="2379128" y="323444"/>
                  <a:pt x="2366388" y="305411"/>
                </a:cubicBezTo>
                <a:cubicBezTo>
                  <a:pt x="2340908" y="269343"/>
                  <a:pt x="2348668" y="209791"/>
                  <a:pt x="2365286" y="198051"/>
                </a:cubicBezTo>
                <a:cubicBezTo>
                  <a:pt x="2415144" y="162831"/>
                  <a:pt x="2453364" y="216935"/>
                  <a:pt x="2478844" y="253002"/>
                </a:cubicBezTo>
                <a:cubicBezTo>
                  <a:pt x="2500450" y="217464"/>
                  <a:pt x="2473139" y="117638"/>
                  <a:pt x="2430560" y="6738"/>
                </a:cubicBezTo>
                <a:close/>
              </a:path>
            </a:pathLst>
          </a:cu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4E9C6B6-142F-6440-97F8-845120422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36858"/>
              </p:ext>
            </p:extLst>
          </p:nvPr>
        </p:nvGraphicFramePr>
        <p:xfrm>
          <a:off x="1441692" y="2194437"/>
          <a:ext cx="5676739" cy="3312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C80D0CD7-F4C6-1847-8C44-902C8D62FB53}"/>
              </a:ext>
            </a:extLst>
          </p:cNvPr>
          <p:cNvSpPr/>
          <p:nvPr/>
        </p:nvSpPr>
        <p:spPr>
          <a:xfrm>
            <a:off x="8165295" y="4858208"/>
            <a:ext cx="3078866" cy="1200329"/>
          </a:xfrm>
          <a:prstGeom prst="rect">
            <a:avLst/>
          </a:prstGeom>
          <a:ln>
            <a:solidFill>
              <a:srgbClr val="941651"/>
            </a:solidFill>
            <a:extLst>
              <a:ext uri="{C807C97D-BFC1-408E-A445-0C87EB9F89A2}">
                <ask:lineSketchStyleProps xmlns:ask="http://schemas.microsoft.com/office/drawing/2018/sketchyshapes" sd="2748439840">
                  <a:custGeom>
                    <a:avLst/>
                    <a:gdLst>
                      <a:gd name="connsiteX0" fmla="*/ 0 w 3078866"/>
                      <a:gd name="connsiteY0" fmla="*/ 0 h 1200329"/>
                      <a:gd name="connsiteX1" fmla="*/ 543933 w 3078866"/>
                      <a:gd name="connsiteY1" fmla="*/ 0 h 1200329"/>
                      <a:gd name="connsiteX2" fmla="*/ 1118655 w 3078866"/>
                      <a:gd name="connsiteY2" fmla="*/ 0 h 1200329"/>
                      <a:gd name="connsiteX3" fmla="*/ 1693376 w 3078866"/>
                      <a:gd name="connsiteY3" fmla="*/ 0 h 1200329"/>
                      <a:gd name="connsiteX4" fmla="*/ 2268098 w 3078866"/>
                      <a:gd name="connsiteY4" fmla="*/ 0 h 1200329"/>
                      <a:gd name="connsiteX5" fmla="*/ 3078866 w 3078866"/>
                      <a:gd name="connsiteY5" fmla="*/ 0 h 1200329"/>
                      <a:gd name="connsiteX6" fmla="*/ 3078866 w 3078866"/>
                      <a:gd name="connsiteY6" fmla="*/ 424116 h 1200329"/>
                      <a:gd name="connsiteX7" fmla="*/ 3078866 w 3078866"/>
                      <a:gd name="connsiteY7" fmla="*/ 788216 h 1200329"/>
                      <a:gd name="connsiteX8" fmla="*/ 3078866 w 3078866"/>
                      <a:gd name="connsiteY8" fmla="*/ 1200329 h 1200329"/>
                      <a:gd name="connsiteX9" fmla="*/ 2565722 w 3078866"/>
                      <a:gd name="connsiteY9" fmla="*/ 1200329 h 1200329"/>
                      <a:gd name="connsiteX10" fmla="*/ 2144943 w 3078866"/>
                      <a:gd name="connsiteY10" fmla="*/ 1200329 h 1200329"/>
                      <a:gd name="connsiteX11" fmla="*/ 1601010 w 3078866"/>
                      <a:gd name="connsiteY11" fmla="*/ 1200329 h 1200329"/>
                      <a:gd name="connsiteX12" fmla="*/ 1026289 w 3078866"/>
                      <a:gd name="connsiteY12" fmla="*/ 1200329 h 1200329"/>
                      <a:gd name="connsiteX13" fmla="*/ 482356 w 3078866"/>
                      <a:gd name="connsiteY13" fmla="*/ 1200329 h 1200329"/>
                      <a:gd name="connsiteX14" fmla="*/ 0 w 3078866"/>
                      <a:gd name="connsiteY14" fmla="*/ 1200329 h 1200329"/>
                      <a:gd name="connsiteX15" fmla="*/ 0 w 3078866"/>
                      <a:gd name="connsiteY15" fmla="*/ 836229 h 1200329"/>
                      <a:gd name="connsiteX16" fmla="*/ 0 w 3078866"/>
                      <a:gd name="connsiteY16" fmla="*/ 412113 h 1200329"/>
                      <a:gd name="connsiteX17" fmla="*/ 0 w 3078866"/>
                      <a:gd name="connsiteY17" fmla="*/ 0 h 120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078866" h="1200329" fill="none" extrusionOk="0">
                        <a:moveTo>
                          <a:pt x="0" y="0"/>
                        </a:moveTo>
                        <a:cubicBezTo>
                          <a:pt x="154341" y="-44813"/>
                          <a:pt x="374920" y="60144"/>
                          <a:pt x="543933" y="0"/>
                        </a:cubicBezTo>
                        <a:cubicBezTo>
                          <a:pt x="712946" y="-60144"/>
                          <a:pt x="943625" y="8995"/>
                          <a:pt x="1118655" y="0"/>
                        </a:cubicBezTo>
                        <a:cubicBezTo>
                          <a:pt x="1293685" y="-8995"/>
                          <a:pt x="1431093" y="51011"/>
                          <a:pt x="1693376" y="0"/>
                        </a:cubicBezTo>
                        <a:cubicBezTo>
                          <a:pt x="1955659" y="-51011"/>
                          <a:pt x="2027595" y="40841"/>
                          <a:pt x="2268098" y="0"/>
                        </a:cubicBezTo>
                        <a:cubicBezTo>
                          <a:pt x="2508601" y="-40841"/>
                          <a:pt x="2683223" y="88811"/>
                          <a:pt x="3078866" y="0"/>
                        </a:cubicBezTo>
                        <a:cubicBezTo>
                          <a:pt x="3119832" y="126837"/>
                          <a:pt x="3047162" y="313441"/>
                          <a:pt x="3078866" y="424116"/>
                        </a:cubicBezTo>
                        <a:cubicBezTo>
                          <a:pt x="3110570" y="534791"/>
                          <a:pt x="3066295" y="638554"/>
                          <a:pt x="3078866" y="788216"/>
                        </a:cubicBezTo>
                        <a:cubicBezTo>
                          <a:pt x="3091437" y="937878"/>
                          <a:pt x="3031620" y="1086079"/>
                          <a:pt x="3078866" y="1200329"/>
                        </a:cubicBezTo>
                        <a:cubicBezTo>
                          <a:pt x="2860046" y="1217369"/>
                          <a:pt x="2781957" y="1144938"/>
                          <a:pt x="2565722" y="1200329"/>
                        </a:cubicBezTo>
                        <a:cubicBezTo>
                          <a:pt x="2349487" y="1255720"/>
                          <a:pt x="2252881" y="1166055"/>
                          <a:pt x="2144943" y="1200329"/>
                        </a:cubicBezTo>
                        <a:cubicBezTo>
                          <a:pt x="2037005" y="1234603"/>
                          <a:pt x="1786832" y="1136709"/>
                          <a:pt x="1601010" y="1200329"/>
                        </a:cubicBezTo>
                        <a:cubicBezTo>
                          <a:pt x="1415188" y="1263949"/>
                          <a:pt x="1226553" y="1168454"/>
                          <a:pt x="1026289" y="1200329"/>
                        </a:cubicBezTo>
                        <a:cubicBezTo>
                          <a:pt x="826025" y="1232204"/>
                          <a:pt x="703902" y="1138153"/>
                          <a:pt x="482356" y="1200329"/>
                        </a:cubicBezTo>
                        <a:cubicBezTo>
                          <a:pt x="260810" y="1262505"/>
                          <a:pt x="174396" y="1176017"/>
                          <a:pt x="0" y="1200329"/>
                        </a:cubicBezTo>
                        <a:cubicBezTo>
                          <a:pt x="-2400" y="1054652"/>
                          <a:pt x="14524" y="916654"/>
                          <a:pt x="0" y="836229"/>
                        </a:cubicBezTo>
                        <a:cubicBezTo>
                          <a:pt x="-14524" y="755804"/>
                          <a:pt x="43307" y="541072"/>
                          <a:pt x="0" y="412113"/>
                        </a:cubicBezTo>
                        <a:cubicBezTo>
                          <a:pt x="-43307" y="283154"/>
                          <a:pt x="4709" y="190053"/>
                          <a:pt x="0" y="0"/>
                        </a:cubicBezTo>
                        <a:close/>
                      </a:path>
                      <a:path w="3078866" h="1200329" stroke="0" extrusionOk="0">
                        <a:moveTo>
                          <a:pt x="0" y="0"/>
                        </a:moveTo>
                        <a:cubicBezTo>
                          <a:pt x="175096" y="-16784"/>
                          <a:pt x="349685" y="42631"/>
                          <a:pt x="482356" y="0"/>
                        </a:cubicBezTo>
                        <a:cubicBezTo>
                          <a:pt x="615027" y="-42631"/>
                          <a:pt x="856910" y="46402"/>
                          <a:pt x="1057077" y="0"/>
                        </a:cubicBezTo>
                        <a:cubicBezTo>
                          <a:pt x="1257244" y="-46402"/>
                          <a:pt x="1496001" y="6996"/>
                          <a:pt x="1631799" y="0"/>
                        </a:cubicBezTo>
                        <a:cubicBezTo>
                          <a:pt x="1767597" y="-6996"/>
                          <a:pt x="1906319" y="6414"/>
                          <a:pt x="2052577" y="0"/>
                        </a:cubicBezTo>
                        <a:cubicBezTo>
                          <a:pt x="2198835" y="-6414"/>
                          <a:pt x="2385514" y="31996"/>
                          <a:pt x="2504144" y="0"/>
                        </a:cubicBezTo>
                        <a:cubicBezTo>
                          <a:pt x="2622774" y="-31996"/>
                          <a:pt x="2951835" y="41929"/>
                          <a:pt x="3078866" y="0"/>
                        </a:cubicBezTo>
                        <a:cubicBezTo>
                          <a:pt x="3092440" y="106396"/>
                          <a:pt x="3042226" y="218793"/>
                          <a:pt x="3078866" y="364100"/>
                        </a:cubicBezTo>
                        <a:cubicBezTo>
                          <a:pt x="3115506" y="509407"/>
                          <a:pt x="3035556" y="659243"/>
                          <a:pt x="3078866" y="764209"/>
                        </a:cubicBezTo>
                        <a:cubicBezTo>
                          <a:pt x="3122176" y="869175"/>
                          <a:pt x="3058476" y="1111462"/>
                          <a:pt x="3078866" y="1200329"/>
                        </a:cubicBezTo>
                        <a:cubicBezTo>
                          <a:pt x="2861853" y="1242461"/>
                          <a:pt x="2794416" y="1193238"/>
                          <a:pt x="2627299" y="1200329"/>
                        </a:cubicBezTo>
                        <a:cubicBezTo>
                          <a:pt x="2460182" y="1207420"/>
                          <a:pt x="2222308" y="1195303"/>
                          <a:pt x="2114155" y="1200329"/>
                        </a:cubicBezTo>
                        <a:cubicBezTo>
                          <a:pt x="2006002" y="1205355"/>
                          <a:pt x="1851624" y="1168655"/>
                          <a:pt x="1662588" y="1200329"/>
                        </a:cubicBezTo>
                        <a:cubicBezTo>
                          <a:pt x="1473552" y="1232003"/>
                          <a:pt x="1271331" y="1151137"/>
                          <a:pt x="1118655" y="1200329"/>
                        </a:cubicBezTo>
                        <a:cubicBezTo>
                          <a:pt x="965979" y="1249521"/>
                          <a:pt x="825526" y="1142345"/>
                          <a:pt x="605510" y="1200329"/>
                        </a:cubicBezTo>
                        <a:cubicBezTo>
                          <a:pt x="385495" y="1258313"/>
                          <a:pt x="174400" y="1188241"/>
                          <a:pt x="0" y="1200329"/>
                        </a:cubicBezTo>
                        <a:cubicBezTo>
                          <a:pt x="-7379" y="1084901"/>
                          <a:pt x="11984" y="911665"/>
                          <a:pt x="0" y="800219"/>
                        </a:cubicBezTo>
                        <a:cubicBezTo>
                          <a:pt x="-11984" y="688773"/>
                          <a:pt x="7106" y="560788"/>
                          <a:pt x="0" y="388106"/>
                        </a:cubicBezTo>
                        <a:cubicBezTo>
                          <a:pt x="-7106" y="215424"/>
                          <a:pt x="388" y="13362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pt-BR" dirty="0"/>
              <a:t>O procedimento deve ser realizado no período no qual o paciente está fazendo uso do medicamento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4A2C36C-9A22-EB42-9FC7-EA5637108F40}"/>
              </a:ext>
            </a:extLst>
          </p:cNvPr>
          <p:cNvSpPr/>
          <p:nvPr/>
        </p:nvSpPr>
        <p:spPr>
          <a:xfrm>
            <a:off x="947839" y="5846390"/>
            <a:ext cx="6830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</a:rPr>
              <a:t>Pacientes alérgicos a amoxicilina pode utilizar apenas do </a:t>
            </a:r>
            <a:r>
              <a:rPr lang="pt-BR" dirty="0" err="1">
                <a:latin typeface="Arial" panose="020B0604020202020204" pitchFamily="34" charset="0"/>
              </a:rPr>
              <a:t>metronidazol</a:t>
            </a:r>
            <a:r>
              <a:rPr lang="pt-BR" dirty="0">
                <a:latin typeface="Arial" panose="020B0604020202020204" pitchFamily="34" charset="0"/>
              </a:rPr>
              <a:t> ou associar a </a:t>
            </a:r>
            <a:r>
              <a:rPr lang="pt-BR" dirty="0" err="1">
                <a:latin typeface="Arial" panose="020B0604020202020204" pitchFamily="34" charset="0"/>
              </a:rPr>
              <a:t>clindamicina</a:t>
            </a:r>
            <a:r>
              <a:rPr lang="pt-BR" dirty="0">
                <a:latin typeface="Arial" panose="020B0604020202020204" pitchFamily="34" charset="0"/>
              </a:rPr>
              <a:t> 300 mg, a cada 8 horas.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802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72A913E8-F6BE-B94A-B9FE-B2D8BE57421C}"/>
              </a:ext>
            </a:extLst>
          </p:cNvPr>
          <p:cNvSpPr/>
          <p:nvPr/>
        </p:nvSpPr>
        <p:spPr>
          <a:xfrm>
            <a:off x="8383929" y="88280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500" dirty="0">
                <a:latin typeface="Orchide" panose="02000500000000000000" pitchFamily="2" charset="0"/>
              </a:rPr>
              <a:t>Preparo Básico em Periodontia </a:t>
            </a:r>
            <a:endParaRPr lang="pt-BR" sz="3500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23B45BC-5803-4D41-AC39-794FB25A3A53}"/>
              </a:ext>
            </a:extLst>
          </p:cNvPr>
          <p:cNvCxnSpPr>
            <a:stCxn id="13" idx="1"/>
          </p:cNvCxnSpPr>
          <p:nvPr/>
        </p:nvCxnSpPr>
        <p:spPr>
          <a:xfrm flipH="1">
            <a:off x="0" y="403751"/>
            <a:ext cx="83839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005F66C-2F69-5E4B-B588-567ACCCE4AC8}"/>
              </a:ext>
            </a:extLst>
          </p:cNvPr>
          <p:cNvCxnSpPr>
            <a:cxnSpLocks/>
          </p:cNvCxnSpPr>
          <p:nvPr/>
        </p:nvCxnSpPr>
        <p:spPr>
          <a:xfrm>
            <a:off x="11431929" y="403751"/>
            <a:ext cx="7600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cumento 19">
            <a:extLst>
              <a:ext uri="{FF2B5EF4-FFF2-40B4-BE49-F238E27FC236}">
                <a16:creationId xmlns:a16="http://schemas.microsoft.com/office/drawing/2014/main" id="{CA2F4EB9-351B-EE4E-AF0F-D65E593B8331}"/>
              </a:ext>
            </a:extLst>
          </p:cNvPr>
          <p:cNvSpPr/>
          <p:nvPr/>
        </p:nvSpPr>
        <p:spPr>
          <a:xfrm>
            <a:off x="341999" y="406025"/>
            <a:ext cx="1632032" cy="616286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0FDED21A-5080-6247-AE77-E5AB4E90A229}"/>
              </a:ext>
            </a:extLst>
          </p:cNvPr>
          <p:cNvSpPr/>
          <p:nvPr/>
        </p:nvSpPr>
        <p:spPr>
          <a:xfrm>
            <a:off x="8896987" y="4310289"/>
            <a:ext cx="15488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err="1">
                <a:solidFill>
                  <a:schemeClr val="bg2">
                    <a:lumMod val="50000"/>
                  </a:schemeClr>
                </a:solidFill>
              </a:rPr>
              <a:t>blog.dentalcremer.com.br</a:t>
            </a:r>
            <a:endParaRPr lang="pt-BR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9E25E08-541B-0A4C-8FA1-692F04DF57E4}"/>
              </a:ext>
            </a:extLst>
          </p:cNvPr>
          <p:cNvSpPr txBox="1"/>
          <p:nvPr/>
        </p:nvSpPr>
        <p:spPr>
          <a:xfrm>
            <a:off x="11010007" y="6492721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(LINDHE, 2018)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A3F8432-032A-9449-80FD-E90980B9C97D}"/>
              </a:ext>
            </a:extLst>
          </p:cNvPr>
          <p:cNvSpPr txBox="1"/>
          <p:nvPr/>
        </p:nvSpPr>
        <p:spPr>
          <a:xfrm>
            <a:off x="441312" y="466898"/>
            <a:ext cx="14334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  <a:latin typeface="Impact" panose="020B0806030902050204" pitchFamily="34" charset="0"/>
              </a:rPr>
              <a:t>EXCEÇÕES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7E96347-D42D-4A47-B783-0800F193839E}"/>
              </a:ext>
            </a:extLst>
          </p:cNvPr>
          <p:cNvSpPr txBox="1"/>
          <p:nvPr/>
        </p:nvSpPr>
        <p:spPr>
          <a:xfrm>
            <a:off x="2065842" y="2081945"/>
            <a:ext cx="4603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Sempre conversar sobre os malefícios do cigarro e conscientização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F7267CA-6173-5F4D-A2E1-9D74F01499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85271" flipH="1">
            <a:off x="1091901" y="1648632"/>
            <a:ext cx="866627" cy="86662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7E6B8F0-1200-934D-B26A-6F169D977A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85271" flipH="1">
            <a:off x="1091902" y="2750236"/>
            <a:ext cx="866627" cy="86662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C579AE5-19C2-F242-A7C5-06EC6D0B80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17404" y="1522628"/>
            <a:ext cx="4335959" cy="2910772"/>
          </a:xfrm>
          <a:custGeom>
            <a:avLst/>
            <a:gdLst>
              <a:gd name="connsiteX0" fmla="*/ 6701623 w 8470900"/>
              <a:gd name="connsiteY0" fmla="*/ 5416929 h 5686598"/>
              <a:gd name="connsiteX1" fmla="*/ 6722979 w 8470900"/>
              <a:gd name="connsiteY1" fmla="*/ 5470669 h 5686598"/>
              <a:gd name="connsiteX2" fmla="*/ 6781179 w 8470900"/>
              <a:gd name="connsiteY2" fmla="*/ 5461318 h 5686598"/>
              <a:gd name="connsiteX3" fmla="*/ 6814591 w 8470900"/>
              <a:gd name="connsiteY3" fmla="*/ 5470876 h 5686598"/>
              <a:gd name="connsiteX4" fmla="*/ 6807098 w 8470900"/>
              <a:gd name="connsiteY4" fmla="*/ 5450323 h 5686598"/>
              <a:gd name="connsiteX5" fmla="*/ 6784974 w 8470900"/>
              <a:gd name="connsiteY5" fmla="*/ 5423431 h 5686598"/>
              <a:gd name="connsiteX6" fmla="*/ 6701623 w 8470900"/>
              <a:gd name="connsiteY6" fmla="*/ 5416929 h 5686598"/>
              <a:gd name="connsiteX7" fmla="*/ 7003906 w 8470900"/>
              <a:gd name="connsiteY7" fmla="*/ 5384963 h 5686598"/>
              <a:gd name="connsiteX8" fmla="*/ 6993003 w 8470900"/>
              <a:gd name="connsiteY8" fmla="*/ 5404943 h 5686598"/>
              <a:gd name="connsiteX9" fmla="*/ 7004239 w 8470900"/>
              <a:gd name="connsiteY9" fmla="*/ 5419705 h 5686598"/>
              <a:gd name="connsiteX10" fmla="*/ 7018135 w 8470900"/>
              <a:gd name="connsiteY10" fmla="*/ 5420789 h 5686598"/>
              <a:gd name="connsiteX11" fmla="*/ 7009533 w 8470900"/>
              <a:gd name="connsiteY11" fmla="*/ 5392347 h 5686598"/>
              <a:gd name="connsiteX12" fmla="*/ 7148090 w 8470900"/>
              <a:gd name="connsiteY12" fmla="*/ 5368434 h 5686598"/>
              <a:gd name="connsiteX13" fmla="*/ 7119164 w 8470900"/>
              <a:gd name="connsiteY13" fmla="*/ 5390475 h 5686598"/>
              <a:gd name="connsiteX14" fmla="*/ 7084264 w 8470900"/>
              <a:gd name="connsiteY14" fmla="*/ 5370401 h 5686598"/>
              <a:gd name="connsiteX15" fmla="*/ 7080480 w 8470900"/>
              <a:gd name="connsiteY15" fmla="*/ 5408301 h 5686598"/>
              <a:gd name="connsiteX16" fmla="*/ 7094365 w 8470900"/>
              <a:gd name="connsiteY16" fmla="*/ 5409371 h 5686598"/>
              <a:gd name="connsiteX17" fmla="*/ 7159685 w 8470900"/>
              <a:gd name="connsiteY17" fmla="*/ 5417940 h 5686598"/>
              <a:gd name="connsiteX18" fmla="*/ 6698298 w 8470900"/>
              <a:gd name="connsiteY18" fmla="*/ 5361123 h 5686598"/>
              <a:gd name="connsiteX19" fmla="*/ 6701628 w 8470900"/>
              <a:gd name="connsiteY19" fmla="*/ 5364421 h 5686598"/>
              <a:gd name="connsiteX20" fmla="*/ 6702007 w 8470900"/>
              <a:gd name="connsiteY20" fmla="*/ 5364476 h 5686598"/>
              <a:gd name="connsiteX21" fmla="*/ 6719303 w 8470900"/>
              <a:gd name="connsiteY21" fmla="*/ 5380113 h 5686598"/>
              <a:gd name="connsiteX22" fmla="*/ 6708059 w 8470900"/>
              <a:gd name="connsiteY22" fmla="*/ 5365357 h 5686598"/>
              <a:gd name="connsiteX23" fmla="*/ 6702007 w 8470900"/>
              <a:gd name="connsiteY23" fmla="*/ 5364476 h 5686598"/>
              <a:gd name="connsiteX24" fmla="*/ 7168755 w 8470900"/>
              <a:gd name="connsiteY24" fmla="*/ 5352688 h 5686598"/>
              <a:gd name="connsiteX25" fmla="*/ 7160494 w 8470900"/>
              <a:gd name="connsiteY25" fmla="*/ 5358982 h 5686598"/>
              <a:gd name="connsiteX26" fmla="*/ 7205149 w 8470900"/>
              <a:gd name="connsiteY26" fmla="*/ 5383297 h 5686598"/>
              <a:gd name="connsiteX27" fmla="*/ 7217545 w 8470900"/>
              <a:gd name="connsiteY27" fmla="*/ 5373852 h 5686598"/>
              <a:gd name="connsiteX28" fmla="*/ 7224331 w 8470900"/>
              <a:gd name="connsiteY28" fmla="*/ 5357030 h 5686598"/>
              <a:gd name="connsiteX29" fmla="*/ 7211928 w 8470900"/>
              <a:gd name="connsiteY29" fmla="*/ 5366481 h 5686598"/>
              <a:gd name="connsiteX30" fmla="*/ 4251040 w 8470900"/>
              <a:gd name="connsiteY30" fmla="*/ 5347268 h 5686598"/>
              <a:gd name="connsiteX31" fmla="*/ 4224747 w 8470900"/>
              <a:gd name="connsiteY31" fmla="*/ 5355629 h 5686598"/>
              <a:gd name="connsiteX32" fmla="*/ 4256666 w 8470900"/>
              <a:gd name="connsiteY32" fmla="*/ 5354652 h 5686598"/>
              <a:gd name="connsiteX33" fmla="*/ 4530015 w 8470900"/>
              <a:gd name="connsiteY33" fmla="*/ 5344733 h 5686598"/>
              <a:gd name="connsiteX34" fmla="*/ 4546886 w 8470900"/>
              <a:gd name="connsiteY34" fmla="*/ 5366874 h 5686598"/>
              <a:gd name="connsiteX35" fmla="*/ 4591201 w 8470900"/>
              <a:gd name="connsiteY35" fmla="*/ 5356452 h 5686598"/>
              <a:gd name="connsiteX36" fmla="*/ 6892431 w 8470900"/>
              <a:gd name="connsiteY36" fmla="*/ 5341551 h 5686598"/>
              <a:gd name="connsiteX37" fmla="*/ 6839848 w 8470900"/>
              <a:gd name="connsiteY37" fmla="*/ 5358273 h 5686598"/>
              <a:gd name="connsiteX38" fmla="*/ 6923198 w 8470900"/>
              <a:gd name="connsiteY38" fmla="*/ 5364775 h 5686598"/>
              <a:gd name="connsiteX39" fmla="*/ 6412783 w 8470900"/>
              <a:gd name="connsiteY39" fmla="*/ 5333640 h 5686598"/>
              <a:gd name="connsiteX40" fmla="*/ 6384429 w 8470900"/>
              <a:gd name="connsiteY40" fmla="*/ 5343577 h 5686598"/>
              <a:gd name="connsiteX41" fmla="*/ 6372642 w 8470900"/>
              <a:gd name="connsiteY41" fmla="*/ 5343343 h 5686598"/>
              <a:gd name="connsiteX42" fmla="*/ 6460111 w 8470900"/>
              <a:gd name="connsiteY42" fmla="*/ 5439758 h 5686598"/>
              <a:gd name="connsiteX43" fmla="*/ 6527013 w 8470900"/>
              <a:gd name="connsiteY43" fmla="*/ 5444970 h 5686598"/>
              <a:gd name="connsiteX44" fmla="*/ 6622408 w 8470900"/>
              <a:gd name="connsiteY44" fmla="*/ 5407277 h 5686598"/>
              <a:gd name="connsiteX45" fmla="*/ 6654327 w 8470900"/>
              <a:gd name="connsiteY45" fmla="*/ 5406300 h 5686598"/>
              <a:gd name="connsiteX46" fmla="*/ 6625050 w 8470900"/>
              <a:gd name="connsiteY46" fmla="*/ 5393591 h 5686598"/>
              <a:gd name="connsiteX47" fmla="*/ 6622408 w 8470900"/>
              <a:gd name="connsiteY47" fmla="*/ 5407277 h 5686598"/>
              <a:gd name="connsiteX48" fmla="*/ 6598769 w 8470900"/>
              <a:gd name="connsiteY48" fmla="*/ 5401966 h 5686598"/>
              <a:gd name="connsiteX49" fmla="*/ 6558241 w 8470900"/>
              <a:gd name="connsiteY49" fmla="*/ 5374507 h 5686598"/>
              <a:gd name="connsiteX50" fmla="*/ 6555256 w 8470900"/>
              <a:gd name="connsiteY50" fmla="*/ 5353437 h 5686598"/>
              <a:gd name="connsiteX51" fmla="*/ 6519202 w 8470900"/>
              <a:gd name="connsiteY51" fmla="*/ 5357564 h 5686598"/>
              <a:gd name="connsiteX52" fmla="*/ 6412783 w 8470900"/>
              <a:gd name="connsiteY52" fmla="*/ 5333640 h 5686598"/>
              <a:gd name="connsiteX53" fmla="*/ 5405620 w 8470900"/>
              <a:gd name="connsiteY53" fmla="*/ 5319309 h 5686598"/>
              <a:gd name="connsiteX54" fmla="*/ 5366933 w 8470900"/>
              <a:gd name="connsiteY54" fmla="*/ 5337115 h 5686598"/>
              <a:gd name="connsiteX55" fmla="*/ 5360157 w 8470900"/>
              <a:gd name="connsiteY55" fmla="*/ 5353951 h 5686598"/>
              <a:gd name="connsiteX56" fmla="*/ 5423984 w 8470900"/>
              <a:gd name="connsiteY56" fmla="*/ 5351984 h 5686598"/>
              <a:gd name="connsiteX57" fmla="*/ 5419506 w 8470900"/>
              <a:gd name="connsiteY57" fmla="*/ 5320379 h 5686598"/>
              <a:gd name="connsiteX58" fmla="*/ 5405620 w 8470900"/>
              <a:gd name="connsiteY58" fmla="*/ 5319309 h 5686598"/>
              <a:gd name="connsiteX59" fmla="*/ 5973313 w 8470900"/>
              <a:gd name="connsiteY59" fmla="*/ 5318446 h 5686598"/>
              <a:gd name="connsiteX60" fmla="*/ 5972179 w 8470900"/>
              <a:gd name="connsiteY60" fmla="*/ 5319311 h 5686598"/>
              <a:gd name="connsiteX61" fmla="*/ 6003779 w 8470900"/>
              <a:gd name="connsiteY61" fmla="*/ 5356929 h 5686598"/>
              <a:gd name="connsiteX62" fmla="*/ 6101669 w 8470900"/>
              <a:gd name="connsiteY62" fmla="*/ 5384012 h 5686598"/>
              <a:gd name="connsiteX63" fmla="*/ 6132428 w 8470900"/>
              <a:gd name="connsiteY63" fmla="*/ 5407243 h 5686598"/>
              <a:gd name="connsiteX64" fmla="*/ 6174108 w 8470900"/>
              <a:gd name="connsiteY64" fmla="*/ 5410501 h 5686598"/>
              <a:gd name="connsiteX65" fmla="*/ 6348582 w 8470900"/>
              <a:gd name="connsiteY65" fmla="*/ 5399853 h 5686598"/>
              <a:gd name="connsiteX66" fmla="*/ 6293352 w 8470900"/>
              <a:gd name="connsiteY66" fmla="*/ 5345990 h 5686598"/>
              <a:gd name="connsiteX67" fmla="*/ 6270653 w 8470900"/>
              <a:gd name="connsiteY67" fmla="*/ 5348587 h 5686598"/>
              <a:gd name="connsiteX68" fmla="*/ 6091567 w 8470900"/>
              <a:gd name="connsiteY68" fmla="*/ 5345042 h 5686598"/>
              <a:gd name="connsiteX69" fmla="*/ 6056663 w 8470900"/>
              <a:gd name="connsiteY69" fmla="*/ 5324948 h 5686598"/>
              <a:gd name="connsiteX70" fmla="*/ 5973313 w 8470900"/>
              <a:gd name="connsiteY70" fmla="*/ 5318446 h 5686598"/>
              <a:gd name="connsiteX71" fmla="*/ 5467955 w 8470900"/>
              <a:gd name="connsiteY71" fmla="*/ 5306807 h 5686598"/>
              <a:gd name="connsiteX72" fmla="*/ 5463821 w 8470900"/>
              <a:gd name="connsiteY72" fmla="*/ 5309957 h 5686598"/>
              <a:gd name="connsiteX73" fmla="*/ 5509507 w 8470900"/>
              <a:gd name="connsiteY73" fmla="*/ 5438494 h 5686598"/>
              <a:gd name="connsiteX74" fmla="*/ 5631545 w 8470900"/>
              <a:gd name="connsiteY74" fmla="*/ 5427190 h 5686598"/>
              <a:gd name="connsiteX75" fmla="*/ 5695372 w 8470900"/>
              <a:gd name="connsiteY75" fmla="*/ 5425222 h 5686598"/>
              <a:gd name="connsiteX76" fmla="*/ 5744142 w 8470900"/>
              <a:gd name="connsiteY76" fmla="*/ 5426194 h 5686598"/>
              <a:gd name="connsiteX77" fmla="*/ 5701680 w 8470900"/>
              <a:gd name="connsiteY77" fmla="*/ 5387943 h 5686598"/>
              <a:gd name="connsiteX78" fmla="*/ 5640956 w 8470900"/>
              <a:gd name="connsiteY78" fmla="*/ 5386471 h 5686598"/>
              <a:gd name="connsiteX79" fmla="*/ 5563981 w 8470900"/>
              <a:gd name="connsiteY79" fmla="*/ 5314532 h 5686598"/>
              <a:gd name="connsiteX80" fmla="*/ 5547170 w 8470900"/>
              <a:gd name="connsiteY80" fmla="*/ 5316459 h 5686598"/>
              <a:gd name="connsiteX81" fmla="*/ 5509976 w 8470900"/>
              <a:gd name="connsiteY81" fmla="*/ 5344801 h 5686598"/>
              <a:gd name="connsiteX82" fmla="*/ 5467955 w 8470900"/>
              <a:gd name="connsiteY82" fmla="*/ 5306807 h 5686598"/>
              <a:gd name="connsiteX83" fmla="*/ 2783011 w 8470900"/>
              <a:gd name="connsiteY83" fmla="*/ 5305053 h 5686598"/>
              <a:gd name="connsiteX84" fmla="*/ 2789032 w 8470900"/>
              <a:gd name="connsiteY84" fmla="*/ 5363962 h 5686598"/>
              <a:gd name="connsiteX85" fmla="*/ 2760289 w 8470900"/>
              <a:gd name="connsiteY85" fmla="*/ 5395013 h 5686598"/>
              <a:gd name="connsiteX86" fmla="*/ 2676761 w 8470900"/>
              <a:gd name="connsiteY86" fmla="*/ 5362821 h 5686598"/>
              <a:gd name="connsiteX87" fmla="*/ 2783011 w 8470900"/>
              <a:gd name="connsiteY87" fmla="*/ 5305053 h 5686598"/>
              <a:gd name="connsiteX88" fmla="*/ 6207634 w 8470900"/>
              <a:gd name="connsiteY88" fmla="*/ 5291597 h 5686598"/>
              <a:gd name="connsiteX89" fmla="*/ 6191097 w 8470900"/>
              <a:gd name="connsiteY89" fmla="*/ 5304198 h 5686598"/>
              <a:gd name="connsiteX90" fmla="*/ 6209127 w 8470900"/>
              <a:gd name="connsiteY90" fmla="*/ 5302132 h 5686598"/>
              <a:gd name="connsiteX91" fmla="*/ 4368259 w 8470900"/>
              <a:gd name="connsiteY91" fmla="*/ 5269621 h 5686598"/>
              <a:gd name="connsiteX92" fmla="*/ 4370443 w 8470900"/>
              <a:gd name="connsiteY92" fmla="*/ 5349643 h 5686598"/>
              <a:gd name="connsiteX93" fmla="*/ 4392940 w 8470900"/>
              <a:gd name="connsiteY93" fmla="*/ 5379168 h 5686598"/>
              <a:gd name="connsiteX94" fmla="*/ 4435762 w 8470900"/>
              <a:gd name="connsiteY94" fmla="*/ 5358211 h 5686598"/>
              <a:gd name="connsiteX95" fmla="*/ 4454934 w 8470900"/>
              <a:gd name="connsiteY95" fmla="*/ 5331930 h 5686598"/>
              <a:gd name="connsiteX96" fmla="*/ 4396384 w 8470900"/>
              <a:gd name="connsiteY96" fmla="*/ 5306532 h 5686598"/>
              <a:gd name="connsiteX97" fmla="*/ 4368259 w 8470900"/>
              <a:gd name="connsiteY97" fmla="*/ 5269621 h 5686598"/>
              <a:gd name="connsiteX98" fmla="*/ 5381280 w 8470900"/>
              <a:gd name="connsiteY98" fmla="*/ 5244498 h 5686598"/>
              <a:gd name="connsiteX99" fmla="*/ 5364749 w 8470900"/>
              <a:gd name="connsiteY99" fmla="*/ 5257094 h 5686598"/>
              <a:gd name="connsiteX100" fmla="*/ 5392534 w 8470900"/>
              <a:gd name="connsiteY100" fmla="*/ 5259268 h 5686598"/>
              <a:gd name="connsiteX101" fmla="*/ 6347344 w 8470900"/>
              <a:gd name="connsiteY101" fmla="*/ 5243482 h 5686598"/>
              <a:gd name="connsiteX102" fmla="*/ 6343217 w 8470900"/>
              <a:gd name="connsiteY102" fmla="*/ 5246626 h 5686598"/>
              <a:gd name="connsiteX103" fmla="*/ 6345050 w 8470900"/>
              <a:gd name="connsiteY103" fmla="*/ 5291898 h 5686598"/>
              <a:gd name="connsiteX104" fmla="*/ 4105480 w 8470900"/>
              <a:gd name="connsiteY104" fmla="*/ 5224819 h 5686598"/>
              <a:gd name="connsiteX105" fmla="*/ 4104331 w 8470900"/>
              <a:gd name="connsiteY105" fmla="*/ 5249039 h 5686598"/>
              <a:gd name="connsiteX106" fmla="*/ 4142207 w 8470900"/>
              <a:gd name="connsiteY106" fmla="*/ 5290170 h 5686598"/>
              <a:gd name="connsiteX107" fmla="*/ 4240594 w 8470900"/>
              <a:gd name="connsiteY107" fmla="*/ 5273541 h 5686598"/>
              <a:gd name="connsiteX108" fmla="*/ 4333698 w 8470900"/>
              <a:gd name="connsiteY108" fmla="*/ 5284284 h 5686598"/>
              <a:gd name="connsiteX109" fmla="*/ 4299947 w 8470900"/>
              <a:gd name="connsiteY109" fmla="*/ 5239989 h 5686598"/>
              <a:gd name="connsiteX110" fmla="*/ 4172293 w 8470900"/>
              <a:gd name="connsiteY110" fmla="*/ 5243922 h 5686598"/>
              <a:gd name="connsiteX111" fmla="*/ 3767953 w 8470900"/>
              <a:gd name="connsiteY111" fmla="*/ 5201955 h 5686598"/>
              <a:gd name="connsiteX112" fmla="*/ 3734885 w 8470900"/>
              <a:gd name="connsiteY112" fmla="*/ 5227152 h 5686598"/>
              <a:gd name="connsiteX113" fmla="*/ 3788961 w 8470900"/>
              <a:gd name="connsiteY113" fmla="*/ 5220965 h 5686598"/>
              <a:gd name="connsiteX114" fmla="*/ 4847786 w 8470900"/>
              <a:gd name="connsiteY114" fmla="*/ 5195935 h 5686598"/>
              <a:gd name="connsiteX115" fmla="*/ 4751239 w 8470900"/>
              <a:gd name="connsiteY115" fmla="*/ 5257829 h 5686598"/>
              <a:gd name="connsiteX116" fmla="*/ 4805315 w 8470900"/>
              <a:gd name="connsiteY116" fmla="*/ 5251642 h 5686598"/>
              <a:gd name="connsiteX117" fmla="*/ 4874769 w 8470900"/>
              <a:gd name="connsiteY117" fmla="*/ 5257060 h 5686598"/>
              <a:gd name="connsiteX118" fmla="*/ 4527148 w 8470900"/>
              <a:gd name="connsiteY118" fmla="*/ 5195220 h 5686598"/>
              <a:gd name="connsiteX119" fmla="*/ 4563534 w 8470900"/>
              <a:gd name="connsiteY119" fmla="*/ 5225835 h 5686598"/>
              <a:gd name="connsiteX120" fmla="*/ 4601080 w 8470900"/>
              <a:gd name="connsiteY120" fmla="*/ 5232243 h 5686598"/>
              <a:gd name="connsiteX121" fmla="*/ 4609349 w 8470900"/>
              <a:gd name="connsiteY121" fmla="*/ 5225942 h 5686598"/>
              <a:gd name="connsiteX122" fmla="*/ 4578582 w 8470900"/>
              <a:gd name="connsiteY122" fmla="*/ 5202718 h 5686598"/>
              <a:gd name="connsiteX123" fmla="*/ 4471582 w 8470900"/>
              <a:gd name="connsiteY123" fmla="*/ 5190891 h 5686598"/>
              <a:gd name="connsiteX124" fmla="*/ 4450918 w 8470900"/>
              <a:gd name="connsiteY124" fmla="*/ 5206637 h 5686598"/>
              <a:gd name="connsiteX125" fmla="*/ 4418190 w 8470900"/>
              <a:gd name="connsiteY125" fmla="*/ 5266571 h 5686598"/>
              <a:gd name="connsiteX126" fmla="*/ 4509469 w 8470900"/>
              <a:gd name="connsiteY126" fmla="*/ 5232036 h 5686598"/>
              <a:gd name="connsiteX127" fmla="*/ 4485478 w 8470900"/>
              <a:gd name="connsiteY127" fmla="*/ 5191975 h 5686598"/>
              <a:gd name="connsiteX128" fmla="*/ 4471582 w 8470900"/>
              <a:gd name="connsiteY128" fmla="*/ 5190891 h 5686598"/>
              <a:gd name="connsiteX129" fmla="*/ 3582929 w 8470900"/>
              <a:gd name="connsiteY129" fmla="*/ 5186699 h 5686598"/>
              <a:gd name="connsiteX130" fmla="*/ 3580628 w 8470900"/>
              <a:gd name="connsiteY130" fmla="*/ 5187596 h 5686598"/>
              <a:gd name="connsiteX131" fmla="*/ 3594485 w 8470900"/>
              <a:gd name="connsiteY131" fmla="*/ 5205781 h 5686598"/>
              <a:gd name="connsiteX132" fmla="*/ 3612507 w 8470900"/>
              <a:gd name="connsiteY132" fmla="*/ 5203721 h 5686598"/>
              <a:gd name="connsiteX133" fmla="*/ 3834425 w 8470900"/>
              <a:gd name="connsiteY133" fmla="*/ 5186323 h 5686598"/>
              <a:gd name="connsiteX134" fmla="*/ 3818235 w 8470900"/>
              <a:gd name="connsiteY134" fmla="*/ 5233654 h 5686598"/>
              <a:gd name="connsiteX135" fmla="*/ 3836258 w 8470900"/>
              <a:gd name="connsiteY135" fmla="*/ 5231593 h 5686598"/>
              <a:gd name="connsiteX136" fmla="*/ 3955661 w 8470900"/>
              <a:gd name="connsiteY136" fmla="*/ 5233969 h 5686598"/>
              <a:gd name="connsiteX137" fmla="*/ 3933153 w 8470900"/>
              <a:gd name="connsiteY137" fmla="*/ 5204430 h 5686598"/>
              <a:gd name="connsiteX138" fmla="*/ 3834425 w 8470900"/>
              <a:gd name="connsiteY138" fmla="*/ 5186323 h 5686598"/>
              <a:gd name="connsiteX139" fmla="*/ 4924027 w 8470900"/>
              <a:gd name="connsiteY139" fmla="*/ 5184531 h 5686598"/>
              <a:gd name="connsiteX140" fmla="*/ 4895101 w 8470900"/>
              <a:gd name="connsiteY140" fmla="*/ 5206572 h 5686598"/>
              <a:gd name="connsiteX141" fmla="*/ 4914946 w 8470900"/>
              <a:gd name="connsiteY141" fmla="*/ 5249769 h 5686598"/>
              <a:gd name="connsiteX142" fmla="*/ 4924708 w 8470900"/>
              <a:gd name="connsiteY142" fmla="*/ 5254003 h 5686598"/>
              <a:gd name="connsiteX143" fmla="*/ 4952492 w 8470900"/>
              <a:gd name="connsiteY143" fmla="*/ 5256177 h 5686598"/>
              <a:gd name="connsiteX144" fmla="*/ 4981758 w 8470900"/>
              <a:gd name="connsiteY144" fmla="*/ 5268872 h 5686598"/>
              <a:gd name="connsiteX145" fmla="*/ 5070735 w 8470900"/>
              <a:gd name="connsiteY145" fmla="*/ 5282759 h 5686598"/>
              <a:gd name="connsiteX146" fmla="*/ 5228816 w 8470900"/>
              <a:gd name="connsiteY146" fmla="*/ 5267314 h 5686598"/>
              <a:gd name="connsiteX147" fmla="*/ 5244545 w 8470900"/>
              <a:gd name="connsiteY147" fmla="*/ 5313670 h 5686598"/>
              <a:gd name="connsiteX148" fmla="*/ 5322279 w 8470900"/>
              <a:gd name="connsiteY148" fmla="*/ 5312801 h 5686598"/>
              <a:gd name="connsiteX149" fmla="*/ 5298280 w 8470900"/>
              <a:gd name="connsiteY149" fmla="*/ 5272746 h 5686598"/>
              <a:gd name="connsiteX150" fmla="*/ 5288176 w 8470900"/>
              <a:gd name="connsiteY150" fmla="*/ 5233756 h 5686598"/>
              <a:gd name="connsiteX151" fmla="*/ 5253626 w 8470900"/>
              <a:gd name="connsiteY151" fmla="*/ 5248432 h 5686598"/>
              <a:gd name="connsiteX152" fmla="*/ 5159021 w 8470900"/>
              <a:gd name="connsiteY152" fmla="*/ 5227160 h 5686598"/>
              <a:gd name="connsiteX153" fmla="*/ 5091060 w 8470900"/>
              <a:gd name="connsiteY153" fmla="*/ 5232277 h 5686598"/>
              <a:gd name="connsiteX154" fmla="*/ 5056156 w 8470900"/>
              <a:gd name="connsiteY154" fmla="*/ 5212183 h 5686598"/>
              <a:gd name="connsiteX155" fmla="*/ 4993481 w 8470900"/>
              <a:gd name="connsiteY155" fmla="*/ 5189949 h 5686598"/>
              <a:gd name="connsiteX156" fmla="*/ 4935271 w 8470900"/>
              <a:gd name="connsiteY156" fmla="*/ 5199287 h 5686598"/>
              <a:gd name="connsiteX157" fmla="*/ 3648210 w 8470900"/>
              <a:gd name="connsiteY157" fmla="*/ 5164843 h 5686598"/>
              <a:gd name="connsiteX158" fmla="*/ 3631679 w 8470900"/>
              <a:gd name="connsiteY158" fmla="*/ 5177439 h 5686598"/>
              <a:gd name="connsiteX159" fmla="*/ 3630530 w 8470900"/>
              <a:gd name="connsiteY159" fmla="*/ 5201660 h 5686598"/>
              <a:gd name="connsiteX160" fmla="*/ 3704470 w 8470900"/>
              <a:gd name="connsiteY160" fmla="*/ 5238678 h 5686598"/>
              <a:gd name="connsiteX161" fmla="*/ 3721007 w 8470900"/>
              <a:gd name="connsiteY161" fmla="*/ 5226076 h 5686598"/>
              <a:gd name="connsiteX162" fmla="*/ 3708253 w 8470900"/>
              <a:gd name="connsiteY162" fmla="*/ 5200777 h 5686598"/>
              <a:gd name="connsiteX163" fmla="*/ 3687589 w 8470900"/>
              <a:gd name="connsiteY163" fmla="*/ 5216523 h 5686598"/>
              <a:gd name="connsiteX164" fmla="*/ 1984955 w 8470900"/>
              <a:gd name="connsiteY164" fmla="*/ 5125371 h 5686598"/>
              <a:gd name="connsiteX165" fmla="*/ 1978527 w 8470900"/>
              <a:gd name="connsiteY165" fmla="*/ 5176937 h 5686598"/>
              <a:gd name="connsiteX166" fmla="*/ 1939831 w 8470900"/>
              <a:gd name="connsiteY166" fmla="*/ 5194750 h 5686598"/>
              <a:gd name="connsiteX167" fmla="*/ 1854649 w 8470900"/>
              <a:gd name="connsiteY167" fmla="*/ 5142976 h 5686598"/>
              <a:gd name="connsiteX168" fmla="*/ 1984955 w 8470900"/>
              <a:gd name="connsiteY168" fmla="*/ 5125371 h 5686598"/>
              <a:gd name="connsiteX169" fmla="*/ 3009661 w 8470900"/>
              <a:gd name="connsiteY169" fmla="*/ 5098606 h 5686598"/>
              <a:gd name="connsiteX170" fmla="*/ 3009040 w 8470900"/>
              <a:gd name="connsiteY170" fmla="*/ 5098663 h 5686598"/>
              <a:gd name="connsiteX171" fmla="*/ 3010599 w 8470900"/>
              <a:gd name="connsiteY171" fmla="*/ 5129486 h 5686598"/>
              <a:gd name="connsiteX172" fmla="*/ 3029400 w 8470900"/>
              <a:gd name="connsiteY172" fmla="*/ 5128543 h 5686598"/>
              <a:gd name="connsiteX173" fmla="*/ 3025775 w 8470900"/>
              <a:gd name="connsiteY173" fmla="*/ 5120335 h 5686598"/>
              <a:gd name="connsiteX174" fmla="*/ 3134237 w 8470900"/>
              <a:gd name="connsiteY174" fmla="*/ 5094407 h 5686598"/>
              <a:gd name="connsiteX175" fmla="*/ 3115348 w 8470900"/>
              <a:gd name="connsiteY175" fmla="*/ 5131925 h 5686598"/>
              <a:gd name="connsiteX176" fmla="*/ 3190001 w 8470900"/>
              <a:gd name="connsiteY176" fmla="*/ 5138604 h 5686598"/>
              <a:gd name="connsiteX177" fmla="*/ 3233200 w 8470900"/>
              <a:gd name="connsiteY177" fmla="*/ 5104327 h 5686598"/>
              <a:gd name="connsiteX178" fmla="*/ 3220390 w 8470900"/>
              <a:gd name="connsiteY178" fmla="*/ 5101976 h 5686598"/>
              <a:gd name="connsiteX179" fmla="*/ 3170804 w 8470900"/>
              <a:gd name="connsiteY179" fmla="*/ 5119070 h 5686598"/>
              <a:gd name="connsiteX180" fmla="*/ 2280920 w 8470900"/>
              <a:gd name="connsiteY180" fmla="*/ 5016534 h 5686598"/>
              <a:gd name="connsiteX181" fmla="*/ 2275633 w 8470900"/>
              <a:gd name="connsiteY181" fmla="*/ 5043885 h 5686598"/>
              <a:gd name="connsiteX182" fmla="*/ 2299282 w 8470900"/>
              <a:gd name="connsiteY182" fmla="*/ 5049209 h 5686598"/>
              <a:gd name="connsiteX183" fmla="*/ 2046959 w 8470900"/>
              <a:gd name="connsiteY183" fmla="*/ 4658048 h 5686598"/>
              <a:gd name="connsiteX184" fmla="*/ 2048472 w 8470900"/>
              <a:gd name="connsiteY184" fmla="*/ 4660647 h 5686598"/>
              <a:gd name="connsiteX185" fmla="*/ 2049153 w 8470900"/>
              <a:gd name="connsiteY185" fmla="*/ 4660347 h 5686598"/>
              <a:gd name="connsiteX186" fmla="*/ 1778897 w 8470900"/>
              <a:gd name="connsiteY186" fmla="*/ 4640616 h 5686598"/>
              <a:gd name="connsiteX187" fmla="*/ 1777745 w 8470900"/>
              <a:gd name="connsiteY187" fmla="*/ 4664817 h 5686598"/>
              <a:gd name="connsiteX188" fmla="*/ 1788999 w 8470900"/>
              <a:gd name="connsiteY188" fmla="*/ 4679586 h 5686598"/>
              <a:gd name="connsiteX189" fmla="*/ 1778897 w 8470900"/>
              <a:gd name="connsiteY189" fmla="*/ 4640616 h 5686598"/>
              <a:gd name="connsiteX190" fmla="*/ 1540917 w 8470900"/>
              <a:gd name="connsiteY190" fmla="*/ 4576917 h 5686598"/>
              <a:gd name="connsiteX191" fmla="*/ 1534141 w 8470900"/>
              <a:gd name="connsiteY191" fmla="*/ 4593752 h 5686598"/>
              <a:gd name="connsiteX192" fmla="*/ 1555146 w 8470900"/>
              <a:gd name="connsiteY192" fmla="*/ 4612743 h 5686598"/>
              <a:gd name="connsiteX193" fmla="*/ 1007198 w 8470900"/>
              <a:gd name="connsiteY193" fmla="*/ 4398395 h 5686598"/>
              <a:gd name="connsiteX194" fmla="*/ 1008062 w 8470900"/>
              <a:gd name="connsiteY194" fmla="*/ 4399513 h 5686598"/>
              <a:gd name="connsiteX195" fmla="*/ 1008634 w 8470900"/>
              <a:gd name="connsiteY195" fmla="*/ 4398442 h 5686598"/>
              <a:gd name="connsiteX196" fmla="*/ 1351235 w 8470900"/>
              <a:gd name="connsiteY196" fmla="*/ 4346022 h 5686598"/>
              <a:gd name="connsiteX197" fmla="*/ 1308429 w 8470900"/>
              <a:gd name="connsiteY197" fmla="*/ 4362776 h 5686598"/>
              <a:gd name="connsiteX198" fmla="*/ 1313959 w 8470900"/>
              <a:gd name="connsiteY198" fmla="*/ 4364793 h 5686598"/>
              <a:gd name="connsiteX199" fmla="*/ 1363889 w 8470900"/>
              <a:gd name="connsiteY199" fmla="*/ 4361743 h 5686598"/>
              <a:gd name="connsiteX200" fmla="*/ 1367594 w 8470900"/>
              <a:gd name="connsiteY200" fmla="*/ 4353852 h 5686598"/>
              <a:gd name="connsiteX201" fmla="*/ 7429836 w 8470900"/>
              <a:gd name="connsiteY201" fmla="*/ 4288479 h 5686598"/>
              <a:gd name="connsiteX202" fmla="*/ 7375111 w 8470900"/>
              <a:gd name="connsiteY202" fmla="*/ 4320343 h 5686598"/>
              <a:gd name="connsiteX203" fmla="*/ 7418605 w 8470900"/>
              <a:gd name="connsiteY203" fmla="*/ 4368864 h 5686598"/>
              <a:gd name="connsiteX204" fmla="*/ 7424240 w 8470900"/>
              <a:gd name="connsiteY204" fmla="*/ 4376243 h 5686598"/>
              <a:gd name="connsiteX205" fmla="*/ 7459942 w 8470900"/>
              <a:gd name="connsiteY205" fmla="*/ 4337366 h 5686598"/>
              <a:gd name="connsiteX206" fmla="*/ 7539491 w 8470900"/>
              <a:gd name="connsiteY206" fmla="*/ 4381761 h 5686598"/>
              <a:gd name="connsiteX207" fmla="*/ 7589440 w 8470900"/>
              <a:gd name="connsiteY207" fmla="*/ 4378718 h 5686598"/>
              <a:gd name="connsiteX208" fmla="*/ 7571077 w 8470900"/>
              <a:gd name="connsiteY208" fmla="*/ 4346042 h 5686598"/>
              <a:gd name="connsiteX209" fmla="*/ 7467871 w 8470900"/>
              <a:gd name="connsiteY209" fmla="*/ 4296329 h 5686598"/>
              <a:gd name="connsiteX210" fmla="*/ 7429836 w 8470900"/>
              <a:gd name="connsiteY210" fmla="*/ 4288479 h 5686598"/>
              <a:gd name="connsiteX211" fmla="*/ 988047 w 8470900"/>
              <a:gd name="connsiteY211" fmla="*/ 3971364 h 5686598"/>
              <a:gd name="connsiteX212" fmla="*/ 986897 w 8470900"/>
              <a:gd name="connsiteY212" fmla="*/ 3995585 h 5686598"/>
              <a:gd name="connsiteX213" fmla="*/ 992525 w 8470900"/>
              <a:gd name="connsiteY213" fmla="*/ 4002970 h 5686598"/>
              <a:gd name="connsiteX214" fmla="*/ 988047 w 8470900"/>
              <a:gd name="connsiteY214" fmla="*/ 3971364 h 5686598"/>
              <a:gd name="connsiteX215" fmla="*/ 932481 w 8470900"/>
              <a:gd name="connsiteY215" fmla="*/ 3967036 h 5686598"/>
              <a:gd name="connsiteX216" fmla="*/ 931332 w 8470900"/>
              <a:gd name="connsiteY216" fmla="*/ 3991257 h 5686598"/>
              <a:gd name="connsiteX217" fmla="*/ 950844 w 8470900"/>
              <a:gd name="connsiteY217" fmla="*/ 3999712 h 5686598"/>
              <a:gd name="connsiteX218" fmla="*/ 1426132 w 8470900"/>
              <a:gd name="connsiteY218" fmla="*/ 3613001 h 5686598"/>
              <a:gd name="connsiteX219" fmla="*/ 1426978 w 8470900"/>
              <a:gd name="connsiteY219" fmla="*/ 3629668 h 5686598"/>
              <a:gd name="connsiteX220" fmla="*/ 1448145 w 8470900"/>
              <a:gd name="connsiteY220" fmla="*/ 3628590 h 5686598"/>
              <a:gd name="connsiteX221" fmla="*/ 1445643 w 8470900"/>
              <a:gd name="connsiteY221" fmla="*/ 3625210 h 5686598"/>
              <a:gd name="connsiteX222" fmla="*/ 1832074 w 8470900"/>
              <a:gd name="connsiteY222" fmla="*/ 3604534 h 5686598"/>
              <a:gd name="connsiteX223" fmla="*/ 1778581 w 8470900"/>
              <a:gd name="connsiteY223" fmla="*/ 3658898 h 5686598"/>
              <a:gd name="connsiteX224" fmla="*/ 1791448 w 8470900"/>
              <a:gd name="connsiteY224" fmla="*/ 3662565 h 5686598"/>
              <a:gd name="connsiteX225" fmla="*/ 1876111 w 8470900"/>
              <a:gd name="connsiteY225" fmla="*/ 3662230 h 5686598"/>
              <a:gd name="connsiteX226" fmla="*/ 1877763 w 8470900"/>
              <a:gd name="connsiteY226" fmla="*/ 3662222 h 5686598"/>
              <a:gd name="connsiteX227" fmla="*/ 1878967 w 8470900"/>
              <a:gd name="connsiteY227" fmla="*/ 3661415 h 5686598"/>
              <a:gd name="connsiteX228" fmla="*/ 1887627 w 8470900"/>
              <a:gd name="connsiteY228" fmla="*/ 3654531 h 5686598"/>
              <a:gd name="connsiteX229" fmla="*/ 1878019 w 8470900"/>
              <a:gd name="connsiteY229" fmla="*/ 3613582 h 5686598"/>
              <a:gd name="connsiteX230" fmla="*/ 1642260 w 8470900"/>
              <a:gd name="connsiteY230" fmla="*/ 3600256 h 5686598"/>
              <a:gd name="connsiteX231" fmla="*/ 1587172 w 8470900"/>
              <a:gd name="connsiteY231" fmla="*/ 3619238 h 5686598"/>
              <a:gd name="connsiteX232" fmla="*/ 1560871 w 8470900"/>
              <a:gd name="connsiteY232" fmla="*/ 3601519 h 5686598"/>
              <a:gd name="connsiteX233" fmla="*/ 1528859 w 8470900"/>
              <a:gd name="connsiteY233" fmla="*/ 3618414 h 5686598"/>
              <a:gd name="connsiteX234" fmla="*/ 1527306 w 8470900"/>
              <a:gd name="connsiteY234" fmla="*/ 3618768 h 5686598"/>
              <a:gd name="connsiteX235" fmla="*/ 1521809 w 8470900"/>
              <a:gd name="connsiteY235" fmla="*/ 3622135 h 5686598"/>
              <a:gd name="connsiteX236" fmla="*/ 1509157 w 8470900"/>
              <a:gd name="connsiteY236" fmla="*/ 3628813 h 5686598"/>
              <a:gd name="connsiteX237" fmla="*/ 1508877 w 8470900"/>
              <a:gd name="connsiteY237" fmla="*/ 3630057 h 5686598"/>
              <a:gd name="connsiteX238" fmla="*/ 1521809 w 8470900"/>
              <a:gd name="connsiteY238" fmla="*/ 3622135 h 5686598"/>
              <a:gd name="connsiteX239" fmla="*/ 1528859 w 8470900"/>
              <a:gd name="connsiteY239" fmla="*/ 3618414 h 5686598"/>
              <a:gd name="connsiteX240" fmla="*/ 1550868 w 8470900"/>
              <a:gd name="connsiteY240" fmla="*/ 3613406 h 5686598"/>
              <a:gd name="connsiteX241" fmla="*/ 1606369 w 8470900"/>
              <a:gd name="connsiteY241" fmla="*/ 3638773 h 5686598"/>
              <a:gd name="connsiteX242" fmla="*/ 1651964 w 8470900"/>
              <a:gd name="connsiteY242" fmla="*/ 3602626 h 5686598"/>
              <a:gd name="connsiteX243" fmla="*/ 1885976 w 8470900"/>
              <a:gd name="connsiteY243" fmla="*/ 3551351 h 5686598"/>
              <a:gd name="connsiteX244" fmla="*/ 1870509 w 8470900"/>
              <a:gd name="connsiteY244" fmla="*/ 3554799 h 5686598"/>
              <a:gd name="connsiteX245" fmla="*/ 1864207 w 8470900"/>
              <a:gd name="connsiteY245" fmla="*/ 3560182 h 5686598"/>
              <a:gd name="connsiteX246" fmla="*/ 1828851 w 8470900"/>
              <a:gd name="connsiteY246" fmla="*/ 3574524 h 5686598"/>
              <a:gd name="connsiteX247" fmla="*/ 1826422 w 8470900"/>
              <a:gd name="connsiteY247" fmla="*/ 3574975 h 5686598"/>
              <a:gd name="connsiteX248" fmla="*/ 1764640 w 8470900"/>
              <a:gd name="connsiteY248" fmla="*/ 3560190 h 5686598"/>
              <a:gd name="connsiteX249" fmla="*/ 1747415 w 8470900"/>
              <a:gd name="connsiteY249" fmla="*/ 3589156 h 5686598"/>
              <a:gd name="connsiteX250" fmla="*/ 1816023 w 8470900"/>
              <a:gd name="connsiteY250" fmla="*/ 3579728 h 5686598"/>
              <a:gd name="connsiteX251" fmla="*/ 1828851 w 8470900"/>
              <a:gd name="connsiteY251" fmla="*/ 3574524 h 5686598"/>
              <a:gd name="connsiteX252" fmla="*/ 1852569 w 8470900"/>
              <a:gd name="connsiteY252" fmla="*/ 3570122 h 5686598"/>
              <a:gd name="connsiteX253" fmla="*/ 1864207 w 8470900"/>
              <a:gd name="connsiteY253" fmla="*/ 3560182 h 5686598"/>
              <a:gd name="connsiteX254" fmla="*/ 1949810 w 8470900"/>
              <a:gd name="connsiteY254" fmla="*/ 3520985 h 5686598"/>
              <a:gd name="connsiteX255" fmla="*/ 1925236 w 8470900"/>
              <a:gd name="connsiteY255" fmla="*/ 3542630 h 5686598"/>
              <a:gd name="connsiteX256" fmla="*/ 1914384 w 8470900"/>
              <a:gd name="connsiteY256" fmla="*/ 3545041 h 5686598"/>
              <a:gd name="connsiteX257" fmla="*/ 1942713 w 8470900"/>
              <a:gd name="connsiteY257" fmla="*/ 3573853 h 5686598"/>
              <a:gd name="connsiteX258" fmla="*/ 1964915 w 8470900"/>
              <a:gd name="connsiteY258" fmla="*/ 3608519 h 5686598"/>
              <a:gd name="connsiteX259" fmla="*/ 1985206 w 8470900"/>
              <a:gd name="connsiteY259" fmla="*/ 3603632 h 5686598"/>
              <a:gd name="connsiteX260" fmla="*/ 1984751 w 8470900"/>
              <a:gd name="connsiteY260" fmla="*/ 3535327 h 5686598"/>
              <a:gd name="connsiteX261" fmla="*/ 1949810 w 8470900"/>
              <a:gd name="connsiteY261" fmla="*/ 3520985 h 5686598"/>
              <a:gd name="connsiteX262" fmla="*/ 2185687 w 8470900"/>
              <a:gd name="connsiteY262" fmla="*/ 3490956 h 5686598"/>
              <a:gd name="connsiteX263" fmla="*/ 2187298 w 8470900"/>
              <a:gd name="connsiteY263" fmla="*/ 3522749 h 5686598"/>
              <a:gd name="connsiteX264" fmla="*/ 2208475 w 8470900"/>
              <a:gd name="connsiteY264" fmla="*/ 3521686 h 5686598"/>
              <a:gd name="connsiteX265" fmla="*/ 2201270 w 8470900"/>
              <a:gd name="connsiteY265" fmla="*/ 3499268 h 5686598"/>
              <a:gd name="connsiteX266" fmla="*/ 2185687 w 8470900"/>
              <a:gd name="connsiteY266" fmla="*/ 3490956 h 5686598"/>
              <a:gd name="connsiteX267" fmla="*/ 2558659 w 8470900"/>
              <a:gd name="connsiteY267" fmla="*/ 3401352 h 5686598"/>
              <a:gd name="connsiteX268" fmla="*/ 2572018 w 8470900"/>
              <a:gd name="connsiteY268" fmla="*/ 3414935 h 5686598"/>
              <a:gd name="connsiteX269" fmla="*/ 2585997 w 8470900"/>
              <a:gd name="connsiteY269" fmla="*/ 3410953 h 5686598"/>
              <a:gd name="connsiteX270" fmla="*/ 2485141 w 8470900"/>
              <a:gd name="connsiteY270" fmla="*/ 3386876 h 5686598"/>
              <a:gd name="connsiteX271" fmla="*/ 2483149 w 8470900"/>
              <a:gd name="connsiteY271" fmla="*/ 3407460 h 5686598"/>
              <a:gd name="connsiteX272" fmla="*/ 2491529 w 8470900"/>
              <a:gd name="connsiteY272" fmla="*/ 3393374 h 5686598"/>
              <a:gd name="connsiteX273" fmla="*/ 917373 w 8470900"/>
              <a:gd name="connsiteY273" fmla="*/ 3329869 h 5686598"/>
              <a:gd name="connsiteX274" fmla="*/ 917620 w 8470900"/>
              <a:gd name="connsiteY274" fmla="*/ 3331371 h 5686598"/>
              <a:gd name="connsiteX275" fmla="*/ 917998 w 8470900"/>
              <a:gd name="connsiteY275" fmla="*/ 3331302 h 5686598"/>
              <a:gd name="connsiteX276" fmla="*/ 702036 w 8470900"/>
              <a:gd name="connsiteY276" fmla="*/ 3329417 h 5686598"/>
              <a:gd name="connsiteX277" fmla="*/ 700055 w 8470900"/>
              <a:gd name="connsiteY277" fmla="*/ 3350016 h 5686598"/>
              <a:gd name="connsiteX278" fmla="*/ 722037 w 8470900"/>
              <a:gd name="connsiteY278" fmla="*/ 3364839 h 5686598"/>
              <a:gd name="connsiteX279" fmla="*/ 2784146 w 8470900"/>
              <a:gd name="connsiteY279" fmla="*/ 3328006 h 5686598"/>
              <a:gd name="connsiteX280" fmla="*/ 2777591 w 8470900"/>
              <a:gd name="connsiteY280" fmla="*/ 3328657 h 5686598"/>
              <a:gd name="connsiteX281" fmla="*/ 2784050 w 8470900"/>
              <a:gd name="connsiteY281" fmla="*/ 3330734 h 5686598"/>
              <a:gd name="connsiteX282" fmla="*/ 872709 w 8470900"/>
              <a:gd name="connsiteY282" fmla="*/ 2869775 h 5686598"/>
              <a:gd name="connsiteX283" fmla="*/ 874320 w 8470900"/>
              <a:gd name="connsiteY283" fmla="*/ 2901568 h 5686598"/>
              <a:gd name="connsiteX284" fmla="*/ 895497 w 8470900"/>
              <a:gd name="connsiteY284" fmla="*/ 2900505 h 5686598"/>
              <a:gd name="connsiteX285" fmla="*/ 888292 w 8470900"/>
              <a:gd name="connsiteY285" fmla="*/ 2878087 h 5686598"/>
              <a:gd name="connsiteX286" fmla="*/ 872709 w 8470900"/>
              <a:gd name="connsiteY286" fmla="*/ 2869775 h 5686598"/>
              <a:gd name="connsiteX287" fmla="*/ 793595 w 8470900"/>
              <a:gd name="connsiteY287" fmla="*/ 2864674 h 5686598"/>
              <a:gd name="connsiteX288" fmla="*/ 779634 w 8470900"/>
              <a:gd name="connsiteY288" fmla="*/ 2888170 h 5686598"/>
              <a:gd name="connsiteX289" fmla="*/ 796831 w 8470900"/>
              <a:gd name="connsiteY289" fmla="*/ 2928294 h 5686598"/>
              <a:gd name="connsiteX290" fmla="*/ 52059 w 8470900"/>
              <a:gd name="connsiteY290" fmla="*/ 2834017 h 5686598"/>
              <a:gd name="connsiteX291" fmla="*/ 56479 w 8470900"/>
              <a:gd name="connsiteY291" fmla="*/ 2861147 h 5686598"/>
              <a:gd name="connsiteX292" fmla="*/ 74848 w 8470900"/>
              <a:gd name="connsiteY292" fmla="*/ 2864746 h 5686598"/>
              <a:gd name="connsiteX293" fmla="*/ 99996 w 8470900"/>
              <a:gd name="connsiteY293" fmla="*/ 2822481 h 5686598"/>
              <a:gd name="connsiteX294" fmla="*/ 104413 w 8470900"/>
              <a:gd name="connsiteY294" fmla="*/ 2849590 h 5686598"/>
              <a:gd name="connsiteX295" fmla="*/ 110812 w 8470900"/>
              <a:gd name="connsiteY295" fmla="*/ 2856102 h 5686598"/>
              <a:gd name="connsiteX296" fmla="*/ 99996 w 8470900"/>
              <a:gd name="connsiteY296" fmla="*/ 2822481 h 5686598"/>
              <a:gd name="connsiteX297" fmla="*/ 1065616 w 8470900"/>
              <a:gd name="connsiteY297" fmla="*/ 2787093 h 5686598"/>
              <a:gd name="connsiteX298" fmla="*/ 1006507 w 8470900"/>
              <a:gd name="connsiteY298" fmla="*/ 2817432 h 5686598"/>
              <a:gd name="connsiteX299" fmla="*/ 978126 w 8470900"/>
              <a:gd name="connsiteY299" fmla="*/ 2796098 h 5686598"/>
              <a:gd name="connsiteX300" fmla="*/ 1012543 w 8470900"/>
              <a:gd name="connsiteY300" fmla="*/ 2876329 h 5686598"/>
              <a:gd name="connsiteX301" fmla="*/ 1085258 w 8470900"/>
              <a:gd name="connsiteY301" fmla="*/ 2874919 h 5686598"/>
              <a:gd name="connsiteX302" fmla="*/ 7557872 w 8470900"/>
              <a:gd name="connsiteY302" fmla="*/ 2714255 h 5686598"/>
              <a:gd name="connsiteX303" fmla="*/ 7537010 w 8470900"/>
              <a:gd name="connsiteY303" fmla="*/ 2749328 h 5686598"/>
              <a:gd name="connsiteX304" fmla="*/ 7569906 w 8470900"/>
              <a:gd name="connsiteY304" fmla="*/ 2741397 h 5686598"/>
              <a:gd name="connsiteX305" fmla="*/ 7592108 w 8470900"/>
              <a:gd name="connsiteY305" fmla="*/ 2727136 h 5686598"/>
              <a:gd name="connsiteX306" fmla="*/ 1252932 w 8470900"/>
              <a:gd name="connsiteY306" fmla="*/ 2713804 h 5686598"/>
              <a:gd name="connsiteX307" fmla="*/ 1112735 w 8470900"/>
              <a:gd name="connsiteY307" fmla="*/ 2759636 h 5686598"/>
              <a:gd name="connsiteX308" fmla="*/ 1144359 w 8470900"/>
              <a:gd name="connsiteY308" fmla="*/ 2844585 h 5686598"/>
              <a:gd name="connsiteX309" fmla="*/ 1280961 w 8470900"/>
              <a:gd name="connsiteY309" fmla="*/ 2787538 h 5686598"/>
              <a:gd name="connsiteX310" fmla="*/ 7618287 w 8470900"/>
              <a:gd name="connsiteY310" fmla="*/ 2706134 h 5686598"/>
              <a:gd name="connsiteX311" fmla="*/ 7618050 w 8470900"/>
              <a:gd name="connsiteY311" fmla="*/ 2710417 h 5686598"/>
              <a:gd name="connsiteX312" fmla="*/ 7619832 w 8470900"/>
              <a:gd name="connsiteY312" fmla="*/ 2709257 h 5686598"/>
              <a:gd name="connsiteX313" fmla="*/ 1587313 w 8470900"/>
              <a:gd name="connsiteY313" fmla="*/ 2669491 h 5686598"/>
              <a:gd name="connsiteX314" fmla="*/ 1563340 w 8470900"/>
              <a:gd name="connsiteY314" fmla="*/ 2675252 h 5686598"/>
              <a:gd name="connsiteX315" fmla="*/ 1584518 w 8470900"/>
              <a:gd name="connsiteY315" fmla="*/ 2674188 h 5686598"/>
              <a:gd name="connsiteX316" fmla="*/ 1423505 w 8470900"/>
              <a:gd name="connsiteY316" fmla="*/ 2668698 h 5686598"/>
              <a:gd name="connsiteX317" fmla="*/ 1415126 w 8470900"/>
              <a:gd name="connsiteY317" fmla="*/ 2682785 h 5686598"/>
              <a:gd name="connsiteX318" fmla="*/ 1427913 w 8470900"/>
              <a:gd name="connsiteY318" fmla="*/ 2695794 h 5686598"/>
              <a:gd name="connsiteX319" fmla="*/ 1471072 w 8470900"/>
              <a:gd name="connsiteY319" fmla="*/ 2709553 h 5686598"/>
              <a:gd name="connsiteX320" fmla="*/ 1472246 w 8470900"/>
              <a:gd name="connsiteY320" fmla="*/ 2673049 h 5686598"/>
              <a:gd name="connsiteX321" fmla="*/ 7842233 w 8470900"/>
              <a:gd name="connsiteY321" fmla="*/ 2406942 h 5686598"/>
              <a:gd name="connsiteX322" fmla="*/ 7822399 w 8470900"/>
              <a:gd name="connsiteY322" fmla="*/ 2414266 h 5686598"/>
              <a:gd name="connsiteX323" fmla="*/ 7827739 w 8470900"/>
              <a:gd name="connsiteY323" fmla="*/ 2415857 h 5686598"/>
              <a:gd name="connsiteX324" fmla="*/ 7924173 w 8470900"/>
              <a:gd name="connsiteY324" fmla="*/ 2350736 h 5686598"/>
              <a:gd name="connsiteX325" fmla="*/ 7882345 w 8470900"/>
              <a:gd name="connsiteY325" fmla="*/ 2390617 h 5686598"/>
              <a:gd name="connsiteX326" fmla="*/ 7908034 w 8470900"/>
              <a:gd name="connsiteY326" fmla="*/ 2384448 h 5686598"/>
              <a:gd name="connsiteX327" fmla="*/ 7950961 w 8470900"/>
              <a:gd name="connsiteY327" fmla="*/ 2364048 h 5686598"/>
              <a:gd name="connsiteX328" fmla="*/ 7975445 w 8470900"/>
              <a:gd name="connsiteY328" fmla="*/ 2352412 h 5686598"/>
              <a:gd name="connsiteX329" fmla="*/ 6943059 w 8470900"/>
              <a:gd name="connsiteY329" fmla="*/ 1895391 h 5686598"/>
              <a:gd name="connsiteX330" fmla="*/ 6889775 w 8470900"/>
              <a:gd name="connsiteY330" fmla="*/ 1951469 h 5686598"/>
              <a:gd name="connsiteX331" fmla="*/ 6937342 w 8470900"/>
              <a:gd name="connsiteY331" fmla="*/ 1992324 h 5686598"/>
              <a:gd name="connsiteX332" fmla="*/ 6943740 w 8470900"/>
              <a:gd name="connsiteY332" fmla="*/ 1998836 h 5686598"/>
              <a:gd name="connsiteX333" fmla="*/ 6965275 w 8470900"/>
              <a:gd name="connsiteY333" fmla="*/ 1945347 h 5686598"/>
              <a:gd name="connsiteX334" fmla="*/ 7042407 w 8470900"/>
              <a:gd name="connsiteY334" fmla="*/ 1971046 h 5686598"/>
              <a:gd name="connsiteX335" fmla="*/ 7083952 w 8470900"/>
              <a:gd name="connsiteY335" fmla="*/ 1952993 h 5686598"/>
              <a:gd name="connsiteX336" fmla="*/ 7061156 w 8470900"/>
              <a:gd name="connsiteY336" fmla="*/ 1922269 h 5686598"/>
              <a:gd name="connsiteX337" fmla="*/ 6962849 w 8470900"/>
              <a:gd name="connsiteY337" fmla="*/ 1897653 h 5686598"/>
              <a:gd name="connsiteX338" fmla="*/ 6943059 w 8470900"/>
              <a:gd name="connsiteY338" fmla="*/ 1895391 h 5686598"/>
              <a:gd name="connsiteX339" fmla="*/ 6245905 w 8470900"/>
              <a:gd name="connsiteY339" fmla="*/ 1486103 h 5686598"/>
              <a:gd name="connsiteX340" fmla="*/ 6192376 w 8470900"/>
              <a:gd name="connsiteY340" fmla="*/ 1507035 h 5686598"/>
              <a:gd name="connsiteX341" fmla="*/ 6207743 w 8470900"/>
              <a:gd name="connsiteY341" fmla="*/ 1530781 h 5686598"/>
              <a:gd name="connsiteX342" fmla="*/ 6255850 w 8470900"/>
              <a:gd name="connsiteY342" fmla="*/ 1532720 h 5686598"/>
              <a:gd name="connsiteX343" fmla="*/ 6267616 w 8470900"/>
              <a:gd name="connsiteY343" fmla="*/ 1521691 h 5686598"/>
              <a:gd name="connsiteX344" fmla="*/ 7393176 w 8470900"/>
              <a:gd name="connsiteY344" fmla="*/ 1266094 h 5686598"/>
              <a:gd name="connsiteX345" fmla="*/ 7396779 w 8470900"/>
              <a:gd name="connsiteY345" fmla="*/ 1277303 h 5686598"/>
              <a:gd name="connsiteX346" fmla="*/ 7390380 w 8470900"/>
              <a:gd name="connsiteY346" fmla="*/ 1270791 h 5686598"/>
              <a:gd name="connsiteX347" fmla="*/ 6267228 w 8470900"/>
              <a:gd name="connsiteY347" fmla="*/ 0 h 5686598"/>
              <a:gd name="connsiteX348" fmla="*/ 6335983 w 8470900"/>
              <a:gd name="connsiteY348" fmla="*/ 39806 h 5686598"/>
              <a:gd name="connsiteX349" fmla="*/ 6707200 w 8470900"/>
              <a:gd name="connsiteY349" fmla="*/ 123423 h 5686598"/>
              <a:gd name="connsiteX350" fmla="*/ 6870270 w 8470900"/>
              <a:gd name="connsiteY350" fmla="*/ 229019 h 5686598"/>
              <a:gd name="connsiteX351" fmla="*/ 6852346 w 8470900"/>
              <a:gd name="connsiteY351" fmla="*/ 293710 h 5686598"/>
              <a:gd name="connsiteX352" fmla="*/ 6933071 w 8470900"/>
              <a:gd name="connsiteY352" fmla="*/ 330604 h 5686598"/>
              <a:gd name="connsiteX353" fmla="*/ 6953878 w 8470900"/>
              <a:gd name="connsiteY353" fmla="*/ 381932 h 5686598"/>
              <a:gd name="connsiteX354" fmla="*/ 7067856 w 8470900"/>
              <a:gd name="connsiteY354" fmla="*/ 535576 h 5686598"/>
              <a:gd name="connsiteX355" fmla="*/ 7114608 w 8470900"/>
              <a:gd name="connsiteY355" fmla="*/ 560531 h 5686598"/>
              <a:gd name="connsiteX356" fmla="*/ 7215711 w 8470900"/>
              <a:gd name="connsiteY356" fmla="*/ 580449 h 5686598"/>
              <a:gd name="connsiteX357" fmla="*/ 7235711 w 8470900"/>
              <a:gd name="connsiteY357" fmla="*/ 615870 h 5686598"/>
              <a:gd name="connsiteX358" fmla="*/ 7142277 w 8470900"/>
              <a:gd name="connsiteY358" fmla="*/ 686670 h 5686598"/>
              <a:gd name="connsiteX359" fmla="*/ 7182718 w 8470900"/>
              <a:gd name="connsiteY359" fmla="*/ 825830 h 5686598"/>
              <a:gd name="connsiteX360" fmla="*/ 6985752 w 8470900"/>
              <a:gd name="connsiteY360" fmla="*/ 828998 h 5686598"/>
              <a:gd name="connsiteX361" fmla="*/ 7209125 w 8470900"/>
              <a:gd name="connsiteY361" fmla="*/ 867756 h 5686598"/>
              <a:gd name="connsiteX362" fmla="*/ 7262731 w 8470900"/>
              <a:gd name="connsiteY362" fmla="*/ 967528 h 5686598"/>
              <a:gd name="connsiteX363" fmla="*/ 7336330 w 8470900"/>
              <a:gd name="connsiteY363" fmla="*/ 1102727 h 5686598"/>
              <a:gd name="connsiteX364" fmla="*/ 7390380 w 8470900"/>
              <a:gd name="connsiteY364" fmla="*/ 1270791 h 5686598"/>
              <a:gd name="connsiteX365" fmla="*/ 7372038 w 8470900"/>
              <a:gd name="connsiteY365" fmla="*/ 1283604 h 5686598"/>
              <a:gd name="connsiteX366" fmla="*/ 7515752 w 8470900"/>
              <a:gd name="connsiteY366" fmla="*/ 1261444 h 5686598"/>
              <a:gd name="connsiteX367" fmla="*/ 7628012 w 8470900"/>
              <a:gd name="connsiteY367" fmla="*/ 1262570 h 5686598"/>
              <a:gd name="connsiteX368" fmla="*/ 7678745 w 8470900"/>
              <a:gd name="connsiteY368" fmla="*/ 1246336 h 5686598"/>
              <a:gd name="connsiteX369" fmla="*/ 7723883 w 8470900"/>
              <a:gd name="connsiteY369" fmla="*/ 1239478 h 5686598"/>
              <a:gd name="connsiteX370" fmla="*/ 7780636 w 8470900"/>
              <a:gd name="connsiteY370" fmla="*/ 1282153 h 5686598"/>
              <a:gd name="connsiteX371" fmla="*/ 7592514 w 8470900"/>
              <a:gd name="connsiteY371" fmla="*/ 1339534 h 5686598"/>
              <a:gd name="connsiteX372" fmla="*/ 7598902 w 8470900"/>
              <a:gd name="connsiteY372" fmla="*/ 1346032 h 5686598"/>
              <a:gd name="connsiteX373" fmla="*/ 7582952 w 8470900"/>
              <a:gd name="connsiteY373" fmla="*/ 1390132 h 5686598"/>
              <a:gd name="connsiteX374" fmla="*/ 7355712 w 8470900"/>
              <a:gd name="connsiteY374" fmla="*/ 1513280 h 5686598"/>
              <a:gd name="connsiteX375" fmla="*/ 7322554 w 8470900"/>
              <a:gd name="connsiteY375" fmla="*/ 1517241 h 5686598"/>
              <a:gd name="connsiteX376" fmla="*/ 7317785 w 8470900"/>
              <a:gd name="connsiteY376" fmla="*/ 1542530 h 5686598"/>
              <a:gd name="connsiteX377" fmla="*/ 7261471 w 8470900"/>
              <a:gd name="connsiteY377" fmla="*/ 1568173 h 5686598"/>
              <a:gd name="connsiteX378" fmla="*/ 7316611 w 8470900"/>
              <a:gd name="connsiteY378" fmla="*/ 1579035 h 5686598"/>
              <a:gd name="connsiteX379" fmla="*/ 7339770 w 8470900"/>
              <a:gd name="connsiteY379" fmla="*/ 1557373 h 5686598"/>
              <a:gd name="connsiteX380" fmla="*/ 7403287 w 8470900"/>
              <a:gd name="connsiteY380" fmla="*/ 1554129 h 5686598"/>
              <a:gd name="connsiteX381" fmla="*/ 7504741 w 8470900"/>
              <a:gd name="connsiteY381" fmla="*/ 1521648 h 5686598"/>
              <a:gd name="connsiteX382" fmla="*/ 7557095 w 8470900"/>
              <a:gd name="connsiteY382" fmla="*/ 1537222 h 5686598"/>
              <a:gd name="connsiteX383" fmla="*/ 7589428 w 8470900"/>
              <a:gd name="connsiteY383" fmla="*/ 1517346 h 5686598"/>
              <a:gd name="connsiteX384" fmla="*/ 7637380 w 8470900"/>
              <a:gd name="connsiteY384" fmla="*/ 1505798 h 5686598"/>
              <a:gd name="connsiteX385" fmla="*/ 7723244 w 8470900"/>
              <a:gd name="connsiteY385" fmla="*/ 1465011 h 5686598"/>
              <a:gd name="connsiteX386" fmla="*/ 7837123 w 8470900"/>
              <a:gd name="connsiteY386" fmla="*/ 1497924 h 5686598"/>
              <a:gd name="connsiteX387" fmla="*/ 7809190 w 8470900"/>
              <a:gd name="connsiteY387" fmla="*/ 1544902 h 5686598"/>
              <a:gd name="connsiteX388" fmla="*/ 7769274 w 8470900"/>
              <a:gd name="connsiteY388" fmla="*/ 1594757 h 5686598"/>
              <a:gd name="connsiteX389" fmla="*/ 7648266 w 8470900"/>
              <a:gd name="connsiteY389" fmla="*/ 1660128 h 5686598"/>
              <a:gd name="connsiteX390" fmla="*/ 7544015 w 8470900"/>
              <a:gd name="connsiteY390" fmla="*/ 1697307 h 5686598"/>
              <a:gd name="connsiteX391" fmla="*/ 7492923 w 8470900"/>
              <a:gd name="connsiteY391" fmla="*/ 1765945 h 5686598"/>
              <a:gd name="connsiteX392" fmla="*/ 7349119 w 8470900"/>
              <a:gd name="connsiteY392" fmla="*/ 1800593 h 5686598"/>
              <a:gd name="connsiteX393" fmla="*/ 7345971 w 8470900"/>
              <a:gd name="connsiteY393" fmla="*/ 1857690 h 5686598"/>
              <a:gd name="connsiteX394" fmla="*/ 7287211 w 8470900"/>
              <a:gd name="connsiteY394" fmla="*/ 1835611 h 5686598"/>
              <a:gd name="connsiteX395" fmla="*/ 7256489 w 8470900"/>
              <a:gd name="connsiteY395" fmla="*/ 1887280 h 5686598"/>
              <a:gd name="connsiteX396" fmla="*/ 7190184 w 8470900"/>
              <a:gd name="connsiteY396" fmla="*/ 1895216 h 5686598"/>
              <a:gd name="connsiteX397" fmla="*/ 7174223 w 8470900"/>
              <a:gd name="connsiteY397" fmla="*/ 1939301 h 5686598"/>
              <a:gd name="connsiteX398" fmla="*/ 7193417 w 8470900"/>
              <a:gd name="connsiteY398" fmla="*/ 1958816 h 5686598"/>
              <a:gd name="connsiteX399" fmla="*/ 7278111 w 8470900"/>
              <a:gd name="connsiteY399" fmla="*/ 1954508 h 5686598"/>
              <a:gd name="connsiteX400" fmla="*/ 7320009 w 8470900"/>
              <a:gd name="connsiteY400" fmla="*/ 1884055 h 5686598"/>
              <a:gd name="connsiteX401" fmla="*/ 7326408 w 8470900"/>
              <a:gd name="connsiteY401" fmla="*/ 1890567 h 5686598"/>
              <a:gd name="connsiteX402" fmla="*/ 7345971 w 8470900"/>
              <a:gd name="connsiteY402" fmla="*/ 1857690 h 5686598"/>
              <a:gd name="connsiteX403" fmla="*/ 7473825 w 8470900"/>
              <a:gd name="connsiteY403" fmla="*/ 1867142 h 5686598"/>
              <a:gd name="connsiteX404" fmla="*/ 7542122 w 8470900"/>
              <a:gd name="connsiteY404" fmla="*/ 1838622 h 5686598"/>
              <a:gd name="connsiteX405" fmla="*/ 7696288 w 8470900"/>
              <a:gd name="connsiteY405" fmla="*/ 1769289 h 5686598"/>
              <a:gd name="connsiteX406" fmla="*/ 7725483 w 8470900"/>
              <a:gd name="connsiteY406" fmla="*/ 1806524 h 5686598"/>
              <a:gd name="connsiteX407" fmla="*/ 7649605 w 8470900"/>
              <a:gd name="connsiteY407" fmla="*/ 1865043 h 5686598"/>
              <a:gd name="connsiteX408" fmla="*/ 7472281 w 8470900"/>
              <a:gd name="connsiteY408" fmla="*/ 1956038 h 5686598"/>
              <a:gd name="connsiteX409" fmla="*/ 7445522 w 8470900"/>
              <a:gd name="connsiteY409" fmla="*/ 1966510 h 5686598"/>
              <a:gd name="connsiteX410" fmla="*/ 7437949 w 8470900"/>
              <a:gd name="connsiteY410" fmla="*/ 1996503 h 5686598"/>
              <a:gd name="connsiteX411" fmla="*/ 7371633 w 8470900"/>
              <a:gd name="connsiteY411" fmla="*/ 2004425 h 5686598"/>
              <a:gd name="connsiteX412" fmla="*/ 7326496 w 8470900"/>
              <a:gd name="connsiteY412" fmla="*/ 2011284 h 5686598"/>
              <a:gd name="connsiteX413" fmla="*/ 7292171 w 8470900"/>
              <a:gd name="connsiteY413" fmla="*/ 2051743 h 5686598"/>
              <a:gd name="connsiteX414" fmla="*/ 7379818 w 8470900"/>
              <a:gd name="connsiteY414" fmla="*/ 2135253 h 5686598"/>
              <a:gd name="connsiteX415" fmla="*/ 7422739 w 8470900"/>
              <a:gd name="connsiteY415" fmla="*/ 2196191 h 5686598"/>
              <a:gd name="connsiteX416" fmla="*/ 7786406 w 8470900"/>
              <a:gd name="connsiteY416" fmla="*/ 2140094 h 5686598"/>
              <a:gd name="connsiteX417" fmla="*/ 7898656 w 8470900"/>
              <a:gd name="connsiteY417" fmla="*/ 2141206 h 5686598"/>
              <a:gd name="connsiteX418" fmla="*/ 7949388 w 8470900"/>
              <a:gd name="connsiteY418" fmla="*/ 2124972 h 5686598"/>
              <a:gd name="connsiteX419" fmla="*/ 7994537 w 8470900"/>
              <a:gd name="connsiteY419" fmla="*/ 2118128 h 5686598"/>
              <a:gd name="connsiteX420" fmla="*/ 8051280 w 8470900"/>
              <a:gd name="connsiteY420" fmla="*/ 2160790 h 5686598"/>
              <a:gd name="connsiteX421" fmla="*/ 7863157 w 8470900"/>
              <a:gd name="connsiteY421" fmla="*/ 2218171 h 5686598"/>
              <a:gd name="connsiteX422" fmla="*/ 7869556 w 8470900"/>
              <a:gd name="connsiteY422" fmla="*/ 2224682 h 5686598"/>
              <a:gd name="connsiteX423" fmla="*/ 7853614 w 8470900"/>
              <a:gd name="connsiteY423" fmla="*/ 2268776 h 5686598"/>
              <a:gd name="connsiteX424" fmla="*/ 7793279 w 8470900"/>
              <a:gd name="connsiteY424" fmla="*/ 2301474 h 5686598"/>
              <a:gd name="connsiteX425" fmla="*/ 7923594 w 8470900"/>
              <a:gd name="connsiteY425" fmla="*/ 2302096 h 5686598"/>
              <a:gd name="connsiteX426" fmla="*/ 7931156 w 8470900"/>
              <a:gd name="connsiteY426" fmla="*/ 2272089 h 5686598"/>
              <a:gd name="connsiteX427" fmla="*/ 7979082 w 8470900"/>
              <a:gd name="connsiteY427" fmla="*/ 2260539 h 5686598"/>
              <a:gd name="connsiteX428" fmla="*/ 8023056 w 8470900"/>
              <a:gd name="connsiteY428" fmla="*/ 2290199 h 5686598"/>
              <a:gd name="connsiteX429" fmla="*/ 7999337 w 8470900"/>
              <a:gd name="connsiteY429" fmla="*/ 2345221 h 5686598"/>
              <a:gd name="connsiteX430" fmla="*/ 8107777 w 8470900"/>
              <a:gd name="connsiteY430" fmla="*/ 2376574 h 5686598"/>
              <a:gd name="connsiteX431" fmla="*/ 8079844 w 8470900"/>
              <a:gd name="connsiteY431" fmla="*/ 2423551 h 5686598"/>
              <a:gd name="connsiteX432" fmla="*/ 8039925 w 8470900"/>
              <a:gd name="connsiteY432" fmla="*/ 2473386 h 5686598"/>
              <a:gd name="connsiteX433" fmla="*/ 7918920 w 8470900"/>
              <a:gd name="connsiteY433" fmla="*/ 2538778 h 5686598"/>
              <a:gd name="connsiteX434" fmla="*/ 7814667 w 8470900"/>
              <a:gd name="connsiteY434" fmla="*/ 2575937 h 5686598"/>
              <a:gd name="connsiteX435" fmla="*/ 7763578 w 8470900"/>
              <a:gd name="connsiteY435" fmla="*/ 2644595 h 5686598"/>
              <a:gd name="connsiteX436" fmla="*/ 7673011 w 8470900"/>
              <a:gd name="connsiteY436" fmla="*/ 2666411 h 5686598"/>
              <a:gd name="connsiteX437" fmla="*/ 7698138 w 8470900"/>
              <a:gd name="connsiteY437" fmla="*/ 2698452 h 5686598"/>
              <a:gd name="connsiteX438" fmla="*/ 7641010 w 8470900"/>
              <a:gd name="connsiteY438" fmla="*/ 2708194 h 5686598"/>
              <a:gd name="connsiteX439" fmla="*/ 7654277 w 8470900"/>
              <a:gd name="connsiteY439" fmla="*/ 2739114 h 5686598"/>
              <a:gd name="connsiteX440" fmla="*/ 7744469 w 8470900"/>
              <a:gd name="connsiteY440" fmla="*/ 2745778 h 5686598"/>
              <a:gd name="connsiteX441" fmla="*/ 7812766 w 8470900"/>
              <a:gd name="connsiteY441" fmla="*/ 2717258 h 5686598"/>
              <a:gd name="connsiteX442" fmla="*/ 7966950 w 8470900"/>
              <a:gd name="connsiteY442" fmla="*/ 2647933 h 5686598"/>
              <a:gd name="connsiteX443" fmla="*/ 7996137 w 8470900"/>
              <a:gd name="connsiteY443" fmla="*/ 2685174 h 5686598"/>
              <a:gd name="connsiteX444" fmla="*/ 7920267 w 8470900"/>
              <a:gd name="connsiteY444" fmla="*/ 2743687 h 5686598"/>
              <a:gd name="connsiteX445" fmla="*/ 7742935 w 8470900"/>
              <a:gd name="connsiteY445" fmla="*/ 2834687 h 5686598"/>
              <a:gd name="connsiteX446" fmla="*/ 7716176 w 8470900"/>
              <a:gd name="connsiteY446" fmla="*/ 2845160 h 5686598"/>
              <a:gd name="connsiteX447" fmla="*/ 7708611 w 8470900"/>
              <a:gd name="connsiteY447" fmla="*/ 2875147 h 5686598"/>
              <a:gd name="connsiteX448" fmla="*/ 7642295 w 8470900"/>
              <a:gd name="connsiteY448" fmla="*/ 2883069 h 5686598"/>
              <a:gd name="connsiteX449" fmla="*/ 7597157 w 8470900"/>
              <a:gd name="connsiteY449" fmla="*/ 2889928 h 5686598"/>
              <a:gd name="connsiteX450" fmla="*/ 7562815 w 8470900"/>
              <a:gd name="connsiteY450" fmla="*/ 2930380 h 5686598"/>
              <a:gd name="connsiteX451" fmla="*/ 7720756 w 8470900"/>
              <a:gd name="connsiteY451" fmla="*/ 3113670 h 5686598"/>
              <a:gd name="connsiteX452" fmla="*/ 7692815 w 8470900"/>
              <a:gd name="connsiteY452" fmla="*/ 3160653 h 5686598"/>
              <a:gd name="connsiteX453" fmla="*/ 7672463 w 8470900"/>
              <a:gd name="connsiteY453" fmla="*/ 3177631 h 5686598"/>
              <a:gd name="connsiteX454" fmla="*/ 7697241 w 8470900"/>
              <a:gd name="connsiteY454" fmla="*/ 3187756 h 5686598"/>
              <a:gd name="connsiteX455" fmla="*/ 7808327 w 8470900"/>
              <a:gd name="connsiteY455" fmla="*/ 3225387 h 5686598"/>
              <a:gd name="connsiteX456" fmla="*/ 7840678 w 8470900"/>
              <a:gd name="connsiteY456" fmla="*/ 3205519 h 5686598"/>
              <a:gd name="connsiteX457" fmla="*/ 7867447 w 8470900"/>
              <a:gd name="connsiteY457" fmla="*/ 3195061 h 5686598"/>
              <a:gd name="connsiteX458" fmla="*/ 7872224 w 8470900"/>
              <a:gd name="connsiteY458" fmla="*/ 3169765 h 5686598"/>
              <a:gd name="connsiteX459" fmla="*/ 8030440 w 8470900"/>
              <a:gd name="connsiteY459" fmla="*/ 3179953 h 5686598"/>
              <a:gd name="connsiteX460" fmla="*/ 8194237 w 8470900"/>
              <a:gd name="connsiteY460" fmla="*/ 3180732 h 5686598"/>
              <a:gd name="connsiteX461" fmla="*/ 8201810 w 8470900"/>
              <a:gd name="connsiteY461" fmla="*/ 3150740 h 5686598"/>
              <a:gd name="connsiteX462" fmla="*/ 8249744 w 8470900"/>
              <a:gd name="connsiteY462" fmla="*/ 3139183 h 5686598"/>
              <a:gd name="connsiteX463" fmla="*/ 8293711 w 8470900"/>
              <a:gd name="connsiteY463" fmla="*/ 3168849 h 5686598"/>
              <a:gd name="connsiteX464" fmla="*/ 8266590 w 8470900"/>
              <a:gd name="connsiteY464" fmla="*/ 3231707 h 5686598"/>
              <a:gd name="connsiteX465" fmla="*/ 8150359 w 8470900"/>
              <a:gd name="connsiteY465" fmla="*/ 3271783 h 5686598"/>
              <a:gd name="connsiteX466" fmla="*/ 7992583 w 8470900"/>
              <a:gd name="connsiteY466" fmla="*/ 3329913 h 5686598"/>
              <a:gd name="connsiteX467" fmla="*/ 7969434 w 8470900"/>
              <a:gd name="connsiteY467" fmla="*/ 3351588 h 5686598"/>
              <a:gd name="connsiteX468" fmla="*/ 7959510 w 8470900"/>
              <a:gd name="connsiteY468" fmla="*/ 3454571 h 5686598"/>
              <a:gd name="connsiteX469" fmla="*/ 7742632 w 8470900"/>
              <a:gd name="connsiteY469" fmla="*/ 3543034 h 5686598"/>
              <a:gd name="connsiteX470" fmla="*/ 7671909 w 8470900"/>
              <a:gd name="connsiteY470" fmla="*/ 3523861 h 5686598"/>
              <a:gd name="connsiteX471" fmla="*/ 7573232 w 8470900"/>
              <a:gd name="connsiteY471" fmla="*/ 3551637 h 5686598"/>
              <a:gd name="connsiteX472" fmla="*/ 7571259 w 8470900"/>
              <a:gd name="connsiteY472" fmla="*/ 3572229 h 5686598"/>
              <a:gd name="connsiteX473" fmla="*/ 7714706 w 8470900"/>
              <a:gd name="connsiteY473" fmla="*/ 3590006 h 5686598"/>
              <a:gd name="connsiteX474" fmla="*/ 7765061 w 8470900"/>
              <a:gd name="connsiteY474" fmla="*/ 3626170 h 5686598"/>
              <a:gd name="connsiteX475" fmla="*/ 7728668 w 8470900"/>
              <a:gd name="connsiteY475" fmla="*/ 3566510 h 5686598"/>
              <a:gd name="connsiteX476" fmla="*/ 7753448 w 8470900"/>
              <a:gd name="connsiteY476" fmla="*/ 3576656 h 5686598"/>
              <a:gd name="connsiteX477" fmla="*/ 7792635 w 8470900"/>
              <a:gd name="connsiteY477" fmla="*/ 3631597 h 5686598"/>
              <a:gd name="connsiteX478" fmla="*/ 7840561 w 8470900"/>
              <a:gd name="connsiteY478" fmla="*/ 3620048 h 5686598"/>
              <a:gd name="connsiteX479" fmla="*/ 7890486 w 8470900"/>
              <a:gd name="connsiteY479" fmla="*/ 3587907 h 5686598"/>
              <a:gd name="connsiteX480" fmla="*/ 7853271 w 8470900"/>
              <a:gd name="connsiteY480" fmla="*/ 3512354 h 5686598"/>
              <a:gd name="connsiteX481" fmla="*/ 7910391 w 8470900"/>
              <a:gd name="connsiteY481" fmla="*/ 3502618 h 5686598"/>
              <a:gd name="connsiteX482" fmla="*/ 7968793 w 8470900"/>
              <a:gd name="connsiteY482" fmla="*/ 3577102 h 5686598"/>
              <a:gd name="connsiteX483" fmla="*/ 7911664 w 8470900"/>
              <a:gd name="connsiteY483" fmla="*/ 3586844 h 5686598"/>
              <a:gd name="connsiteX484" fmla="*/ 7928869 w 8470900"/>
              <a:gd name="connsiteY484" fmla="*/ 3626962 h 5686598"/>
              <a:gd name="connsiteX485" fmla="*/ 7939682 w 8470900"/>
              <a:gd name="connsiteY485" fmla="*/ 3660564 h 5686598"/>
              <a:gd name="connsiteX486" fmla="*/ 7876970 w 8470900"/>
              <a:gd name="connsiteY486" fmla="*/ 3679695 h 5686598"/>
              <a:gd name="connsiteX487" fmla="*/ 7931750 w 8470900"/>
              <a:gd name="connsiteY487" fmla="*/ 3742962 h 5686598"/>
              <a:gd name="connsiteX488" fmla="*/ 7844259 w 8470900"/>
              <a:gd name="connsiteY488" fmla="*/ 3751967 h 5686598"/>
              <a:gd name="connsiteX489" fmla="*/ 7796333 w 8470900"/>
              <a:gd name="connsiteY489" fmla="*/ 3763518 h 5686598"/>
              <a:gd name="connsiteX490" fmla="*/ 7744786 w 8470900"/>
              <a:gd name="connsiteY490" fmla="*/ 3763850 h 5686598"/>
              <a:gd name="connsiteX491" fmla="*/ 7719648 w 8470900"/>
              <a:gd name="connsiteY491" fmla="*/ 3806130 h 5686598"/>
              <a:gd name="connsiteX492" fmla="*/ 7747214 w 8470900"/>
              <a:gd name="connsiteY492" fmla="*/ 3811564 h 5686598"/>
              <a:gd name="connsiteX493" fmla="*/ 7795148 w 8470900"/>
              <a:gd name="connsiteY493" fmla="*/ 3800008 h 5686598"/>
              <a:gd name="connsiteX494" fmla="*/ 7829124 w 8470900"/>
              <a:gd name="connsiteY494" fmla="*/ 3811968 h 5686598"/>
              <a:gd name="connsiteX495" fmla="*/ 7799558 w 8470900"/>
              <a:gd name="connsiteY495" fmla="*/ 3827124 h 5686598"/>
              <a:gd name="connsiteX496" fmla="*/ 7746048 w 8470900"/>
              <a:gd name="connsiteY496" fmla="*/ 3848063 h 5686598"/>
              <a:gd name="connsiteX497" fmla="*/ 7734764 w 8470900"/>
              <a:gd name="connsiteY497" fmla="*/ 3852470 h 5686598"/>
              <a:gd name="connsiteX498" fmla="*/ 7743864 w 8470900"/>
              <a:gd name="connsiteY498" fmla="*/ 3852645 h 5686598"/>
              <a:gd name="connsiteX499" fmla="*/ 8220640 w 8470900"/>
              <a:gd name="connsiteY499" fmla="*/ 3921081 h 5686598"/>
              <a:gd name="connsiteX500" fmla="*/ 8344510 w 8470900"/>
              <a:gd name="connsiteY500" fmla="*/ 3955048 h 5686598"/>
              <a:gd name="connsiteX501" fmla="*/ 8404213 w 8470900"/>
              <a:gd name="connsiteY501" fmla="*/ 3956245 h 5686598"/>
              <a:gd name="connsiteX502" fmla="*/ 8455644 w 8470900"/>
              <a:gd name="connsiteY502" fmla="*/ 3963724 h 5686598"/>
              <a:gd name="connsiteX503" fmla="*/ 8470900 w 8470900"/>
              <a:gd name="connsiteY503" fmla="*/ 3974861 h 5686598"/>
              <a:gd name="connsiteX504" fmla="*/ 8470900 w 8470900"/>
              <a:gd name="connsiteY504" fmla="*/ 4028073 h 5686598"/>
              <a:gd name="connsiteX505" fmla="*/ 8412730 w 8470900"/>
              <a:gd name="connsiteY505" fmla="*/ 4028503 h 5686598"/>
              <a:gd name="connsiteX506" fmla="*/ 8288143 w 8470900"/>
              <a:gd name="connsiteY506" fmla="*/ 4009670 h 5686598"/>
              <a:gd name="connsiteX507" fmla="*/ 8293770 w 8470900"/>
              <a:gd name="connsiteY507" fmla="*/ 4017055 h 5686598"/>
              <a:gd name="connsiteX508" fmla="*/ 8266329 w 8470900"/>
              <a:gd name="connsiteY508" fmla="*/ 4049638 h 5686598"/>
              <a:gd name="connsiteX509" fmla="*/ 7987704 w 8470900"/>
              <a:gd name="connsiteY509" fmla="*/ 4086922 h 5686598"/>
              <a:gd name="connsiteX510" fmla="*/ 7950158 w 8470900"/>
              <a:gd name="connsiteY510" fmla="*/ 4080514 h 5686598"/>
              <a:gd name="connsiteX511" fmla="*/ 7939255 w 8470900"/>
              <a:gd name="connsiteY511" fmla="*/ 4100494 h 5686598"/>
              <a:gd name="connsiteX512" fmla="*/ 7871293 w 8470900"/>
              <a:gd name="connsiteY512" fmla="*/ 4105611 h 5686598"/>
              <a:gd name="connsiteX513" fmla="*/ 7929844 w 8470900"/>
              <a:gd name="connsiteY513" fmla="*/ 4131010 h 5686598"/>
              <a:gd name="connsiteX514" fmla="*/ 7960260 w 8470900"/>
              <a:gd name="connsiteY514" fmla="*/ 4119484 h 5686598"/>
              <a:gd name="connsiteX515" fmla="*/ 8031206 w 8470900"/>
              <a:gd name="connsiteY515" fmla="*/ 4135437 h 5686598"/>
              <a:gd name="connsiteX516" fmla="*/ 8150610 w 8470900"/>
              <a:gd name="connsiteY516" fmla="*/ 4137813 h 5686598"/>
              <a:gd name="connsiteX517" fmla="*/ 8205019 w 8470900"/>
              <a:gd name="connsiteY517" fmla="*/ 4166368 h 5686598"/>
              <a:gd name="connsiteX518" fmla="*/ 8245196 w 8470900"/>
              <a:gd name="connsiteY518" fmla="*/ 4159076 h 5686598"/>
              <a:gd name="connsiteX519" fmla="*/ 8300772 w 8470900"/>
              <a:gd name="connsiteY519" fmla="*/ 4163418 h 5686598"/>
              <a:gd name="connsiteX520" fmla="*/ 8404776 w 8470900"/>
              <a:gd name="connsiteY520" fmla="*/ 4154161 h 5686598"/>
              <a:gd name="connsiteX521" fmla="*/ 8470900 w 8470900"/>
              <a:gd name="connsiteY521" fmla="*/ 4188357 h 5686598"/>
              <a:gd name="connsiteX522" fmla="*/ 8470900 w 8470900"/>
              <a:gd name="connsiteY522" fmla="*/ 4268398 h 5686598"/>
              <a:gd name="connsiteX523" fmla="*/ 8454987 w 8470900"/>
              <a:gd name="connsiteY523" fmla="*/ 4266141 h 5686598"/>
              <a:gd name="connsiteX524" fmla="*/ 8426816 w 8470900"/>
              <a:gd name="connsiteY524" fmla="*/ 4277393 h 5686598"/>
              <a:gd name="connsiteX525" fmla="*/ 8278489 w 8470900"/>
              <a:gd name="connsiteY525" fmla="*/ 4297078 h 5686598"/>
              <a:gd name="connsiteX526" fmla="*/ 8154959 w 8470900"/>
              <a:gd name="connsiteY526" fmla="*/ 4297847 h 5686598"/>
              <a:gd name="connsiteX527" fmla="*/ 8083204 w 8470900"/>
              <a:gd name="connsiteY527" fmla="*/ 4340851 h 5686598"/>
              <a:gd name="connsiteX528" fmla="*/ 7916522 w 8470900"/>
              <a:gd name="connsiteY528" fmla="*/ 4327855 h 5686598"/>
              <a:gd name="connsiteX529" fmla="*/ 7900324 w 8470900"/>
              <a:gd name="connsiteY529" fmla="*/ 4375193 h 5686598"/>
              <a:gd name="connsiteX530" fmla="*/ 7840281 w 8470900"/>
              <a:gd name="connsiteY530" fmla="*/ 4339259 h 5686598"/>
              <a:gd name="connsiteX531" fmla="*/ 7794817 w 8470900"/>
              <a:gd name="connsiteY531" fmla="*/ 4373902 h 5686598"/>
              <a:gd name="connsiteX532" fmla="*/ 7719747 w 8470900"/>
              <a:gd name="connsiteY532" fmla="*/ 4361113 h 5686598"/>
              <a:gd name="connsiteX533" fmla="*/ 7692295 w 8470900"/>
              <a:gd name="connsiteY533" fmla="*/ 4393681 h 5686598"/>
              <a:gd name="connsiteX534" fmla="*/ 7709176 w 8470900"/>
              <a:gd name="connsiteY534" fmla="*/ 4415835 h 5686598"/>
              <a:gd name="connsiteX535" fmla="*/ 7803770 w 8470900"/>
              <a:gd name="connsiteY535" fmla="*/ 4437093 h 5686598"/>
              <a:gd name="connsiteX536" fmla="*/ 7865764 w 8470900"/>
              <a:gd name="connsiteY536" fmla="*/ 4389855 h 5686598"/>
              <a:gd name="connsiteX537" fmla="*/ 7871391 w 8470900"/>
              <a:gd name="connsiteY537" fmla="*/ 4397240 h 5686598"/>
              <a:gd name="connsiteX538" fmla="*/ 7900324 w 8470900"/>
              <a:gd name="connsiteY538" fmla="*/ 4375193 h 5686598"/>
              <a:gd name="connsiteX539" fmla="*/ 8039583 w 8470900"/>
              <a:gd name="connsiteY539" fmla="*/ 4420779 h 5686598"/>
              <a:gd name="connsiteX540" fmla="*/ 8121433 w 8470900"/>
              <a:gd name="connsiteY540" fmla="*/ 4416752 h 5686598"/>
              <a:gd name="connsiteX541" fmla="*/ 8307305 w 8470900"/>
              <a:gd name="connsiteY541" fmla="*/ 4403474 h 5686598"/>
              <a:gd name="connsiteX542" fmla="*/ 8331296 w 8470900"/>
              <a:gd name="connsiteY542" fmla="*/ 4443535 h 5686598"/>
              <a:gd name="connsiteX543" fmla="*/ 8234400 w 8470900"/>
              <a:gd name="connsiteY543" fmla="*/ 4470699 h 5686598"/>
              <a:gd name="connsiteX544" fmla="*/ 8018110 w 8470900"/>
              <a:gd name="connsiteY544" fmla="*/ 4495482 h 5686598"/>
              <a:gd name="connsiteX545" fmla="*/ 7986191 w 8470900"/>
              <a:gd name="connsiteY545" fmla="*/ 4496458 h 5686598"/>
              <a:gd name="connsiteX546" fmla="*/ 7971153 w 8470900"/>
              <a:gd name="connsiteY546" fmla="*/ 4519589 h 5686598"/>
              <a:gd name="connsiteX547" fmla="*/ 7896072 w 8470900"/>
              <a:gd name="connsiteY547" fmla="*/ 4506786 h 5686598"/>
              <a:gd name="connsiteX548" fmla="*/ 7844641 w 8470900"/>
              <a:gd name="connsiteY548" fmla="*/ 4499308 h 5686598"/>
              <a:gd name="connsiteX549" fmla="*/ 7797685 w 8470900"/>
              <a:gd name="connsiteY549" fmla="*/ 4523415 h 5686598"/>
              <a:gd name="connsiteX550" fmla="*/ 7931539 w 8470900"/>
              <a:gd name="connsiteY550" fmla="*/ 4724796 h 5686598"/>
              <a:gd name="connsiteX551" fmla="*/ 7890210 w 8470900"/>
              <a:gd name="connsiteY551" fmla="*/ 4756288 h 5686598"/>
              <a:gd name="connsiteX552" fmla="*/ 7863910 w 8470900"/>
              <a:gd name="connsiteY552" fmla="*/ 4764655 h 5686598"/>
              <a:gd name="connsiteX553" fmla="*/ 7889060 w 8470900"/>
              <a:gd name="connsiteY553" fmla="*/ 4780508 h 5686598"/>
              <a:gd name="connsiteX554" fmla="*/ 8003510 w 8470900"/>
              <a:gd name="connsiteY554" fmla="*/ 4844977 h 5686598"/>
              <a:gd name="connsiteX555" fmla="*/ 8043697 w 8470900"/>
              <a:gd name="connsiteY555" fmla="*/ 4837700 h 5686598"/>
              <a:gd name="connsiteX556" fmla="*/ 8075616 w 8470900"/>
              <a:gd name="connsiteY556" fmla="*/ 4836724 h 5686598"/>
              <a:gd name="connsiteX557" fmla="*/ 8086519 w 8470900"/>
              <a:gd name="connsiteY557" fmla="*/ 4816743 h 5686598"/>
              <a:gd name="connsiteX558" fmla="*/ 8259179 w 8470900"/>
              <a:gd name="connsiteY558" fmla="*/ 4871874 h 5686598"/>
              <a:gd name="connsiteX559" fmla="*/ 8440108 w 8470900"/>
              <a:gd name="connsiteY559" fmla="*/ 4920704 h 5686598"/>
              <a:gd name="connsiteX560" fmla="*/ 8455145 w 8470900"/>
              <a:gd name="connsiteY560" fmla="*/ 4897573 h 5686598"/>
              <a:gd name="connsiteX561" fmla="*/ 8463151 w 8470900"/>
              <a:gd name="connsiteY561" fmla="*/ 4888919 h 5686598"/>
              <a:gd name="connsiteX562" fmla="*/ 8470900 w 8470900"/>
              <a:gd name="connsiteY562" fmla="*/ 4888057 h 5686598"/>
              <a:gd name="connsiteX563" fmla="*/ 8470900 w 8470900"/>
              <a:gd name="connsiteY563" fmla="*/ 4971811 h 5686598"/>
              <a:gd name="connsiteX564" fmla="*/ 8429929 w 8470900"/>
              <a:gd name="connsiteY564" fmla="*/ 4961994 h 5686598"/>
              <a:gd name="connsiteX565" fmla="*/ 8371335 w 8470900"/>
              <a:gd name="connsiteY565" fmla="*/ 4984758 h 5686598"/>
              <a:gd name="connsiteX566" fmla="*/ 8183980 w 8470900"/>
              <a:gd name="connsiteY566" fmla="*/ 4987514 h 5686598"/>
              <a:gd name="connsiteX567" fmla="*/ 8153554 w 8470900"/>
              <a:gd name="connsiteY567" fmla="*/ 4999026 h 5686598"/>
              <a:gd name="connsiteX568" fmla="*/ 8119685 w 8470900"/>
              <a:gd name="connsiteY568" fmla="*/ 5083174 h 5686598"/>
              <a:gd name="connsiteX569" fmla="*/ 7860232 w 8470900"/>
              <a:gd name="connsiteY569" fmla="*/ 5094177 h 5686598"/>
              <a:gd name="connsiteX570" fmla="*/ 7786303 w 8470900"/>
              <a:gd name="connsiteY570" fmla="*/ 5057174 h 5686598"/>
              <a:gd name="connsiteX571" fmla="*/ 7671034 w 8470900"/>
              <a:gd name="connsiteY571" fmla="*/ 5051648 h 5686598"/>
              <a:gd name="connsiteX572" fmla="*/ 7664265 w 8470900"/>
              <a:gd name="connsiteY572" fmla="*/ 5068478 h 5686598"/>
              <a:gd name="connsiteX573" fmla="*/ 7818902 w 8470900"/>
              <a:gd name="connsiteY573" fmla="*/ 5125669 h 5686598"/>
              <a:gd name="connsiteX574" fmla="*/ 7866542 w 8470900"/>
              <a:gd name="connsiteY574" fmla="*/ 5171054 h 5686598"/>
              <a:gd name="connsiteX575" fmla="*/ 7839567 w 8470900"/>
              <a:gd name="connsiteY575" fmla="*/ 5109923 h 5686598"/>
              <a:gd name="connsiteX576" fmla="*/ 7864709 w 8470900"/>
              <a:gd name="connsiteY576" fmla="*/ 5125783 h 5686598"/>
              <a:gd name="connsiteX577" fmla="*/ 7895816 w 8470900"/>
              <a:gd name="connsiteY577" fmla="*/ 5183744 h 5686598"/>
              <a:gd name="connsiteX578" fmla="*/ 7951374 w 8470900"/>
              <a:gd name="connsiteY578" fmla="*/ 5188078 h 5686598"/>
              <a:gd name="connsiteX579" fmla="*/ 8013719 w 8470900"/>
              <a:gd name="connsiteY579" fmla="*/ 5175590 h 5686598"/>
              <a:gd name="connsiteX580" fmla="*/ 7989378 w 8470900"/>
              <a:gd name="connsiteY580" fmla="*/ 5100779 h 5686598"/>
              <a:gd name="connsiteX581" fmla="*/ 8054698 w 8470900"/>
              <a:gd name="connsiteY581" fmla="*/ 5109348 h 5686598"/>
              <a:gd name="connsiteX582" fmla="*/ 8102686 w 8470900"/>
              <a:gd name="connsiteY582" fmla="*/ 5189463 h 5686598"/>
              <a:gd name="connsiteX583" fmla="*/ 8037377 w 8470900"/>
              <a:gd name="connsiteY583" fmla="*/ 5180908 h 5686598"/>
              <a:gd name="connsiteX584" fmla="*/ 8047471 w 8470900"/>
              <a:gd name="connsiteY584" fmla="*/ 5219885 h 5686598"/>
              <a:gd name="connsiteX585" fmla="*/ 8051946 w 8470900"/>
              <a:gd name="connsiteY585" fmla="*/ 5251470 h 5686598"/>
              <a:gd name="connsiteX586" fmla="*/ 7978358 w 8470900"/>
              <a:gd name="connsiteY586" fmla="*/ 5249203 h 5686598"/>
              <a:gd name="connsiteX587" fmla="*/ 8024845 w 8470900"/>
              <a:gd name="connsiteY587" fmla="*/ 5318788 h 5686598"/>
              <a:gd name="connsiteX588" fmla="*/ 7926117 w 8470900"/>
              <a:gd name="connsiteY588" fmla="*/ 5300681 h 5686598"/>
              <a:gd name="connsiteX589" fmla="*/ 7870559 w 8470900"/>
              <a:gd name="connsiteY589" fmla="*/ 5296347 h 5686598"/>
              <a:gd name="connsiteX590" fmla="*/ 7813501 w 8470900"/>
              <a:gd name="connsiteY590" fmla="*/ 5281484 h 5686598"/>
              <a:gd name="connsiteX591" fmla="*/ 7776306 w 8470900"/>
              <a:gd name="connsiteY591" fmla="*/ 5309825 h 5686598"/>
              <a:gd name="connsiteX592" fmla="*/ 7805572 w 8470900"/>
              <a:gd name="connsiteY592" fmla="*/ 5322521 h 5686598"/>
              <a:gd name="connsiteX593" fmla="*/ 7861138 w 8470900"/>
              <a:gd name="connsiteY593" fmla="*/ 5326849 h 5686598"/>
              <a:gd name="connsiteX594" fmla="*/ 7896031 w 8470900"/>
              <a:gd name="connsiteY594" fmla="*/ 5346929 h 5686598"/>
              <a:gd name="connsiteX595" fmla="*/ 7859988 w 8470900"/>
              <a:gd name="connsiteY595" fmla="*/ 5351069 h 5686598"/>
              <a:gd name="connsiteX596" fmla="*/ 7732324 w 8470900"/>
              <a:gd name="connsiteY596" fmla="*/ 5354989 h 5686598"/>
              <a:gd name="connsiteX597" fmla="*/ 7680900 w 8470900"/>
              <a:gd name="connsiteY597" fmla="*/ 5347505 h 5686598"/>
              <a:gd name="connsiteX598" fmla="*/ 7636589 w 8470900"/>
              <a:gd name="connsiteY598" fmla="*/ 5357946 h 5686598"/>
              <a:gd name="connsiteX599" fmla="*/ 7761601 w 8470900"/>
              <a:gd name="connsiteY599" fmla="*/ 5367698 h 5686598"/>
              <a:gd name="connsiteX600" fmla="*/ 7794200 w 8470900"/>
              <a:gd name="connsiteY600" fmla="*/ 5436194 h 5686598"/>
              <a:gd name="connsiteX601" fmla="*/ 7737493 w 8470900"/>
              <a:gd name="connsiteY601" fmla="*/ 5456081 h 5686598"/>
              <a:gd name="connsiteX602" fmla="*/ 7769752 w 8470900"/>
              <a:gd name="connsiteY602" fmla="*/ 5489840 h 5686598"/>
              <a:gd name="connsiteX603" fmla="*/ 7773078 w 8470900"/>
              <a:gd name="connsiteY603" fmla="*/ 5545647 h 5686598"/>
              <a:gd name="connsiteX604" fmla="*/ 7682959 w 8470900"/>
              <a:gd name="connsiteY604" fmla="*/ 5555975 h 5686598"/>
              <a:gd name="connsiteX605" fmla="*/ 7478380 w 8470900"/>
              <a:gd name="connsiteY605" fmla="*/ 5501821 h 5686598"/>
              <a:gd name="connsiteX606" fmla="*/ 7467137 w 8470900"/>
              <a:gd name="connsiteY606" fmla="*/ 5487065 h 5686598"/>
              <a:gd name="connsiteX607" fmla="*/ 7454723 w 8470900"/>
              <a:gd name="connsiteY607" fmla="*/ 5496502 h 5686598"/>
              <a:gd name="connsiteX608" fmla="*/ 7379652 w 8470900"/>
              <a:gd name="connsiteY608" fmla="*/ 5483713 h 5686598"/>
              <a:gd name="connsiteX609" fmla="*/ 7224203 w 8470900"/>
              <a:gd name="connsiteY609" fmla="*/ 5485459 h 5686598"/>
              <a:gd name="connsiteX610" fmla="*/ 7083805 w 8470900"/>
              <a:gd name="connsiteY610" fmla="*/ 5464107 h 5686598"/>
              <a:gd name="connsiteX611" fmla="*/ 7032714 w 8470900"/>
              <a:gd name="connsiteY611" fmla="*/ 5491365 h 5686598"/>
              <a:gd name="connsiteX612" fmla="*/ 7038342 w 8470900"/>
              <a:gd name="connsiteY612" fmla="*/ 5498750 h 5686598"/>
              <a:gd name="connsiteX613" fmla="*/ 7020319 w 8470900"/>
              <a:gd name="connsiteY613" fmla="*/ 5500810 h 5686598"/>
              <a:gd name="connsiteX614" fmla="*/ 7009065 w 8470900"/>
              <a:gd name="connsiteY614" fmla="*/ 5486041 h 5686598"/>
              <a:gd name="connsiteX615" fmla="*/ 6964410 w 8470900"/>
              <a:gd name="connsiteY615" fmla="*/ 5461726 h 5686598"/>
              <a:gd name="connsiteX616" fmla="*/ 6859246 w 8470900"/>
              <a:gd name="connsiteY616" fmla="*/ 5495191 h 5686598"/>
              <a:gd name="connsiteX617" fmla="*/ 6859937 w 8470900"/>
              <a:gd name="connsiteY617" fmla="*/ 5564677 h 5686598"/>
              <a:gd name="connsiteX618" fmla="*/ 6867046 w 8470900"/>
              <a:gd name="connsiteY618" fmla="*/ 5582583 h 5686598"/>
              <a:gd name="connsiteX619" fmla="*/ 6819749 w 8470900"/>
              <a:gd name="connsiteY619" fmla="*/ 5571955 h 5686598"/>
              <a:gd name="connsiteX620" fmla="*/ 6766825 w 8470900"/>
              <a:gd name="connsiteY620" fmla="*/ 5553941 h 5686598"/>
              <a:gd name="connsiteX621" fmla="*/ 6749944 w 8470900"/>
              <a:gd name="connsiteY621" fmla="*/ 5531786 h 5686598"/>
              <a:gd name="connsiteX622" fmla="*/ 6698864 w 8470900"/>
              <a:gd name="connsiteY622" fmla="*/ 5559058 h 5686598"/>
              <a:gd name="connsiteX623" fmla="*/ 6564090 w 8470900"/>
              <a:gd name="connsiteY623" fmla="*/ 5545071 h 5686598"/>
              <a:gd name="connsiteX624" fmla="*/ 6546474 w 8470900"/>
              <a:gd name="connsiteY624" fmla="*/ 5534930 h 5686598"/>
              <a:gd name="connsiteX625" fmla="*/ 6591159 w 8470900"/>
              <a:gd name="connsiteY625" fmla="*/ 5584191 h 5686598"/>
              <a:gd name="connsiteX626" fmla="*/ 6655938 w 8470900"/>
              <a:gd name="connsiteY626" fmla="*/ 5665158 h 5686598"/>
              <a:gd name="connsiteX627" fmla="*/ 6643947 w 8470900"/>
              <a:gd name="connsiteY627" fmla="*/ 5668042 h 5686598"/>
              <a:gd name="connsiteX628" fmla="*/ 6578010 w 8470900"/>
              <a:gd name="connsiteY628" fmla="*/ 5623567 h 5686598"/>
              <a:gd name="connsiteX629" fmla="*/ 6481449 w 8470900"/>
              <a:gd name="connsiteY629" fmla="*/ 5529407 h 5686598"/>
              <a:gd name="connsiteX630" fmla="*/ 6407152 w 8470900"/>
              <a:gd name="connsiteY630" fmla="*/ 5536302 h 5686598"/>
              <a:gd name="connsiteX631" fmla="*/ 6357554 w 8470900"/>
              <a:gd name="connsiteY631" fmla="*/ 5574095 h 5686598"/>
              <a:gd name="connsiteX632" fmla="*/ 6283622 w 8470900"/>
              <a:gd name="connsiteY632" fmla="*/ 5537071 h 5686598"/>
              <a:gd name="connsiteX633" fmla="*/ 6219795 w 8470900"/>
              <a:gd name="connsiteY633" fmla="*/ 5539038 h 5686598"/>
              <a:gd name="connsiteX634" fmla="*/ 6167165 w 8470900"/>
              <a:gd name="connsiteY634" fmla="*/ 5511431 h 5686598"/>
              <a:gd name="connsiteX635" fmla="*/ 6295972 w 8470900"/>
              <a:gd name="connsiteY635" fmla="*/ 5683440 h 5686598"/>
              <a:gd name="connsiteX636" fmla="*/ 6299003 w 8470900"/>
              <a:gd name="connsiteY636" fmla="*/ 5686598 h 5686598"/>
              <a:gd name="connsiteX637" fmla="*/ 6033169 w 8470900"/>
              <a:gd name="connsiteY637" fmla="*/ 5686598 h 5686598"/>
              <a:gd name="connsiteX638" fmla="*/ 5772499 w 8470900"/>
              <a:gd name="connsiteY638" fmla="*/ 5451737 h 5686598"/>
              <a:gd name="connsiteX639" fmla="*/ 5762875 w 8470900"/>
              <a:gd name="connsiteY639" fmla="*/ 5513813 h 5686598"/>
              <a:gd name="connsiteX640" fmla="*/ 5739225 w 8470900"/>
              <a:gd name="connsiteY640" fmla="*/ 5508488 h 5686598"/>
              <a:gd name="connsiteX641" fmla="*/ 5540617 w 8470900"/>
              <a:gd name="connsiteY641" fmla="*/ 5496475 h 5686598"/>
              <a:gd name="connsiteX642" fmla="*/ 5486551 w 8470900"/>
              <a:gd name="connsiteY642" fmla="*/ 5502675 h 5686598"/>
              <a:gd name="connsiteX643" fmla="*/ 5332255 w 8470900"/>
              <a:gd name="connsiteY643" fmla="*/ 5480220 h 5686598"/>
              <a:gd name="connsiteX644" fmla="*/ 5294709 w 8470900"/>
              <a:gd name="connsiteY644" fmla="*/ 5473812 h 5686598"/>
              <a:gd name="connsiteX645" fmla="*/ 5323302 w 8470900"/>
              <a:gd name="connsiteY645" fmla="*/ 5417029 h 5686598"/>
              <a:gd name="connsiteX646" fmla="*/ 5265893 w 8470900"/>
              <a:gd name="connsiteY646" fmla="*/ 5367416 h 5686598"/>
              <a:gd name="connsiteX647" fmla="*/ 5218947 w 8470900"/>
              <a:gd name="connsiteY647" fmla="*/ 5391537 h 5686598"/>
              <a:gd name="connsiteX648" fmla="*/ 5093917 w 8470900"/>
              <a:gd name="connsiteY648" fmla="*/ 5381777 h 5686598"/>
              <a:gd name="connsiteX649" fmla="*/ 5088298 w 8470900"/>
              <a:gd name="connsiteY649" fmla="*/ 5374386 h 5686598"/>
              <a:gd name="connsiteX650" fmla="*/ 4968905 w 8470900"/>
              <a:gd name="connsiteY650" fmla="*/ 5372025 h 5686598"/>
              <a:gd name="connsiteX651" fmla="*/ 4921948 w 8470900"/>
              <a:gd name="connsiteY651" fmla="*/ 5396132 h 5686598"/>
              <a:gd name="connsiteX652" fmla="*/ 4922292 w 8470900"/>
              <a:gd name="connsiteY652" fmla="*/ 5430888 h 5686598"/>
              <a:gd name="connsiteX653" fmla="*/ 4897149 w 8470900"/>
              <a:gd name="connsiteY653" fmla="*/ 5415028 h 5686598"/>
              <a:gd name="connsiteX654" fmla="*/ 4896340 w 8470900"/>
              <a:gd name="connsiteY654" fmla="*/ 5473985 h 5686598"/>
              <a:gd name="connsiteX655" fmla="*/ 4781082 w 8470900"/>
              <a:gd name="connsiteY655" fmla="*/ 5468473 h 5686598"/>
              <a:gd name="connsiteX656" fmla="*/ 4708643 w 8470900"/>
              <a:gd name="connsiteY656" fmla="*/ 5441985 h 5686598"/>
              <a:gd name="connsiteX657" fmla="*/ 4663179 w 8470900"/>
              <a:gd name="connsiteY657" fmla="*/ 5476627 h 5686598"/>
              <a:gd name="connsiteX658" fmla="*/ 4639657 w 8470900"/>
              <a:gd name="connsiteY658" fmla="*/ 5342874 h 5686598"/>
              <a:gd name="connsiteX659" fmla="*/ 4609231 w 8470900"/>
              <a:gd name="connsiteY659" fmla="*/ 5354385 h 5686598"/>
              <a:gd name="connsiteX660" fmla="*/ 4601642 w 8470900"/>
              <a:gd name="connsiteY660" fmla="*/ 5430159 h 5686598"/>
              <a:gd name="connsiteX661" fmla="*/ 4318202 w 8470900"/>
              <a:gd name="connsiteY661" fmla="*/ 5401121 h 5686598"/>
              <a:gd name="connsiteX662" fmla="*/ 4216829 w 8470900"/>
              <a:gd name="connsiteY662" fmla="*/ 5396680 h 5686598"/>
              <a:gd name="connsiteX663" fmla="*/ 4223606 w 8470900"/>
              <a:gd name="connsiteY663" fmla="*/ 5379844 h 5686598"/>
              <a:gd name="connsiteX664" fmla="*/ 4205235 w 8470900"/>
              <a:gd name="connsiteY664" fmla="*/ 5347174 h 5686598"/>
              <a:gd name="connsiteX665" fmla="*/ 4171824 w 8470900"/>
              <a:gd name="connsiteY665" fmla="*/ 5337616 h 5686598"/>
              <a:gd name="connsiteX666" fmla="*/ 4182269 w 8470900"/>
              <a:gd name="connsiteY666" fmla="*/ 5411342 h 5686598"/>
              <a:gd name="connsiteX667" fmla="*/ 4008800 w 8470900"/>
              <a:gd name="connsiteY667" fmla="*/ 5415168 h 5686598"/>
              <a:gd name="connsiteX668" fmla="*/ 3959542 w 8470900"/>
              <a:gd name="connsiteY668" fmla="*/ 5487697 h 5686598"/>
              <a:gd name="connsiteX669" fmla="*/ 3936712 w 8470900"/>
              <a:gd name="connsiteY669" fmla="*/ 5423429 h 5686598"/>
              <a:gd name="connsiteX670" fmla="*/ 3812032 w 8470900"/>
              <a:gd name="connsiteY670" fmla="*/ 5448419 h 5686598"/>
              <a:gd name="connsiteX671" fmla="*/ 3816968 w 8470900"/>
              <a:gd name="connsiteY671" fmla="*/ 5386318 h 5686598"/>
              <a:gd name="connsiteX672" fmla="*/ 3875168 w 8470900"/>
              <a:gd name="connsiteY672" fmla="*/ 5376967 h 5686598"/>
              <a:gd name="connsiteX673" fmla="*/ 3870701 w 8470900"/>
              <a:gd name="connsiteY673" fmla="*/ 5345375 h 5686598"/>
              <a:gd name="connsiteX674" fmla="*/ 3918349 w 8470900"/>
              <a:gd name="connsiteY674" fmla="*/ 5390754 h 5686598"/>
              <a:gd name="connsiteX675" fmla="*/ 4030614 w 8470900"/>
              <a:gd name="connsiteY675" fmla="*/ 5375201 h 5686598"/>
              <a:gd name="connsiteX676" fmla="*/ 4040035 w 8470900"/>
              <a:gd name="connsiteY676" fmla="*/ 5344699 h 5686598"/>
              <a:gd name="connsiteX677" fmla="*/ 3963462 w 8470900"/>
              <a:gd name="connsiteY677" fmla="*/ 5321361 h 5686598"/>
              <a:gd name="connsiteX678" fmla="*/ 3931203 w 8470900"/>
              <a:gd name="connsiteY678" fmla="*/ 5287601 h 5686598"/>
              <a:gd name="connsiteX679" fmla="*/ 3873335 w 8470900"/>
              <a:gd name="connsiteY679" fmla="*/ 5331695 h 5686598"/>
              <a:gd name="connsiteX680" fmla="*/ 3677369 w 8470900"/>
              <a:gd name="connsiteY680" fmla="*/ 5305996 h 5686598"/>
              <a:gd name="connsiteX681" fmla="*/ 3613542 w 8470900"/>
              <a:gd name="connsiteY681" fmla="*/ 5307963 h 5686598"/>
              <a:gd name="connsiteX682" fmla="*/ 3563600 w 8470900"/>
              <a:gd name="connsiteY682" fmla="*/ 5311000 h 5686598"/>
              <a:gd name="connsiteX683" fmla="*/ 3569227 w 8470900"/>
              <a:gd name="connsiteY683" fmla="*/ 5318384 h 5686598"/>
              <a:gd name="connsiteX684" fmla="*/ 3505400 w 8470900"/>
              <a:gd name="connsiteY684" fmla="*/ 5320351 h 5686598"/>
              <a:gd name="connsiteX685" fmla="*/ 3458093 w 8470900"/>
              <a:gd name="connsiteY685" fmla="*/ 5309708 h 5686598"/>
              <a:gd name="connsiteX686" fmla="*/ 3446535 w 8470900"/>
              <a:gd name="connsiteY686" fmla="*/ 5305614 h 5686598"/>
              <a:gd name="connsiteX687" fmla="*/ 3444601 w 8470900"/>
              <a:gd name="connsiteY687" fmla="*/ 5314701 h 5686598"/>
              <a:gd name="connsiteX688" fmla="*/ 3435274 w 8470900"/>
              <a:gd name="connsiteY688" fmla="*/ 5301622 h 5686598"/>
              <a:gd name="connsiteX689" fmla="*/ 3395418 w 8470900"/>
              <a:gd name="connsiteY689" fmla="*/ 5287474 h 5686598"/>
              <a:gd name="connsiteX690" fmla="*/ 3349954 w 8470900"/>
              <a:gd name="connsiteY690" fmla="*/ 5322116 h 5686598"/>
              <a:gd name="connsiteX691" fmla="*/ 3341752 w 8470900"/>
              <a:gd name="connsiteY691" fmla="*/ 5304275 h 5686598"/>
              <a:gd name="connsiteX692" fmla="*/ 3317572 w 8470900"/>
              <a:gd name="connsiteY692" fmla="*/ 5321163 h 5686598"/>
              <a:gd name="connsiteX693" fmla="*/ 3309547 w 8470900"/>
              <a:gd name="connsiteY693" fmla="*/ 5278856 h 5686598"/>
              <a:gd name="connsiteX694" fmla="*/ 3238479 w 8470900"/>
              <a:gd name="connsiteY694" fmla="*/ 5278704 h 5686598"/>
              <a:gd name="connsiteX695" fmla="*/ 3241462 w 8470900"/>
              <a:gd name="connsiteY695" fmla="*/ 5299755 h 5686598"/>
              <a:gd name="connsiteX696" fmla="*/ 3206561 w 8470900"/>
              <a:gd name="connsiteY696" fmla="*/ 5279681 h 5686598"/>
              <a:gd name="connsiteX697" fmla="*/ 3178776 w 8470900"/>
              <a:gd name="connsiteY697" fmla="*/ 5277507 h 5686598"/>
              <a:gd name="connsiteX698" fmla="*/ 3166724 w 8470900"/>
              <a:gd name="connsiteY698" fmla="*/ 5321708 h 5686598"/>
              <a:gd name="connsiteX699" fmla="*/ 3128036 w 8470900"/>
              <a:gd name="connsiteY699" fmla="*/ 5339515 h 5686598"/>
              <a:gd name="connsiteX700" fmla="*/ 3033100 w 8470900"/>
              <a:gd name="connsiteY700" fmla="*/ 5283500 h 5686598"/>
              <a:gd name="connsiteX701" fmla="*/ 3053764 w 8470900"/>
              <a:gd name="connsiteY701" fmla="*/ 5267755 h 5686598"/>
              <a:gd name="connsiteX702" fmla="*/ 3043414 w 8470900"/>
              <a:gd name="connsiteY702" fmla="*/ 5258396 h 5686598"/>
              <a:gd name="connsiteX703" fmla="*/ 2963679 w 8470900"/>
              <a:gd name="connsiteY703" fmla="*/ 5246111 h 5686598"/>
              <a:gd name="connsiteX704" fmla="*/ 2961560 w 8470900"/>
              <a:gd name="connsiteY704" fmla="*/ 5246037 h 5686598"/>
              <a:gd name="connsiteX705" fmla="*/ 2861296 w 8470900"/>
              <a:gd name="connsiteY705" fmla="*/ 5294220 h 5686598"/>
              <a:gd name="connsiteX706" fmla="*/ 2830122 w 8470900"/>
              <a:gd name="connsiteY706" fmla="*/ 5277602 h 5686598"/>
              <a:gd name="connsiteX707" fmla="*/ 2844539 w 8470900"/>
              <a:gd name="connsiteY707" fmla="*/ 5322413 h 5686598"/>
              <a:gd name="connsiteX708" fmla="*/ 2757408 w 8470900"/>
              <a:gd name="connsiteY708" fmla="*/ 5279013 h 5686598"/>
              <a:gd name="connsiteX709" fmla="*/ 2748333 w 8470900"/>
              <a:gd name="connsiteY709" fmla="*/ 5269780 h 5686598"/>
              <a:gd name="connsiteX710" fmla="*/ 2714287 w 8470900"/>
              <a:gd name="connsiteY710" fmla="*/ 5328063 h 5686598"/>
              <a:gd name="connsiteX711" fmla="*/ 2683180 w 8470900"/>
              <a:gd name="connsiteY711" fmla="*/ 5270102 h 5686598"/>
              <a:gd name="connsiteX712" fmla="*/ 2572396 w 8470900"/>
              <a:gd name="connsiteY712" fmla="*/ 5296176 h 5686598"/>
              <a:gd name="connsiteX713" fmla="*/ 2573205 w 8470900"/>
              <a:gd name="connsiteY713" fmla="*/ 5237219 h 5686598"/>
              <a:gd name="connsiteX714" fmla="*/ 2627271 w 8470900"/>
              <a:gd name="connsiteY714" fmla="*/ 5231018 h 5686598"/>
              <a:gd name="connsiteX715" fmla="*/ 2622793 w 8470900"/>
              <a:gd name="connsiteY715" fmla="*/ 5199412 h 5686598"/>
              <a:gd name="connsiteX716" fmla="*/ 2664806 w 8470900"/>
              <a:gd name="connsiteY716" fmla="*/ 5237412 h 5686598"/>
              <a:gd name="connsiteX717" fmla="*/ 2712885 w 8470900"/>
              <a:gd name="connsiteY717" fmla="*/ 5233140 h 5686598"/>
              <a:gd name="connsiteX718" fmla="*/ 2770405 w 8470900"/>
              <a:gd name="connsiteY718" fmla="*/ 5159669 h 5686598"/>
              <a:gd name="connsiteX719" fmla="*/ 2731505 w 8470900"/>
              <a:gd name="connsiteY719" fmla="*/ 5142796 h 5686598"/>
              <a:gd name="connsiteX720" fmla="*/ 2717504 w 8470900"/>
              <a:gd name="connsiteY720" fmla="*/ 5146684 h 5686598"/>
              <a:gd name="connsiteX721" fmla="*/ 2625438 w 8470900"/>
              <a:gd name="connsiteY721" fmla="*/ 5185746 h 5686598"/>
              <a:gd name="connsiteX722" fmla="*/ 2443357 w 8470900"/>
              <a:gd name="connsiteY722" fmla="*/ 5161118 h 5686598"/>
              <a:gd name="connsiteX723" fmla="*/ 2326946 w 8470900"/>
              <a:gd name="connsiteY723" fmla="*/ 5179807 h 5686598"/>
              <a:gd name="connsiteX724" fmla="*/ 2195959 w 8470900"/>
              <a:gd name="connsiteY724" fmla="*/ 5127939 h 5686598"/>
              <a:gd name="connsiteX725" fmla="*/ 2073922 w 8470900"/>
              <a:gd name="connsiteY725" fmla="*/ 5139244 h 5686598"/>
              <a:gd name="connsiteX726" fmla="*/ 2043155 w 8470900"/>
              <a:gd name="connsiteY726" fmla="*/ 5116019 h 5686598"/>
              <a:gd name="connsiteX727" fmla="*/ 2049123 w 8470900"/>
              <a:gd name="connsiteY727" fmla="*/ 5158140 h 5686598"/>
              <a:gd name="connsiteX728" fmla="*/ 1962447 w 8470900"/>
              <a:gd name="connsiteY728" fmla="*/ 5095832 h 5686598"/>
              <a:gd name="connsiteX729" fmla="*/ 1923079 w 8470900"/>
              <a:gd name="connsiteY729" fmla="*/ 5044166 h 5686598"/>
              <a:gd name="connsiteX730" fmla="*/ 2041780 w 8470900"/>
              <a:gd name="connsiteY730" fmla="*/ 4977041 h 5686598"/>
              <a:gd name="connsiteX731" fmla="*/ 1912633 w 8470900"/>
              <a:gd name="connsiteY731" fmla="*/ 4970439 h 5686598"/>
              <a:gd name="connsiteX732" fmla="*/ 1785770 w 8470900"/>
              <a:gd name="connsiteY732" fmla="*/ 4915408 h 5686598"/>
              <a:gd name="connsiteX733" fmla="*/ 1685549 w 8470900"/>
              <a:gd name="connsiteY733" fmla="*/ 4886765 h 5686598"/>
              <a:gd name="connsiteX734" fmla="*/ 1665707 w 8470900"/>
              <a:gd name="connsiteY734" fmla="*/ 4860725 h 5686598"/>
              <a:gd name="connsiteX735" fmla="*/ 1650438 w 8470900"/>
              <a:gd name="connsiteY735" fmla="*/ 4861498 h 5686598"/>
              <a:gd name="connsiteX736" fmla="*/ 1648750 w 8470900"/>
              <a:gd name="connsiteY736" fmla="*/ 4858879 h 5686598"/>
              <a:gd name="connsiteX737" fmla="*/ 1590964 w 8470900"/>
              <a:gd name="connsiteY737" fmla="*/ 4865502 h 5686598"/>
              <a:gd name="connsiteX738" fmla="*/ 1526786 w 8470900"/>
              <a:gd name="connsiteY738" fmla="*/ 4832719 h 5686598"/>
              <a:gd name="connsiteX739" fmla="*/ 1537349 w 8470900"/>
              <a:gd name="connsiteY739" fmla="*/ 4778002 h 5686598"/>
              <a:gd name="connsiteX740" fmla="*/ 1532871 w 8470900"/>
              <a:gd name="connsiteY740" fmla="*/ 4746396 h 5686598"/>
              <a:gd name="connsiteX741" fmla="*/ 1671439 w 8470900"/>
              <a:gd name="connsiteY741" fmla="*/ 4722496 h 5686598"/>
              <a:gd name="connsiteX742" fmla="*/ 1674081 w 8470900"/>
              <a:gd name="connsiteY742" fmla="*/ 4708811 h 5686598"/>
              <a:gd name="connsiteX743" fmla="*/ 1622649 w 8470900"/>
              <a:gd name="connsiteY743" fmla="*/ 4701332 h 5686598"/>
              <a:gd name="connsiteX744" fmla="*/ 1599000 w 8470900"/>
              <a:gd name="connsiteY744" fmla="*/ 4696008 h 5686598"/>
              <a:gd name="connsiteX745" fmla="*/ 1557330 w 8470900"/>
              <a:gd name="connsiteY745" fmla="*/ 4692764 h 5686598"/>
              <a:gd name="connsiteX746" fmla="*/ 1526553 w 8470900"/>
              <a:gd name="connsiteY746" fmla="*/ 4669526 h 5686598"/>
              <a:gd name="connsiteX747" fmla="*/ 1466177 w 8470900"/>
              <a:gd name="connsiteY747" fmla="*/ 4598850 h 5686598"/>
              <a:gd name="connsiteX748" fmla="*/ 1416238 w 8470900"/>
              <a:gd name="connsiteY748" fmla="*/ 4601907 h 5686598"/>
              <a:gd name="connsiteX749" fmla="*/ 1346433 w 8470900"/>
              <a:gd name="connsiteY749" fmla="*/ 4561738 h 5686598"/>
              <a:gd name="connsiteX750" fmla="*/ 1301778 w 8470900"/>
              <a:gd name="connsiteY750" fmla="*/ 4537424 h 5686598"/>
              <a:gd name="connsiteX751" fmla="*/ 1290875 w 8470900"/>
              <a:gd name="connsiteY751" fmla="*/ 4557404 h 5686598"/>
              <a:gd name="connsiteX752" fmla="*/ 1240253 w 8470900"/>
              <a:gd name="connsiteY752" fmla="*/ 4490969 h 5686598"/>
              <a:gd name="connsiteX753" fmla="*/ 1313500 w 8470900"/>
              <a:gd name="connsiteY753" fmla="*/ 4458500 h 5686598"/>
              <a:gd name="connsiteX754" fmla="*/ 1272962 w 8470900"/>
              <a:gd name="connsiteY754" fmla="*/ 4431028 h 5686598"/>
              <a:gd name="connsiteX755" fmla="*/ 1212128 w 8470900"/>
              <a:gd name="connsiteY755" fmla="*/ 4454059 h 5686598"/>
              <a:gd name="connsiteX756" fmla="*/ 1155070 w 8470900"/>
              <a:gd name="connsiteY756" fmla="*/ 4439195 h 5686598"/>
              <a:gd name="connsiteX757" fmla="*/ 1063458 w 8470900"/>
              <a:gd name="connsiteY757" fmla="*/ 4438988 h 5686598"/>
              <a:gd name="connsiteX758" fmla="*/ 1030390 w 8470900"/>
              <a:gd name="connsiteY758" fmla="*/ 4464185 h 5686598"/>
              <a:gd name="connsiteX759" fmla="*/ 962428 w 8470900"/>
              <a:gd name="connsiteY759" fmla="*/ 4469303 h 5686598"/>
              <a:gd name="connsiteX760" fmla="*/ 902385 w 8470900"/>
              <a:gd name="connsiteY760" fmla="*/ 4433369 h 5686598"/>
              <a:gd name="connsiteX761" fmla="*/ 889782 w 8470900"/>
              <a:gd name="connsiteY761" fmla="*/ 4430532 h 5686598"/>
              <a:gd name="connsiteX762" fmla="*/ 828723 w 8470900"/>
              <a:gd name="connsiteY762" fmla="*/ 4447723 h 5686598"/>
              <a:gd name="connsiteX763" fmla="*/ 798372 w 8470900"/>
              <a:gd name="connsiteY763" fmla="*/ 4447000 h 5686598"/>
              <a:gd name="connsiteX764" fmla="*/ 781971 w 8470900"/>
              <a:gd name="connsiteY764" fmla="*/ 4422768 h 5686598"/>
              <a:gd name="connsiteX765" fmla="*/ 822688 w 8470900"/>
              <a:gd name="connsiteY765" fmla="*/ 4399048 h 5686598"/>
              <a:gd name="connsiteX766" fmla="*/ 798828 w 8470900"/>
              <a:gd name="connsiteY766" fmla="*/ 4348906 h 5686598"/>
              <a:gd name="connsiteX767" fmla="*/ 919373 w 8470900"/>
              <a:gd name="connsiteY767" fmla="*/ 4327066 h 5686598"/>
              <a:gd name="connsiteX768" fmla="*/ 957477 w 8470900"/>
              <a:gd name="connsiteY768" fmla="*/ 4339237 h 5686598"/>
              <a:gd name="connsiteX769" fmla="*/ 983259 w 8470900"/>
              <a:gd name="connsiteY769" fmla="*/ 4325998 h 5686598"/>
              <a:gd name="connsiteX770" fmla="*/ 1134012 w 8470900"/>
              <a:gd name="connsiteY770" fmla="*/ 4219268 h 5686598"/>
              <a:gd name="connsiteX771" fmla="*/ 1261982 w 8470900"/>
              <a:gd name="connsiteY771" fmla="*/ 4197453 h 5686598"/>
              <a:gd name="connsiteX772" fmla="*/ 1149896 w 8470900"/>
              <a:gd name="connsiteY772" fmla="*/ 4144129 h 5686598"/>
              <a:gd name="connsiteX773" fmla="*/ 1014904 w 8470900"/>
              <a:gd name="connsiteY773" fmla="*/ 4160938 h 5686598"/>
              <a:gd name="connsiteX774" fmla="*/ 884715 w 8470900"/>
              <a:gd name="connsiteY774" fmla="*/ 4050100 h 5686598"/>
              <a:gd name="connsiteX775" fmla="*/ 839251 w 8470900"/>
              <a:gd name="connsiteY775" fmla="*/ 4084743 h 5686598"/>
              <a:gd name="connsiteX776" fmla="*/ 822381 w 8470900"/>
              <a:gd name="connsiteY776" fmla="*/ 4062602 h 5686598"/>
              <a:gd name="connsiteX777" fmla="*/ 824683 w 8470900"/>
              <a:gd name="connsiteY777" fmla="*/ 4014180 h 5686598"/>
              <a:gd name="connsiteX778" fmla="*/ 874622 w 8470900"/>
              <a:gd name="connsiteY778" fmla="*/ 4011124 h 5686598"/>
              <a:gd name="connsiteX779" fmla="*/ 886677 w 8470900"/>
              <a:gd name="connsiteY779" fmla="*/ 3966942 h 5686598"/>
              <a:gd name="connsiteX780" fmla="*/ 874281 w 8470900"/>
              <a:gd name="connsiteY780" fmla="*/ 3976388 h 5686598"/>
              <a:gd name="connsiteX781" fmla="*/ 739156 w 8470900"/>
              <a:gd name="connsiteY781" fmla="*/ 3927651 h 5686598"/>
              <a:gd name="connsiteX782" fmla="*/ 671195 w 8470900"/>
              <a:gd name="connsiteY782" fmla="*/ 3932768 h 5686598"/>
              <a:gd name="connsiteX783" fmla="*/ 615278 w 8470900"/>
              <a:gd name="connsiteY783" fmla="*/ 3893690 h 5686598"/>
              <a:gd name="connsiteX784" fmla="*/ 551451 w 8470900"/>
              <a:gd name="connsiteY784" fmla="*/ 3895657 h 5686598"/>
              <a:gd name="connsiteX785" fmla="*/ 518391 w 8470900"/>
              <a:gd name="connsiteY785" fmla="*/ 3920848 h 5686598"/>
              <a:gd name="connsiteX786" fmla="*/ 483479 w 8470900"/>
              <a:gd name="connsiteY786" fmla="*/ 3900760 h 5686598"/>
              <a:gd name="connsiteX787" fmla="*/ 361101 w 8470900"/>
              <a:gd name="connsiteY787" fmla="*/ 3877328 h 5686598"/>
              <a:gd name="connsiteX788" fmla="*/ 184307 w 8470900"/>
              <a:gd name="connsiteY788" fmla="*/ 3825348 h 5686598"/>
              <a:gd name="connsiteX789" fmla="*/ 130242 w 8470900"/>
              <a:gd name="connsiteY789" fmla="*/ 3831549 h 5686598"/>
              <a:gd name="connsiteX790" fmla="*/ 14983 w 8470900"/>
              <a:gd name="connsiteY790" fmla="*/ 3826037 h 5686598"/>
              <a:gd name="connsiteX791" fmla="*/ 0 w 8470900"/>
              <a:gd name="connsiteY791" fmla="*/ 3829031 h 5686598"/>
              <a:gd name="connsiteX792" fmla="*/ 0 w 8470900"/>
              <a:gd name="connsiteY792" fmla="*/ 3786180 h 5686598"/>
              <a:gd name="connsiteX793" fmla="*/ 27036 w 8470900"/>
              <a:gd name="connsiteY793" fmla="*/ 3781836 h 5686598"/>
              <a:gd name="connsiteX794" fmla="*/ 81101 w 8470900"/>
              <a:gd name="connsiteY794" fmla="*/ 3775635 h 5686598"/>
              <a:gd name="connsiteX795" fmla="*/ 140812 w 8470900"/>
              <a:gd name="connsiteY795" fmla="*/ 3776827 h 5686598"/>
              <a:gd name="connsiteX796" fmla="*/ 212900 w 8470900"/>
              <a:gd name="connsiteY796" fmla="*/ 3768565 h 5686598"/>
              <a:gd name="connsiteX797" fmla="*/ 631934 w 8470900"/>
              <a:gd name="connsiteY797" fmla="*/ 3752645 h 5686598"/>
              <a:gd name="connsiteX798" fmla="*/ 727339 w 8470900"/>
              <a:gd name="connsiteY798" fmla="*/ 3714966 h 5686598"/>
              <a:gd name="connsiteX799" fmla="*/ 774636 w 8470900"/>
              <a:gd name="connsiteY799" fmla="*/ 3725595 h 5686598"/>
              <a:gd name="connsiteX800" fmla="*/ 846732 w 8470900"/>
              <a:gd name="connsiteY800" fmla="*/ 3717328 h 5686598"/>
              <a:gd name="connsiteX801" fmla="*/ 916186 w 8470900"/>
              <a:gd name="connsiteY801" fmla="*/ 3722745 h 5686598"/>
              <a:gd name="connsiteX802" fmla="*/ 967618 w 8470900"/>
              <a:gd name="connsiteY802" fmla="*/ 3730224 h 5686598"/>
              <a:gd name="connsiteX803" fmla="*/ 982666 w 8470900"/>
              <a:gd name="connsiteY803" fmla="*/ 3707107 h 5686598"/>
              <a:gd name="connsiteX804" fmla="*/ 1161411 w 8470900"/>
              <a:gd name="connsiteY804" fmla="*/ 3675916 h 5686598"/>
              <a:gd name="connsiteX805" fmla="*/ 1170222 w 8470900"/>
              <a:gd name="connsiteY805" fmla="*/ 3680984 h 5686598"/>
              <a:gd name="connsiteX806" fmla="*/ 1214429 w 8470900"/>
              <a:gd name="connsiteY806" fmla="*/ 3624524 h 5686598"/>
              <a:gd name="connsiteX807" fmla="*/ 1103780 w 8470900"/>
              <a:gd name="connsiteY807" fmla="*/ 3655192 h 5686598"/>
              <a:gd name="connsiteX808" fmla="*/ 984298 w 8470900"/>
              <a:gd name="connsiteY808" fmla="*/ 3631659 h 5686598"/>
              <a:gd name="connsiteX809" fmla="*/ 893205 w 8470900"/>
              <a:gd name="connsiteY809" fmla="*/ 3629456 h 5686598"/>
              <a:gd name="connsiteX810" fmla="*/ 867620 w 8470900"/>
              <a:gd name="connsiteY810" fmla="*/ 3603424 h 5686598"/>
              <a:gd name="connsiteX811" fmla="*/ 808526 w 8470900"/>
              <a:gd name="connsiteY811" fmla="*/ 3633752 h 5686598"/>
              <a:gd name="connsiteX812" fmla="*/ 746980 w 8470900"/>
              <a:gd name="connsiteY812" fmla="*/ 3616384 h 5686598"/>
              <a:gd name="connsiteX813" fmla="*/ 743747 w 8470900"/>
              <a:gd name="connsiteY813" fmla="*/ 3552784 h 5686598"/>
              <a:gd name="connsiteX814" fmla="*/ 733084 w 8470900"/>
              <a:gd name="connsiteY814" fmla="*/ 3519638 h 5686598"/>
              <a:gd name="connsiteX815" fmla="*/ 701069 w 8470900"/>
              <a:gd name="connsiteY815" fmla="*/ 3518538 h 5686598"/>
              <a:gd name="connsiteX816" fmla="*/ 656746 w 8470900"/>
              <a:gd name="connsiteY816" fmla="*/ 3541297 h 5686598"/>
              <a:gd name="connsiteX817" fmla="*/ 558079 w 8470900"/>
              <a:gd name="connsiteY817" fmla="*/ 3569086 h 5686598"/>
              <a:gd name="connsiteX818" fmla="*/ 527717 w 8470900"/>
              <a:gd name="connsiteY818" fmla="*/ 3568350 h 5686598"/>
              <a:gd name="connsiteX819" fmla="*/ 511317 w 8470900"/>
              <a:gd name="connsiteY819" fmla="*/ 3544118 h 5686598"/>
              <a:gd name="connsiteX820" fmla="*/ 558447 w 8470900"/>
              <a:gd name="connsiteY820" fmla="*/ 3516675 h 5686598"/>
              <a:gd name="connsiteX821" fmla="*/ 602762 w 8470900"/>
              <a:gd name="connsiteY821" fmla="*/ 3493922 h 5686598"/>
              <a:gd name="connsiteX822" fmla="*/ 653495 w 8470900"/>
              <a:gd name="connsiteY822" fmla="*/ 3477689 h 5686598"/>
              <a:gd name="connsiteX823" fmla="*/ 712615 w 8470900"/>
              <a:gd name="connsiteY823" fmla="*/ 3447362 h 5686598"/>
              <a:gd name="connsiteX824" fmla="*/ 720821 w 8470900"/>
              <a:gd name="connsiteY824" fmla="*/ 3441527 h 5686598"/>
              <a:gd name="connsiteX825" fmla="*/ 710483 w 8470900"/>
              <a:gd name="connsiteY825" fmla="*/ 3436020 h 5686598"/>
              <a:gd name="connsiteX826" fmla="*/ 643730 w 8470900"/>
              <a:gd name="connsiteY826" fmla="*/ 3375644 h 5686598"/>
              <a:gd name="connsiteX827" fmla="*/ 602203 w 8470900"/>
              <a:gd name="connsiteY827" fmla="*/ 3393706 h 5686598"/>
              <a:gd name="connsiteX828" fmla="*/ 534248 w 8470900"/>
              <a:gd name="connsiteY828" fmla="*/ 3369813 h 5686598"/>
              <a:gd name="connsiteX829" fmla="*/ 491099 w 8470900"/>
              <a:gd name="connsiteY829" fmla="*/ 3356067 h 5686598"/>
              <a:gd name="connsiteX830" fmla="*/ 486322 w 8470900"/>
              <a:gd name="connsiteY830" fmla="*/ 3381363 h 5686598"/>
              <a:gd name="connsiteX831" fmla="*/ 428756 w 8470900"/>
              <a:gd name="connsiteY831" fmla="*/ 3322807 h 5686598"/>
              <a:gd name="connsiteX832" fmla="*/ 483438 w 8470900"/>
              <a:gd name="connsiteY832" fmla="*/ 3265343 h 5686598"/>
              <a:gd name="connsiteX833" fmla="*/ 443077 w 8470900"/>
              <a:gd name="connsiteY833" fmla="*/ 3246906 h 5686598"/>
              <a:gd name="connsiteX834" fmla="*/ 396773 w 8470900"/>
              <a:gd name="connsiteY834" fmla="*/ 3290263 h 5686598"/>
              <a:gd name="connsiteX835" fmla="*/ 345233 w 8470900"/>
              <a:gd name="connsiteY835" fmla="*/ 3290591 h 5686598"/>
              <a:gd name="connsiteX836" fmla="*/ 267744 w 8470900"/>
              <a:gd name="connsiteY836" fmla="*/ 3317317 h 5686598"/>
              <a:gd name="connsiteX837" fmla="*/ 245392 w 8470900"/>
              <a:gd name="connsiteY837" fmla="*/ 3354885 h 5686598"/>
              <a:gd name="connsiteX838" fmla="*/ 189079 w 8470900"/>
              <a:gd name="connsiteY838" fmla="*/ 3380527 h 5686598"/>
              <a:gd name="connsiteX839" fmla="*/ 130336 w 8470900"/>
              <a:gd name="connsiteY839" fmla="*/ 3358456 h 5686598"/>
              <a:gd name="connsiteX840" fmla="*/ 66816 w 8470900"/>
              <a:gd name="connsiteY840" fmla="*/ 3361681 h 5686598"/>
              <a:gd name="connsiteX841" fmla="*/ 24019 w 8470900"/>
              <a:gd name="connsiteY841" fmla="*/ 3295536 h 5686598"/>
              <a:gd name="connsiteX842" fmla="*/ 121053 w 8470900"/>
              <a:gd name="connsiteY842" fmla="*/ 3235925 h 5686598"/>
              <a:gd name="connsiteX843" fmla="*/ 160621 w 8470900"/>
              <a:gd name="connsiteY843" fmla="*/ 3238490 h 5686598"/>
              <a:gd name="connsiteX844" fmla="*/ 216557 w 8470900"/>
              <a:gd name="connsiteY844" fmla="*/ 3265244 h 5686598"/>
              <a:gd name="connsiteX845" fmla="*/ 270093 w 8470900"/>
              <a:gd name="connsiteY845" fmla="*/ 3244307 h 5686598"/>
              <a:gd name="connsiteX846" fmla="*/ 244498 w 8470900"/>
              <a:gd name="connsiteY846" fmla="*/ 3218261 h 5686598"/>
              <a:gd name="connsiteX847" fmla="*/ 284065 w 8470900"/>
              <a:gd name="connsiteY847" fmla="*/ 3220826 h 5686598"/>
              <a:gd name="connsiteX848" fmla="*/ 311991 w 8470900"/>
              <a:gd name="connsiteY848" fmla="*/ 3173854 h 5686598"/>
              <a:gd name="connsiteX849" fmla="*/ 370730 w 8470900"/>
              <a:gd name="connsiteY849" fmla="*/ 3195906 h 5686598"/>
              <a:gd name="connsiteX850" fmla="*/ 395870 w 8470900"/>
              <a:gd name="connsiteY850" fmla="*/ 3153646 h 5686598"/>
              <a:gd name="connsiteX851" fmla="*/ 463000 w 8470900"/>
              <a:gd name="connsiteY851" fmla="*/ 3161624 h 5686598"/>
              <a:gd name="connsiteX852" fmla="*/ 504528 w 8470900"/>
              <a:gd name="connsiteY852" fmla="*/ 3143563 h 5686598"/>
              <a:gd name="connsiteX853" fmla="*/ 565989 w 8470900"/>
              <a:gd name="connsiteY853" fmla="*/ 3040234 h 5686598"/>
              <a:gd name="connsiteX854" fmla="*/ 624295 w 8470900"/>
              <a:gd name="connsiteY854" fmla="*/ 2994007 h 5686598"/>
              <a:gd name="connsiteX855" fmla="*/ 672228 w 8470900"/>
              <a:gd name="connsiteY855" fmla="*/ 2982451 h 5686598"/>
              <a:gd name="connsiteX856" fmla="*/ 671773 w 8470900"/>
              <a:gd name="connsiteY856" fmla="*/ 2914145 h 5686598"/>
              <a:gd name="connsiteX857" fmla="*/ 557531 w 8470900"/>
              <a:gd name="connsiteY857" fmla="*/ 2933618 h 5686598"/>
              <a:gd name="connsiteX858" fmla="*/ 451662 w 8470900"/>
              <a:gd name="connsiteY858" fmla="*/ 2939009 h 5686598"/>
              <a:gd name="connsiteX859" fmla="*/ 415346 w 8470900"/>
              <a:gd name="connsiteY859" fmla="*/ 3000052 h 5686598"/>
              <a:gd name="connsiteX860" fmla="*/ 164863 w 8470900"/>
              <a:gd name="connsiteY860" fmla="*/ 3024165 h 5686598"/>
              <a:gd name="connsiteX861" fmla="*/ 30165 w 8470900"/>
              <a:gd name="connsiteY861" fmla="*/ 2939911 h 5686598"/>
              <a:gd name="connsiteX862" fmla="*/ 0 w 8470900"/>
              <a:gd name="connsiteY862" fmla="*/ 2990605 h 5686598"/>
              <a:gd name="connsiteX863" fmla="*/ 0 w 8470900"/>
              <a:gd name="connsiteY863" fmla="*/ 2905425 h 5686598"/>
              <a:gd name="connsiteX864" fmla="*/ 12953 w 8470900"/>
              <a:gd name="connsiteY864" fmla="*/ 2899798 h 5686598"/>
              <a:gd name="connsiteX865" fmla="*/ 13320 w 8470900"/>
              <a:gd name="connsiteY865" fmla="*/ 2847387 h 5686598"/>
              <a:gd name="connsiteX866" fmla="*/ 4940 w 8470900"/>
              <a:gd name="connsiteY866" fmla="*/ 2861473 h 5686598"/>
              <a:gd name="connsiteX867" fmla="*/ 0 w 8470900"/>
              <a:gd name="connsiteY867" fmla="*/ 2859840 h 5686598"/>
              <a:gd name="connsiteX868" fmla="*/ 0 w 8470900"/>
              <a:gd name="connsiteY868" fmla="*/ 2575913 h 5686598"/>
              <a:gd name="connsiteX869" fmla="*/ 11626 w 8470900"/>
              <a:gd name="connsiteY869" fmla="*/ 2576146 h 5686598"/>
              <a:gd name="connsiteX870" fmla="*/ 29097 w 8470900"/>
              <a:gd name="connsiteY870" fmla="*/ 2561873 h 5686598"/>
              <a:gd name="connsiteX871" fmla="*/ 36681 w 8470900"/>
              <a:gd name="connsiteY871" fmla="*/ 2531894 h 5686598"/>
              <a:gd name="connsiteX872" fmla="*/ 180837 w 8470900"/>
              <a:gd name="connsiteY872" fmla="*/ 2444847 h 5686598"/>
              <a:gd name="connsiteX873" fmla="*/ 214802 w 8470900"/>
              <a:gd name="connsiteY873" fmla="*/ 2456793 h 5686598"/>
              <a:gd name="connsiteX874" fmla="*/ 247960 w 8470900"/>
              <a:gd name="connsiteY874" fmla="*/ 2452831 h 5686598"/>
              <a:gd name="connsiteX875" fmla="*/ 295086 w 8470900"/>
              <a:gd name="connsiteY875" fmla="*/ 2425369 h 5686598"/>
              <a:gd name="connsiteX876" fmla="*/ 354180 w 8470900"/>
              <a:gd name="connsiteY876" fmla="*/ 2395041 h 5686598"/>
              <a:gd name="connsiteX877" fmla="*/ 504394 w 8470900"/>
              <a:gd name="connsiteY877" fmla="*/ 2366918 h 5686598"/>
              <a:gd name="connsiteX878" fmla="*/ 543126 w 8470900"/>
              <a:gd name="connsiteY878" fmla="*/ 2353554 h 5686598"/>
              <a:gd name="connsiteX879" fmla="*/ 680097 w 8470900"/>
              <a:gd name="connsiteY879" fmla="*/ 2244116 h 5686598"/>
              <a:gd name="connsiteX880" fmla="*/ 710456 w 8470900"/>
              <a:gd name="connsiteY880" fmla="*/ 2244834 h 5686598"/>
              <a:gd name="connsiteX881" fmla="*/ 853456 w 8470900"/>
              <a:gd name="connsiteY881" fmla="*/ 2194299 h 5686598"/>
              <a:gd name="connsiteX882" fmla="*/ 904189 w 8470900"/>
              <a:gd name="connsiteY882" fmla="*/ 2178065 h 5686598"/>
              <a:gd name="connsiteX883" fmla="*/ 939984 w 8470900"/>
              <a:gd name="connsiteY883" fmla="*/ 2166587 h 5686598"/>
              <a:gd name="connsiteX884" fmla="*/ 896844 w 8470900"/>
              <a:gd name="connsiteY884" fmla="*/ 2151386 h 5686598"/>
              <a:gd name="connsiteX885" fmla="*/ 524493 w 8470900"/>
              <a:gd name="connsiteY885" fmla="*/ 2284640 h 5686598"/>
              <a:gd name="connsiteX886" fmla="*/ 520087 w 8470900"/>
              <a:gd name="connsiteY886" fmla="*/ 2257544 h 5686598"/>
              <a:gd name="connsiteX887" fmla="*/ 943844 w 8470900"/>
              <a:gd name="connsiteY887" fmla="*/ 2062916 h 5686598"/>
              <a:gd name="connsiteX888" fmla="*/ 1198298 w 8470900"/>
              <a:gd name="connsiteY888" fmla="*/ 1997601 h 5686598"/>
              <a:gd name="connsiteX889" fmla="*/ 1208299 w 8470900"/>
              <a:gd name="connsiteY889" fmla="*/ 2015321 h 5686598"/>
              <a:gd name="connsiteX890" fmla="*/ 1268073 w 8470900"/>
              <a:gd name="connsiteY890" fmla="*/ 2027106 h 5686598"/>
              <a:gd name="connsiteX891" fmla="*/ 1291630 w 8470900"/>
              <a:gd name="connsiteY891" fmla="*/ 2022233 h 5686598"/>
              <a:gd name="connsiteX892" fmla="*/ 1296141 w 8470900"/>
              <a:gd name="connsiteY892" fmla="*/ 1953917 h 5686598"/>
              <a:gd name="connsiteX893" fmla="*/ 1239021 w 8470900"/>
              <a:gd name="connsiteY893" fmla="*/ 1963653 h 5686598"/>
              <a:gd name="connsiteX894" fmla="*/ 1200639 w 8470900"/>
              <a:gd name="connsiteY894" fmla="*/ 1924598 h 5686598"/>
              <a:gd name="connsiteX895" fmla="*/ 1066756 w 8470900"/>
              <a:gd name="connsiteY895" fmla="*/ 1856243 h 5686598"/>
              <a:gd name="connsiteX896" fmla="*/ 1061163 w 8470900"/>
              <a:gd name="connsiteY896" fmla="*/ 1865639 h 5686598"/>
              <a:gd name="connsiteX897" fmla="*/ 883395 w 8470900"/>
              <a:gd name="connsiteY897" fmla="*/ 1888341 h 5686598"/>
              <a:gd name="connsiteX898" fmla="*/ 730763 w 8470900"/>
              <a:gd name="connsiteY898" fmla="*/ 1868764 h 5686598"/>
              <a:gd name="connsiteX899" fmla="*/ 446751 w 8470900"/>
              <a:gd name="connsiteY899" fmla="*/ 1949229 h 5686598"/>
              <a:gd name="connsiteX900" fmla="*/ 440371 w 8470900"/>
              <a:gd name="connsiteY900" fmla="*/ 1942725 h 5686598"/>
              <a:gd name="connsiteX901" fmla="*/ 620473 w 8470900"/>
              <a:gd name="connsiteY901" fmla="*/ 1847026 h 5686598"/>
              <a:gd name="connsiteX902" fmla="*/ 614074 w 8470900"/>
              <a:gd name="connsiteY902" fmla="*/ 1840514 h 5686598"/>
              <a:gd name="connsiteX903" fmla="*/ 454247 w 8470900"/>
              <a:gd name="connsiteY903" fmla="*/ 1798533 h 5686598"/>
              <a:gd name="connsiteX904" fmla="*/ 420285 w 8470900"/>
              <a:gd name="connsiteY904" fmla="*/ 1786607 h 5686598"/>
              <a:gd name="connsiteX905" fmla="*/ 386225 w 8470900"/>
              <a:gd name="connsiteY905" fmla="*/ 1653951 h 5686598"/>
              <a:gd name="connsiteX906" fmla="*/ 357679 w 8470900"/>
              <a:gd name="connsiteY906" fmla="*/ 1391196 h 5686598"/>
              <a:gd name="connsiteX907" fmla="*/ 655652 w 8470900"/>
              <a:gd name="connsiteY907" fmla="*/ 1287236 h 5686598"/>
              <a:gd name="connsiteX908" fmla="*/ 620417 w 8470900"/>
              <a:gd name="connsiteY908" fmla="*/ 1191084 h 5686598"/>
              <a:gd name="connsiteX909" fmla="*/ 621602 w 8470900"/>
              <a:gd name="connsiteY909" fmla="*/ 1154593 h 5686598"/>
              <a:gd name="connsiteX910" fmla="*/ 512838 w 8470900"/>
              <a:gd name="connsiteY910" fmla="*/ 1043951 h 5686598"/>
              <a:gd name="connsiteX911" fmla="*/ 502040 w 8470900"/>
              <a:gd name="connsiteY911" fmla="*/ 1010338 h 5686598"/>
              <a:gd name="connsiteX912" fmla="*/ 454473 w 8470900"/>
              <a:gd name="connsiteY912" fmla="*/ 969483 h 5686598"/>
              <a:gd name="connsiteX913" fmla="*/ 456814 w 8470900"/>
              <a:gd name="connsiteY913" fmla="*/ 896480 h 5686598"/>
              <a:gd name="connsiteX914" fmla="*/ 380052 w 8470900"/>
              <a:gd name="connsiteY914" fmla="*/ 818389 h 5686598"/>
              <a:gd name="connsiteX915" fmla="*/ 360400 w 8470900"/>
              <a:gd name="connsiteY915" fmla="*/ 730549 h 5686598"/>
              <a:gd name="connsiteX916" fmla="*/ 415463 w 8470900"/>
              <a:gd name="connsiteY916" fmla="*/ 620708 h 5686598"/>
              <a:gd name="connsiteX917" fmla="*/ 460971 w 8470900"/>
              <a:gd name="connsiteY917" fmla="*/ 561459 h 5686598"/>
              <a:gd name="connsiteX918" fmla="*/ 499350 w 8470900"/>
              <a:gd name="connsiteY918" fmla="*/ 600494 h 5686598"/>
              <a:gd name="connsiteX919" fmla="*/ 534500 w 8470900"/>
              <a:gd name="connsiteY919" fmla="*/ 575948 h 5686598"/>
              <a:gd name="connsiteX920" fmla="*/ 582426 w 8470900"/>
              <a:gd name="connsiteY920" fmla="*/ 564399 h 5686598"/>
              <a:gd name="connsiteX921" fmla="*/ 593602 w 8470900"/>
              <a:gd name="connsiteY921" fmla="*/ 545615 h 5686598"/>
              <a:gd name="connsiteX922" fmla="*/ 747856 w 8470900"/>
              <a:gd name="connsiteY922" fmla="*/ 596999 h 5686598"/>
              <a:gd name="connsiteX923" fmla="*/ 801733 w 8470900"/>
              <a:gd name="connsiteY923" fmla="*/ 523648 h 5686598"/>
              <a:gd name="connsiteX924" fmla="*/ 878051 w 8470900"/>
              <a:gd name="connsiteY924" fmla="*/ 533447 h 5686598"/>
              <a:gd name="connsiteX925" fmla="*/ 965181 w 8470900"/>
              <a:gd name="connsiteY925" fmla="*/ 576847 h 5686598"/>
              <a:gd name="connsiteX926" fmla="*/ 1104209 w 8470900"/>
              <a:gd name="connsiteY926" fmla="*/ 567494 h 5686598"/>
              <a:gd name="connsiteX927" fmla="*/ 1171331 w 8470900"/>
              <a:gd name="connsiteY927" fmla="*/ 575479 h 5686598"/>
              <a:gd name="connsiteX928" fmla="*/ 1233684 w 8470900"/>
              <a:gd name="connsiteY928" fmla="*/ 608753 h 5686598"/>
              <a:gd name="connsiteX929" fmla="*/ 1283229 w 8470900"/>
              <a:gd name="connsiteY929" fmla="*/ 628990 h 5686598"/>
              <a:gd name="connsiteX930" fmla="*/ 1281251 w 8470900"/>
              <a:gd name="connsiteY930" fmla="*/ 649608 h 5686598"/>
              <a:gd name="connsiteX931" fmla="*/ 1557852 w 8470900"/>
              <a:gd name="connsiteY931" fmla="*/ 840536 h 5686598"/>
              <a:gd name="connsiteX932" fmla="*/ 1560647 w 8470900"/>
              <a:gd name="connsiteY932" fmla="*/ 835838 h 5686598"/>
              <a:gd name="connsiteX933" fmla="*/ 1649392 w 8470900"/>
              <a:gd name="connsiteY933" fmla="*/ 911051 h 5686598"/>
              <a:gd name="connsiteX934" fmla="*/ 1714901 w 8470900"/>
              <a:gd name="connsiteY934" fmla="*/ 887223 h 5686598"/>
              <a:gd name="connsiteX935" fmla="*/ 1767604 w 8470900"/>
              <a:gd name="connsiteY935" fmla="*/ 850377 h 5686598"/>
              <a:gd name="connsiteX936" fmla="*/ 1778780 w 8470900"/>
              <a:gd name="connsiteY936" fmla="*/ 831593 h 5686598"/>
              <a:gd name="connsiteX937" fmla="*/ 1805094 w 8470900"/>
              <a:gd name="connsiteY937" fmla="*/ 752828 h 5686598"/>
              <a:gd name="connsiteX938" fmla="*/ 1900158 w 8470900"/>
              <a:gd name="connsiteY938" fmla="*/ 713830 h 5686598"/>
              <a:gd name="connsiteX939" fmla="*/ 2034411 w 8470900"/>
              <a:gd name="connsiteY939" fmla="*/ 729793 h 5686598"/>
              <a:gd name="connsiteX940" fmla="*/ 2082345 w 8470900"/>
              <a:gd name="connsiteY940" fmla="*/ 718237 h 5686598"/>
              <a:gd name="connsiteX941" fmla="*/ 2183788 w 8470900"/>
              <a:gd name="connsiteY941" fmla="*/ 685742 h 5686598"/>
              <a:gd name="connsiteX942" fmla="*/ 2196964 w 8470900"/>
              <a:gd name="connsiteY942" fmla="*/ 646368 h 5686598"/>
              <a:gd name="connsiteX943" fmla="*/ 2292001 w 8470900"/>
              <a:gd name="connsiteY943" fmla="*/ 607367 h 5686598"/>
              <a:gd name="connsiteX944" fmla="*/ 2426272 w 8470900"/>
              <a:gd name="connsiteY944" fmla="*/ 623338 h 5686598"/>
              <a:gd name="connsiteX945" fmla="*/ 2474199 w 8470900"/>
              <a:gd name="connsiteY945" fmla="*/ 611788 h 5686598"/>
              <a:gd name="connsiteX946" fmla="*/ 2533308 w 8470900"/>
              <a:gd name="connsiteY946" fmla="*/ 581448 h 5686598"/>
              <a:gd name="connsiteX947" fmla="*/ 2637559 w 8470900"/>
              <a:gd name="connsiteY947" fmla="*/ 544269 h 5686598"/>
              <a:gd name="connsiteX948" fmla="*/ 2678272 w 8470900"/>
              <a:gd name="connsiteY948" fmla="*/ 510307 h 5686598"/>
              <a:gd name="connsiteX949" fmla="*/ 2754237 w 8470900"/>
              <a:gd name="connsiteY949" fmla="*/ 572505 h 5686598"/>
              <a:gd name="connsiteX950" fmla="*/ 2870478 w 8470900"/>
              <a:gd name="connsiteY950" fmla="*/ 532443 h 5686598"/>
              <a:gd name="connsiteX951" fmla="*/ 2904432 w 8470900"/>
              <a:gd name="connsiteY951" fmla="*/ 544374 h 5686598"/>
              <a:gd name="connsiteX952" fmla="*/ 2943989 w 8470900"/>
              <a:gd name="connsiteY952" fmla="*/ 546925 h 5686598"/>
              <a:gd name="connsiteX953" fmla="*/ 3006702 w 8470900"/>
              <a:gd name="connsiteY953" fmla="*/ 527794 h 5686598"/>
              <a:gd name="connsiteX954" fmla="*/ 3167266 w 8470900"/>
              <a:gd name="connsiteY954" fmla="*/ 464973 h 5686598"/>
              <a:gd name="connsiteX955" fmla="*/ 3232775 w 8470900"/>
              <a:gd name="connsiteY955" fmla="*/ 441144 h 5686598"/>
              <a:gd name="connsiteX956" fmla="*/ 3341432 w 8470900"/>
              <a:gd name="connsiteY956" fmla="*/ 431061 h 5686598"/>
              <a:gd name="connsiteX957" fmla="*/ 3547952 w 8470900"/>
              <a:gd name="connsiteY957" fmla="*/ 377302 h 5686598"/>
              <a:gd name="connsiteX958" fmla="*/ 3860333 w 8470900"/>
              <a:gd name="connsiteY958" fmla="*/ 318157 h 5686598"/>
              <a:gd name="connsiteX959" fmla="*/ 3922686 w 8470900"/>
              <a:gd name="connsiteY959" fmla="*/ 351432 h 5686598"/>
              <a:gd name="connsiteX960" fmla="*/ 4044501 w 8470900"/>
              <a:gd name="connsiteY960" fmla="*/ 301966 h 5686598"/>
              <a:gd name="connsiteX961" fmla="*/ 4094067 w 8470900"/>
              <a:gd name="connsiteY961" fmla="*/ 322231 h 5686598"/>
              <a:gd name="connsiteX962" fmla="*/ 4126403 w 8470900"/>
              <a:gd name="connsiteY962" fmla="*/ 302376 h 5686598"/>
              <a:gd name="connsiteX963" fmla="*/ 4164782 w 8470900"/>
              <a:gd name="connsiteY963" fmla="*/ 341411 h 5686598"/>
              <a:gd name="connsiteX964" fmla="*/ 4210290 w 8470900"/>
              <a:gd name="connsiteY964" fmla="*/ 282161 h 5686598"/>
              <a:gd name="connsiteX965" fmla="*/ 4266255 w 8470900"/>
              <a:gd name="connsiteY965" fmla="*/ 308938 h 5686598"/>
              <a:gd name="connsiteX966" fmla="*/ 4344910 w 8470900"/>
              <a:gd name="connsiteY966" fmla="*/ 245713 h 5686598"/>
              <a:gd name="connsiteX967" fmla="*/ 4390855 w 8470900"/>
              <a:gd name="connsiteY967" fmla="*/ 254761 h 5686598"/>
              <a:gd name="connsiteX968" fmla="*/ 4447987 w 8470900"/>
              <a:gd name="connsiteY968" fmla="*/ 245039 h 5686598"/>
              <a:gd name="connsiteX969" fmla="*/ 4495913 w 8470900"/>
              <a:gd name="connsiteY969" fmla="*/ 233489 h 5686598"/>
              <a:gd name="connsiteX970" fmla="*/ 4623767 w 8470900"/>
              <a:gd name="connsiteY970" fmla="*/ 242941 h 5686598"/>
              <a:gd name="connsiteX971" fmla="*/ 4721626 w 8470900"/>
              <a:gd name="connsiteY971" fmla="*/ 199245 h 5686598"/>
              <a:gd name="connsiteX972" fmla="*/ 4752795 w 8470900"/>
              <a:gd name="connsiteY972" fmla="*/ 215887 h 5686598"/>
              <a:gd name="connsiteX973" fmla="*/ 4795147 w 8470900"/>
              <a:gd name="connsiteY973" fmla="*/ 213740 h 5686598"/>
              <a:gd name="connsiteX974" fmla="*/ 4861463 w 8470900"/>
              <a:gd name="connsiteY974" fmla="*/ 205819 h 5686598"/>
              <a:gd name="connsiteX975" fmla="*/ 4974091 w 8470900"/>
              <a:gd name="connsiteY975" fmla="*/ 154533 h 5686598"/>
              <a:gd name="connsiteX976" fmla="*/ 5054019 w 8470900"/>
              <a:gd name="connsiteY976" fmla="*/ 175535 h 5686598"/>
              <a:gd name="connsiteX977" fmla="*/ 5108344 w 8470900"/>
              <a:gd name="connsiteY977" fmla="*/ 170497 h 5686598"/>
              <a:gd name="connsiteX978" fmla="*/ 5228185 w 8470900"/>
              <a:gd name="connsiteY978" fmla="*/ 141624 h 5686598"/>
              <a:gd name="connsiteX979" fmla="*/ 5246567 w 8470900"/>
              <a:gd name="connsiteY979" fmla="*/ 145257 h 5686598"/>
              <a:gd name="connsiteX980" fmla="*/ 5337649 w 8470900"/>
              <a:gd name="connsiteY980" fmla="*/ 147447 h 5686598"/>
              <a:gd name="connsiteX981" fmla="*/ 5383150 w 8470900"/>
              <a:gd name="connsiteY981" fmla="*/ 88203 h 5686598"/>
              <a:gd name="connsiteX982" fmla="*/ 5628856 w 8470900"/>
              <a:gd name="connsiteY982" fmla="*/ 89386 h 5686598"/>
              <a:gd name="connsiteX983" fmla="*/ 5659236 w 8470900"/>
              <a:gd name="connsiteY983" fmla="*/ 90130 h 5686598"/>
              <a:gd name="connsiteX984" fmla="*/ 5686432 w 8470900"/>
              <a:gd name="connsiteY984" fmla="*/ 147956 h 5686598"/>
              <a:gd name="connsiteX985" fmla="*/ 5776274 w 8470900"/>
              <a:gd name="connsiteY985" fmla="*/ 65961 h 5686598"/>
              <a:gd name="connsiteX986" fmla="*/ 5876999 w 8470900"/>
              <a:gd name="connsiteY986" fmla="*/ 138276 h 5686598"/>
              <a:gd name="connsiteX987" fmla="*/ 5863746 w 8470900"/>
              <a:gd name="connsiteY987" fmla="*/ 56947 h 5686598"/>
              <a:gd name="connsiteX988" fmla="*/ 6178574 w 8470900"/>
              <a:gd name="connsiteY988" fmla="*/ 45524 h 568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</a:cxnLst>
            <a:rect l="l" t="t" r="r" b="b"/>
            <a:pathLst>
              <a:path w="8470900" h="5686598">
                <a:moveTo>
                  <a:pt x="6701623" y="5416929"/>
                </a:moveTo>
                <a:cubicBezTo>
                  <a:pt x="6712877" y="5431699"/>
                  <a:pt x="6719987" y="5449605"/>
                  <a:pt x="6722979" y="5470669"/>
                </a:cubicBezTo>
                <a:lnTo>
                  <a:pt x="6781179" y="5461318"/>
                </a:lnTo>
                <a:cubicBezTo>
                  <a:pt x="6790941" y="5465552"/>
                  <a:pt x="6810456" y="5474027"/>
                  <a:pt x="6814591" y="5470876"/>
                </a:cubicBezTo>
                <a:cubicBezTo>
                  <a:pt x="6818725" y="5467726"/>
                  <a:pt x="6814132" y="5459554"/>
                  <a:pt x="6807098" y="5450323"/>
                </a:cubicBezTo>
                <a:cubicBezTo>
                  <a:pt x="6800064" y="5441092"/>
                  <a:pt x="6790601" y="5430816"/>
                  <a:pt x="6784974" y="5423431"/>
                </a:cubicBezTo>
                <a:cubicBezTo>
                  <a:pt x="6757189" y="5421257"/>
                  <a:pt x="6735035" y="5426488"/>
                  <a:pt x="6701623" y="5416929"/>
                </a:cubicBezTo>
                <a:close/>
                <a:moveTo>
                  <a:pt x="7003906" y="5384963"/>
                </a:moveTo>
                <a:cubicBezTo>
                  <a:pt x="6995637" y="5391264"/>
                  <a:pt x="6991503" y="5394414"/>
                  <a:pt x="6993003" y="5404943"/>
                </a:cubicBezTo>
                <a:lnTo>
                  <a:pt x="7004239" y="5419705"/>
                </a:lnTo>
                <a:cubicBezTo>
                  <a:pt x="7009874" y="5427084"/>
                  <a:pt x="7014000" y="5423940"/>
                  <a:pt x="7018135" y="5420789"/>
                </a:cubicBezTo>
                <a:cubicBezTo>
                  <a:pt x="7026404" y="5414488"/>
                  <a:pt x="7020777" y="5407103"/>
                  <a:pt x="7009533" y="5392347"/>
                </a:cubicBezTo>
                <a:close/>
                <a:moveTo>
                  <a:pt x="7148090" y="5368434"/>
                </a:moveTo>
                <a:lnTo>
                  <a:pt x="7119164" y="5390475"/>
                </a:lnTo>
                <a:cubicBezTo>
                  <a:pt x="7107921" y="5375719"/>
                  <a:pt x="7092533" y="5364100"/>
                  <a:pt x="7084264" y="5370401"/>
                </a:cubicBezTo>
                <a:cubicBezTo>
                  <a:pt x="7075995" y="5376701"/>
                  <a:pt x="7069226" y="5393531"/>
                  <a:pt x="7080480" y="5408301"/>
                </a:cubicBezTo>
                <a:cubicBezTo>
                  <a:pt x="7086096" y="5415672"/>
                  <a:pt x="7094365" y="5409371"/>
                  <a:pt x="7094365" y="5409371"/>
                </a:cubicBezTo>
                <a:lnTo>
                  <a:pt x="7159685" y="5417940"/>
                </a:lnTo>
                <a:close/>
                <a:moveTo>
                  <a:pt x="6698298" y="5361123"/>
                </a:moveTo>
                <a:cubicBezTo>
                  <a:pt x="6698298" y="5361123"/>
                  <a:pt x="6699705" y="5362969"/>
                  <a:pt x="6701628" y="5364421"/>
                </a:cubicBezTo>
                <a:lnTo>
                  <a:pt x="6702007" y="5364476"/>
                </a:lnTo>
                <a:lnTo>
                  <a:pt x="6719303" y="5380113"/>
                </a:lnTo>
                <a:lnTo>
                  <a:pt x="6708059" y="5365357"/>
                </a:lnTo>
                <a:lnTo>
                  <a:pt x="6702007" y="5364476"/>
                </a:lnTo>
                <a:close/>
                <a:moveTo>
                  <a:pt x="7168755" y="5352688"/>
                </a:moveTo>
                <a:lnTo>
                  <a:pt x="7160494" y="5358982"/>
                </a:lnTo>
                <a:lnTo>
                  <a:pt x="7205149" y="5383297"/>
                </a:lnTo>
                <a:lnTo>
                  <a:pt x="7217545" y="5373852"/>
                </a:lnTo>
                <a:cubicBezTo>
                  <a:pt x="7217545" y="5373852"/>
                  <a:pt x="7229948" y="5364401"/>
                  <a:pt x="7224331" y="5357030"/>
                </a:cubicBezTo>
                <a:lnTo>
                  <a:pt x="7211928" y="5366481"/>
                </a:lnTo>
                <a:close/>
                <a:moveTo>
                  <a:pt x="4251040" y="5347268"/>
                </a:moveTo>
                <a:cubicBezTo>
                  <a:pt x="4237143" y="5346184"/>
                  <a:pt x="4233009" y="5349334"/>
                  <a:pt x="4224747" y="5355629"/>
                </a:cubicBezTo>
                <a:cubicBezTo>
                  <a:pt x="4234509" y="5359864"/>
                  <a:pt x="4248397" y="5360953"/>
                  <a:pt x="4256666" y="5354652"/>
                </a:cubicBezTo>
                <a:close/>
                <a:moveTo>
                  <a:pt x="4530015" y="5344733"/>
                </a:moveTo>
                <a:lnTo>
                  <a:pt x="4546886" y="5366874"/>
                </a:lnTo>
                <a:cubicBezTo>
                  <a:pt x="4560774" y="5367963"/>
                  <a:pt x="4578805" y="5365897"/>
                  <a:pt x="4591201" y="5356452"/>
                </a:cubicBezTo>
                <a:close/>
                <a:moveTo>
                  <a:pt x="6892431" y="5341551"/>
                </a:moveTo>
                <a:cubicBezTo>
                  <a:pt x="6875901" y="5354146"/>
                  <a:pt x="6857871" y="5356213"/>
                  <a:pt x="6839848" y="5358273"/>
                </a:cubicBezTo>
                <a:cubicBezTo>
                  <a:pt x="6873259" y="5367832"/>
                  <a:pt x="6895417" y="5362621"/>
                  <a:pt x="6923198" y="5364775"/>
                </a:cubicBezTo>
                <a:close/>
                <a:moveTo>
                  <a:pt x="6412783" y="5333640"/>
                </a:moveTo>
                <a:cubicBezTo>
                  <a:pt x="6402294" y="5334340"/>
                  <a:pt x="6392694" y="5337279"/>
                  <a:pt x="6384429" y="5343577"/>
                </a:cubicBezTo>
                <a:lnTo>
                  <a:pt x="6372642" y="5343343"/>
                </a:lnTo>
                <a:lnTo>
                  <a:pt x="6460111" y="5439758"/>
                </a:lnTo>
                <a:lnTo>
                  <a:pt x="6527013" y="5444970"/>
                </a:lnTo>
                <a:cubicBezTo>
                  <a:pt x="6539409" y="5435525"/>
                  <a:pt x="6578094" y="5417699"/>
                  <a:pt x="6622408" y="5407277"/>
                </a:cubicBezTo>
                <a:cubicBezTo>
                  <a:pt x="6636304" y="5408361"/>
                  <a:pt x="6650192" y="5409450"/>
                  <a:pt x="6654327" y="5406300"/>
                </a:cubicBezTo>
                <a:lnTo>
                  <a:pt x="6625050" y="5393591"/>
                </a:lnTo>
                <a:cubicBezTo>
                  <a:pt x="6626542" y="5404126"/>
                  <a:pt x="6632170" y="5411511"/>
                  <a:pt x="6622408" y="5407277"/>
                </a:cubicBezTo>
                <a:cubicBezTo>
                  <a:pt x="6618273" y="5410427"/>
                  <a:pt x="6608520" y="5406187"/>
                  <a:pt x="6598769" y="5401966"/>
                </a:cubicBezTo>
                <a:lnTo>
                  <a:pt x="6558241" y="5374507"/>
                </a:lnTo>
                <a:lnTo>
                  <a:pt x="6555256" y="5353437"/>
                </a:lnTo>
                <a:cubicBezTo>
                  <a:pt x="6537225" y="5355503"/>
                  <a:pt x="6523337" y="5354413"/>
                  <a:pt x="6519202" y="5357564"/>
                </a:cubicBezTo>
                <a:cubicBezTo>
                  <a:pt x="6483730" y="5349592"/>
                  <a:pt x="6444252" y="5331541"/>
                  <a:pt x="6412783" y="5333640"/>
                </a:cubicBezTo>
                <a:close/>
                <a:moveTo>
                  <a:pt x="5405620" y="5319309"/>
                </a:moveTo>
                <a:lnTo>
                  <a:pt x="5366933" y="5337115"/>
                </a:lnTo>
                <a:lnTo>
                  <a:pt x="5360157" y="5353951"/>
                </a:lnTo>
                <a:cubicBezTo>
                  <a:pt x="5383804" y="5359255"/>
                  <a:pt x="5411588" y="5361430"/>
                  <a:pt x="5423984" y="5351984"/>
                </a:cubicBezTo>
                <a:cubicBezTo>
                  <a:pt x="5432253" y="5345684"/>
                  <a:pt x="5430760" y="5335148"/>
                  <a:pt x="5419506" y="5320379"/>
                </a:cubicBezTo>
                <a:cubicBezTo>
                  <a:pt x="5415372" y="5323529"/>
                  <a:pt x="5411237" y="5326680"/>
                  <a:pt x="5405620" y="5319309"/>
                </a:cubicBezTo>
                <a:close/>
                <a:moveTo>
                  <a:pt x="5973313" y="5318446"/>
                </a:moveTo>
                <a:lnTo>
                  <a:pt x="5972179" y="5319311"/>
                </a:lnTo>
                <a:lnTo>
                  <a:pt x="6003779" y="5356929"/>
                </a:lnTo>
                <a:lnTo>
                  <a:pt x="6101669" y="5384012"/>
                </a:lnTo>
                <a:cubicBezTo>
                  <a:pt x="6112923" y="5398782"/>
                  <a:pt x="6124167" y="5413538"/>
                  <a:pt x="6132428" y="5407243"/>
                </a:cubicBezTo>
                <a:cubicBezTo>
                  <a:pt x="6144832" y="5397792"/>
                  <a:pt x="6151600" y="5380962"/>
                  <a:pt x="6174108" y="5410501"/>
                </a:cubicBezTo>
                <a:lnTo>
                  <a:pt x="6348582" y="5399853"/>
                </a:lnTo>
                <a:lnTo>
                  <a:pt x="6293352" y="5345990"/>
                </a:lnTo>
                <a:lnTo>
                  <a:pt x="6270653" y="5348587"/>
                </a:lnTo>
                <a:cubicBezTo>
                  <a:pt x="6233458" y="5376929"/>
                  <a:pt x="6128762" y="5316700"/>
                  <a:pt x="6091567" y="5345042"/>
                </a:cubicBezTo>
                <a:lnTo>
                  <a:pt x="6056663" y="5324948"/>
                </a:lnTo>
                <a:cubicBezTo>
                  <a:pt x="6034509" y="5330179"/>
                  <a:pt x="6001098" y="5320620"/>
                  <a:pt x="5973313" y="5318446"/>
                </a:cubicBezTo>
                <a:close/>
                <a:moveTo>
                  <a:pt x="5467955" y="5306807"/>
                </a:moveTo>
                <a:lnTo>
                  <a:pt x="5463821" y="5309957"/>
                </a:lnTo>
                <a:lnTo>
                  <a:pt x="5509507" y="5438494"/>
                </a:lnTo>
                <a:cubicBezTo>
                  <a:pt x="5558297" y="5459658"/>
                  <a:pt x="5602611" y="5449236"/>
                  <a:pt x="5631545" y="5427190"/>
                </a:cubicBezTo>
                <a:cubicBezTo>
                  <a:pt x="5660819" y="5439879"/>
                  <a:pt x="5678841" y="5437818"/>
                  <a:pt x="5695372" y="5425222"/>
                </a:cubicBezTo>
                <a:lnTo>
                  <a:pt x="5744142" y="5426194"/>
                </a:lnTo>
                <a:lnTo>
                  <a:pt x="5701680" y="5387943"/>
                </a:lnTo>
                <a:cubicBezTo>
                  <a:pt x="5687716" y="5411419"/>
                  <a:pt x="5672937" y="5418994"/>
                  <a:pt x="5640956" y="5386471"/>
                </a:cubicBezTo>
                <a:lnTo>
                  <a:pt x="5563981" y="5314532"/>
                </a:lnTo>
                <a:lnTo>
                  <a:pt x="5547170" y="5316459"/>
                </a:lnTo>
                <a:cubicBezTo>
                  <a:pt x="5550145" y="5337516"/>
                  <a:pt x="5543727" y="5389096"/>
                  <a:pt x="5509976" y="5344801"/>
                </a:cubicBezTo>
                <a:cubicBezTo>
                  <a:pt x="5504349" y="5337416"/>
                  <a:pt x="5472090" y="5303656"/>
                  <a:pt x="5467955" y="5306807"/>
                </a:cubicBezTo>
                <a:close/>
                <a:moveTo>
                  <a:pt x="2783011" y="5305053"/>
                </a:moveTo>
                <a:lnTo>
                  <a:pt x="2789032" y="5363962"/>
                </a:lnTo>
                <a:lnTo>
                  <a:pt x="2760289" y="5395013"/>
                </a:lnTo>
                <a:cubicBezTo>
                  <a:pt x="2721909" y="5355977"/>
                  <a:pt x="2734337" y="5421391"/>
                  <a:pt x="2676761" y="5362821"/>
                </a:cubicBezTo>
                <a:cubicBezTo>
                  <a:pt x="2699121" y="5325247"/>
                  <a:pt x="2760651" y="5342627"/>
                  <a:pt x="2783011" y="5305053"/>
                </a:cubicBezTo>
                <a:close/>
                <a:moveTo>
                  <a:pt x="6207634" y="5291597"/>
                </a:moveTo>
                <a:lnTo>
                  <a:pt x="6191097" y="5304198"/>
                </a:lnTo>
                <a:lnTo>
                  <a:pt x="6209127" y="5302132"/>
                </a:lnTo>
                <a:close/>
                <a:moveTo>
                  <a:pt x="4368259" y="5269621"/>
                </a:moveTo>
                <a:lnTo>
                  <a:pt x="4370443" y="5349643"/>
                </a:lnTo>
                <a:lnTo>
                  <a:pt x="4392940" y="5379168"/>
                </a:lnTo>
                <a:lnTo>
                  <a:pt x="4435762" y="5358211"/>
                </a:lnTo>
                <a:lnTo>
                  <a:pt x="4454934" y="5331930"/>
                </a:lnTo>
                <a:lnTo>
                  <a:pt x="4396384" y="5306532"/>
                </a:lnTo>
                <a:cubicBezTo>
                  <a:pt x="4414406" y="5304471"/>
                  <a:pt x="4380654" y="5260176"/>
                  <a:pt x="4368259" y="5269621"/>
                </a:cubicBezTo>
                <a:close/>
                <a:moveTo>
                  <a:pt x="5381280" y="5244498"/>
                </a:moveTo>
                <a:lnTo>
                  <a:pt x="5364749" y="5257094"/>
                </a:lnTo>
                <a:cubicBezTo>
                  <a:pt x="5374511" y="5261328"/>
                  <a:pt x="5388407" y="5262412"/>
                  <a:pt x="5392534" y="5259268"/>
                </a:cubicBezTo>
                <a:close/>
                <a:moveTo>
                  <a:pt x="6347344" y="5243482"/>
                </a:moveTo>
                <a:lnTo>
                  <a:pt x="6343217" y="5246626"/>
                </a:lnTo>
                <a:cubicBezTo>
                  <a:pt x="6330814" y="5256077"/>
                  <a:pt x="6328180" y="5269757"/>
                  <a:pt x="6345050" y="5291898"/>
                </a:cubicBezTo>
                <a:close/>
                <a:moveTo>
                  <a:pt x="4105480" y="5224819"/>
                </a:moveTo>
                <a:cubicBezTo>
                  <a:pt x="4095719" y="5220584"/>
                  <a:pt x="4098704" y="5241655"/>
                  <a:pt x="4104331" y="5249039"/>
                </a:cubicBezTo>
                <a:lnTo>
                  <a:pt x="4142207" y="5290170"/>
                </a:lnTo>
                <a:cubicBezTo>
                  <a:pt x="4174125" y="5289194"/>
                  <a:pt x="4215805" y="5292452"/>
                  <a:pt x="4240594" y="5273541"/>
                </a:cubicBezTo>
                <a:cubicBezTo>
                  <a:pt x="4268378" y="5275715"/>
                  <a:pt x="4304432" y="5271589"/>
                  <a:pt x="4333698" y="5284284"/>
                </a:cubicBezTo>
                <a:lnTo>
                  <a:pt x="4299947" y="5239989"/>
                </a:lnTo>
                <a:cubicBezTo>
                  <a:pt x="4266886" y="5265180"/>
                  <a:pt x="4205353" y="5218731"/>
                  <a:pt x="4172293" y="5243922"/>
                </a:cubicBezTo>
                <a:close/>
                <a:moveTo>
                  <a:pt x="3767953" y="5201955"/>
                </a:moveTo>
                <a:lnTo>
                  <a:pt x="3734885" y="5227152"/>
                </a:lnTo>
                <a:cubicBezTo>
                  <a:pt x="3760035" y="5243006"/>
                  <a:pt x="3776566" y="5230410"/>
                  <a:pt x="3788961" y="5220965"/>
                </a:cubicBezTo>
                <a:close/>
                <a:moveTo>
                  <a:pt x="4847786" y="5195935"/>
                </a:moveTo>
                <a:cubicBezTo>
                  <a:pt x="4822995" y="5214826"/>
                  <a:pt x="4787292" y="5253702"/>
                  <a:pt x="4751239" y="5257829"/>
                </a:cubicBezTo>
                <a:cubicBezTo>
                  <a:pt x="4770754" y="5266304"/>
                  <a:pt x="4788785" y="5264238"/>
                  <a:pt x="4805315" y="5251642"/>
                </a:cubicBezTo>
                <a:lnTo>
                  <a:pt x="4874769" y="5257060"/>
                </a:lnTo>
                <a:close/>
                <a:moveTo>
                  <a:pt x="4527148" y="5195220"/>
                </a:moveTo>
                <a:lnTo>
                  <a:pt x="4563534" y="5225835"/>
                </a:lnTo>
                <a:lnTo>
                  <a:pt x="4601080" y="5232243"/>
                </a:lnTo>
                <a:lnTo>
                  <a:pt x="4609349" y="5225942"/>
                </a:lnTo>
                <a:lnTo>
                  <a:pt x="4578582" y="5202718"/>
                </a:lnTo>
                <a:close/>
                <a:moveTo>
                  <a:pt x="4471582" y="5190891"/>
                </a:moveTo>
                <a:lnTo>
                  <a:pt x="4450918" y="5206637"/>
                </a:lnTo>
                <a:cubicBezTo>
                  <a:pt x="4434387" y="5219233"/>
                  <a:pt x="4419350" y="5242364"/>
                  <a:pt x="4418190" y="5266571"/>
                </a:cubicBezTo>
                <a:lnTo>
                  <a:pt x="4509469" y="5232036"/>
                </a:lnTo>
                <a:lnTo>
                  <a:pt x="4485478" y="5191975"/>
                </a:lnTo>
                <a:cubicBezTo>
                  <a:pt x="4481344" y="5195126"/>
                  <a:pt x="4475717" y="5187741"/>
                  <a:pt x="4471582" y="5190891"/>
                </a:cubicBezTo>
                <a:close/>
                <a:moveTo>
                  <a:pt x="3582929" y="5186699"/>
                </a:moveTo>
                <a:lnTo>
                  <a:pt x="3580628" y="5187596"/>
                </a:lnTo>
                <a:lnTo>
                  <a:pt x="3594485" y="5205781"/>
                </a:lnTo>
                <a:cubicBezTo>
                  <a:pt x="3598622" y="5202650"/>
                  <a:pt x="3608373" y="5206871"/>
                  <a:pt x="3612507" y="5203721"/>
                </a:cubicBezTo>
                <a:close/>
                <a:moveTo>
                  <a:pt x="3834425" y="5186323"/>
                </a:moveTo>
                <a:cubicBezTo>
                  <a:pt x="3830298" y="5189467"/>
                  <a:pt x="3812608" y="5226269"/>
                  <a:pt x="3818235" y="5233654"/>
                </a:cubicBezTo>
                <a:cubicBezTo>
                  <a:pt x="3823862" y="5241039"/>
                  <a:pt x="3832131" y="5234738"/>
                  <a:pt x="3836258" y="5231593"/>
                </a:cubicBezTo>
                <a:cubicBezTo>
                  <a:pt x="3869677" y="5241147"/>
                  <a:pt x="3934986" y="5249701"/>
                  <a:pt x="3955661" y="5233969"/>
                </a:cubicBezTo>
                <a:lnTo>
                  <a:pt x="3933153" y="5204430"/>
                </a:lnTo>
                <a:cubicBezTo>
                  <a:pt x="3897110" y="5208571"/>
                  <a:pt x="3856923" y="5215848"/>
                  <a:pt x="3834425" y="5186323"/>
                </a:cubicBezTo>
                <a:close/>
                <a:moveTo>
                  <a:pt x="4924027" y="5184531"/>
                </a:moveTo>
                <a:lnTo>
                  <a:pt x="4895101" y="5206572"/>
                </a:lnTo>
                <a:lnTo>
                  <a:pt x="4914946" y="5249769"/>
                </a:lnTo>
                <a:cubicBezTo>
                  <a:pt x="4913464" y="5239248"/>
                  <a:pt x="4923218" y="5243488"/>
                  <a:pt x="4924708" y="5254003"/>
                </a:cubicBezTo>
                <a:lnTo>
                  <a:pt x="4952492" y="5256177"/>
                </a:lnTo>
                <a:cubicBezTo>
                  <a:pt x="4953985" y="5266712"/>
                  <a:pt x="4981758" y="5268872"/>
                  <a:pt x="4981758" y="5268872"/>
                </a:cubicBezTo>
                <a:lnTo>
                  <a:pt x="5070735" y="5282759"/>
                </a:lnTo>
                <a:cubicBezTo>
                  <a:pt x="5087266" y="5270164"/>
                  <a:pt x="5203684" y="5251469"/>
                  <a:pt x="5228816" y="5267314"/>
                </a:cubicBezTo>
                <a:lnTo>
                  <a:pt x="5244545" y="5313670"/>
                </a:lnTo>
                <a:cubicBezTo>
                  <a:pt x="5266702" y="5308459"/>
                  <a:pt x="5292994" y="5300097"/>
                  <a:pt x="5322279" y="5312801"/>
                </a:cubicBezTo>
                <a:lnTo>
                  <a:pt x="5298280" y="5272746"/>
                </a:lnTo>
                <a:lnTo>
                  <a:pt x="5288176" y="5233756"/>
                </a:lnTo>
                <a:lnTo>
                  <a:pt x="5253626" y="5248432"/>
                </a:lnTo>
                <a:cubicBezTo>
                  <a:pt x="5224349" y="5235723"/>
                  <a:pt x="5186806" y="5229334"/>
                  <a:pt x="5159021" y="5227160"/>
                </a:cubicBezTo>
                <a:cubicBezTo>
                  <a:pt x="5142491" y="5239756"/>
                  <a:pt x="5120334" y="5244966"/>
                  <a:pt x="5091060" y="5232277"/>
                </a:cubicBezTo>
                <a:cubicBezTo>
                  <a:pt x="5088075" y="5211207"/>
                  <a:pt x="5049047" y="5194277"/>
                  <a:pt x="5056156" y="5212183"/>
                </a:cubicBezTo>
                <a:lnTo>
                  <a:pt x="4993481" y="5189949"/>
                </a:lnTo>
                <a:lnTo>
                  <a:pt x="4935271" y="5199287"/>
                </a:lnTo>
                <a:close/>
                <a:moveTo>
                  <a:pt x="3648210" y="5164843"/>
                </a:moveTo>
                <a:lnTo>
                  <a:pt x="3631679" y="5177439"/>
                </a:lnTo>
                <a:lnTo>
                  <a:pt x="3630530" y="5201660"/>
                </a:lnTo>
                <a:lnTo>
                  <a:pt x="3704470" y="5238678"/>
                </a:lnTo>
                <a:lnTo>
                  <a:pt x="3721007" y="5226076"/>
                </a:lnTo>
                <a:lnTo>
                  <a:pt x="3708253" y="5200777"/>
                </a:lnTo>
                <a:lnTo>
                  <a:pt x="3687589" y="5216523"/>
                </a:lnTo>
                <a:close/>
                <a:moveTo>
                  <a:pt x="1984955" y="5125371"/>
                </a:moveTo>
                <a:lnTo>
                  <a:pt x="1978527" y="5176937"/>
                </a:lnTo>
                <a:lnTo>
                  <a:pt x="1939831" y="5194750"/>
                </a:lnTo>
                <a:cubicBezTo>
                  <a:pt x="1906080" y="5150455"/>
                  <a:pt x="1905271" y="5209411"/>
                  <a:pt x="1854649" y="5142976"/>
                </a:cubicBezTo>
                <a:cubicBezTo>
                  <a:pt x="1887717" y="5117779"/>
                  <a:pt x="1951884" y="5150548"/>
                  <a:pt x="1984955" y="5125371"/>
                </a:cubicBezTo>
                <a:close/>
                <a:moveTo>
                  <a:pt x="3009661" y="5098606"/>
                </a:moveTo>
                <a:lnTo>
                  <a:pt x="3009040" y="5098663"/>
                </a:lnTo>
                <a:lnTo>
                  <a:pt x="3010599" y="5129486"/>
                </a:lnTo>
                <a:lnTo>
                  <a:pt x="3029400" y="5128543"/>
                </a:lnTo>
                <a:lnTo>
                  <a:pt x="3025775" y="5120335"/>
                </a:lnTo>
                <a:close/>
                <a:moveTo>
                  <a:pt x="3134237" y="5094407"/>
                </a:moveTo>
                <a:lnTo>
                  <a:pt x="3115348" y="5131925"/>
                </a:lnTo>
                <a:lnTo>
                  <a:pt x="3190001" y="5138604"/>
                </a:lnTo>
                <a:lnTo>
                  <a:pt x="3233200" y="5104327"/>
                </a:lnTo>
                <a:lnTo>
                  <a:pt x="3220390" y="5101976"/>
                </a:lnTo>
                <a:lnTo>
                  <a:pt x="3170804" y="5119070"/>
                </a:lnTo>
                <a:close/>
                <a:moveTo>
                  <a:pt x="2280920" y="5016534"/>
                </a:moveTo>
                <a:cubicBezTo>
                  <a:pt x="2276785" y="5019684"/>
                  <a:pt x="2270006" y="5036500"/>
                  <a:pt x="2275633" y="5043885"/>
                </a:cubicBezTo>
                <a:cubicBezTo>
                  <a:pt x="2286887" y="5058654"/>
                  <a:pt x="2295156" y="5052354"/>
                  <a:pt x="2299282" y="5049209"/>
                </a:cubicBezTo>
                <a:close/>
                <a:moveTo>
                  <a:pt x="2046959" y="4658048"/>
                </a:moveTo>
                <a:lnTo>
                  <a:pt x="2048472" y="4660647"/>
                </a:lnTo>
                <a:lnTo>
                  <a:pt x="2049153" y="4660347"/>
                </a:lnTo>
                <a:close/>
                <a:moveTo>
                  <a:pt x="1778897" y="4640616"/>
                </a:moveTo>
                <a:cubicBezTo>
                  <a:pt x="1774770" y="4643760"/>
                  <a:pt x="1766501" y="4650061"/>
                  <a:pt x="1777745" y="4664817"/>
                </a:cubicBezTo>
                <a:lnTo>
                  <a:pt x="1788999" y="4679586"/>
                </a:lnTo>
                <a:cubicBezTo>
                  <a:pt x="1797267" y="4673286"/>
                  <a:pt x="1790140" y="4655372"/>
                  <a:pt x="1778897" y="4640616"/>
                </a:cubicBezTo>
                <a:close/>
                <a:moveTo>
                  <a:pt x="1540917" y="4576917"/>
                </a:moveTo>
                <a:cubicBezTo>
                  <a:pt x="1536782" y="4580067"/>
                  <a:pt x="1528514" y="4586367"/>
                  <a:pt x="1534141" y="4593752"/>
                </a:cubicBezTo>
                <a:lnTo>
                  <a:pt x="1555146" y="4612743"/>
                </a:lnTo>
                <a:close/>
                <a:moveTo>
                  <a:pt x="1007198" y="4398395"/>
                </a:moveTo>
                <a:lnTo>
                  <a:pt x="1008062" y="4399513"/>
                </a:lnTo>
                <a:lnTo>
                  <a:pt x="1008634" y="4398442"/>
                </a:lnTo>
                <a:close/>
                <a:moveTo>
                  <a:pt x="1351235" y="4346022"/>
                </a:moveTo>
                <a:lnTo>
                  <a:pt x="1308429" y="4362776"/>
                </a:lnTo>
                <a:lnTo>
                  <a:pt x="1313959" y="4364793"/>
                </a:lnTo>
                <a:lnTo>
                  <a:pt x="1363889" y="4361743"/>
                </a:lnTo>
                <a:lnTo>
                  <a:pt x="1367594" y="4353852"/>
                </a:lnTo>
                <a:close/>
                <a:moveTo>
                  <a:pt x="7429836" y="4288479"/>
                </a:moveTo>
                <a:cubicBezTo>
                  <a:pt x="7400613" y="4294337"/>
                  <a:pt x="7393959" y="4332227"/>
                  <a:pt x="7375111" y="4320343"/>
                </a:cubicBezTo>
                <a:lnTo>
                  <a:pt x="7418605" y="4368864"/>
                </a:lnTo>
                <a:lnTo>
                  <a:pt x="7424240" y="4376243"/>
                </a:lnTo>
                <a:lnTo>
                  <a:pt x="7459942" y="4337366"/>
                </a:lnTo>
                <a:lnTo>
                  <a:pt x="7539491" y="4381761"/>
                </a:lnTo>
                <a:lnTo>
                  <a:pt x="7589440" y="4378718"/>
                </a:lnTo>
                <a:lnTo>
                  <a:pt x="7571077" y="4346042"/>
                </a:lnTo>
                <a:lnTo>
                  <a:pt x="7467871" y="4296329"/>
                </a:lnTo>
                <a:cubicBezTo>
                  <a:pt x="7451826" y="4288133"/>
                  <a:pt x="7439577" y="4286527"/>
                  <a:pt x="7429836" y="4288479"/>
                </a:cubicBezTo>
                <a:close/>
                <a:moveTo>
                  <a:pt x="988047" y="3971364"/>
                </a:moveTo>
                <a:cubicBezTo>
                  <a:pt x="983912" y="3974514"/>
                  <a:pt x="975643" y="3980815"/>
                  <a:pt x="986897" y="3995585"/>
                </a:cubicBezTo>
                <a:lnTo>
                  <a:pt x="992525" y="4002970"/>
                </a:lnTo>
                <a:cubicBezTo>
                  <a:pt x="1000793" y="3996669"/>
                  <a:pt x="999293" y="3986140"/>
                  <a:pt x="988047" y="3971364"/>
                </a:cubicBezTo>
                <a:close/>
                <a:moveTo>
                  <a:pt x="932481" y="3967036"/>
                </a:moveTo>
                <a:cubicBezTo>
                  <a:pt x="928347" y="3970186"/>
                  <a:pt x="925712" y="3983866"/>
                  <a:pt x="931332" y="3991257"/>
                </a:cubicBezTo>
                <a:cubicBezTo>
                  <a:pt x="936948" y="3998628"/>
                  <a:pt x="946710" y="4002862"/>
                  <a:pt x="950844" y="3999712"/>
                </a:cubicBezTo>
                <a:close/>
                <a:moveTo>
                  <a:pt x="1426132" y="3613001"/>
                </a:moveTo>
                <a:lnTo>
                  <a:pt x="1426978" y="3629668"/>
                </a:lnTo>
                <a:cubicBezTo>
                  <a:pt x="1439765" y="3642677"/>
                  <a:pt x="1445349" y="3633288"/>
                  <a:pt x="1448145" y="3628590"/>
                </a:cubicBezTo>
                <a:lnTo>
                  <a:pt x="1445643" y="3625210"/>
                </a:lnTo>
                <a:close/>
                <a:moveTo>
                  <a:pt x="1832074" y="3604534"/>
                </a:moveTo>
                <a:lnTo>
                  <a:pt x="1778581" y="3658898"/>
                </a:lnTo>
                <a:lnTo>
                  <a:pt x="1791448" y="3662565"/>
                </a:lnTo>
                <a:cubicBezTo>
                  <a:pt x="1805911" y="3651545"/>
                  <a:pt x="1841017" y="3656894"/>
                  <a:pt x="1876111" y="3662230"/>
                </a:cubicBezTo>
                <a:lnTo>
                  <a:pt x="1877763" y="3662222"/>
                </a:lnTo>
                <a:lnTo>
                  <a:pt x="1878967" y="3661415"/>
                </a:lnTo>
                <a:lnTo>
                  <a:pt x="1887627" y="3654531"/>
                </a:lnTo>
                <a:lnTo>
                  <a:pt x="1878019" y="3613582"/>
                </a:lnTo>
                <a:close/>
                <a:moveTo>
                  <a:pt x="1642260" y="3600256"/>
                </a:moveTo>
                <a:lnTo>
                  <a:pt x="1587172" y="3619238"/>
                </a:lnTo>
                <a:lnTo>
                  <a:pt x="1560871" y="3601519"/>
                </a:lnTo>
                <a:lnTo>
                  <a:pt x="1528859" y="3618414"/>
                </a:lnTo>
                <a:lnTo>
                  <a:pt x="1527306" y="3618768"/>
                </a:lnTo>
                <a:lnTo>
                  <a:pt x="1521809" y="3622135"/>
                </a:lnTo>
                <a:lnTo>
                  <a:pt x="1509157" y="3628813"/>
                </a:lnTo>
                <a:lnTo>
                  <a:pt x="1508877" y="3630057"/>
                </a:lnTo>
                <a:lnTo>
                  <a:pt x="1521809" y="3622135"/>
                </a:lnTo>
                <a:lnTo>
                  <a:pt x="1528859" y="3618414"/>
                </a:lnTo>
                <a:lnTo>
                  <a:pt x="1550868" y="3613406"/>
                </a:lnTo>
                <a:cubicBezTo>
                  <a:pt x="1567897" y="3612824"/>
                  <a:pt x="1587178" y="3619245"/>
                  <a:pt x="1606369" y="3638773"/>
                </a:cubicBezTo>
                <a:lnTo>
                  <a:pt x="1651964" y="3602626"/>
                </a:lnTo>
                <a:close/>
                <a:moveTo>
                  <a:pt x="1885976" y="3551351"/>
                </a:moveTo>
                <a:lnTo>
                  <a:pt x="1870509" y="3554799"/>
                </a:lnTo>
                <a:lnTo>
                  <a:pt x="1864207" y="3560182"/>
                </a:lnTo>
                <a:lnTo>
                  <a:pt x="1828851" y="3574524"/>
                </a:lnTo>
                <a:lnTo>
                  <a:pt x="1826422" y="3574975"/>
                </a:lnTo>
                <a:cubicBezTo>
                  <a:pt x="1807096" y="3575105"/>
                  <a:pt x="1784820" y="3569409"/>
                  <a:pt x="1764640" y="3560190"/>
                </a:cubicBezTo>
                <a:lnTo>
                  <a:pt x="1747415" y="3589156"/>
                </a:lnTo>
                <a:lnTo>
                  <a:pt x="1816023" y="3579728"/>
                </a:lnTo>
                <a:lnTo>
                  <a:pt x="1828851" y="3574524"/>
                </a:lnTo>
                <a:lnTo>
                  <a:pt x="1852569" y="3570122"/>
                </a:lnTo>
                <a:lnTo>
                  <a:pt x="1864207" y="3560182"/>
                </a:lnTo>
                <a:close/>
                <a:moveTo>
                  <a:pt x="1949810" y="3520985"/>
                </a:moveTo>
                <a:cubicBezTo>
                  <a:pt x="1940399" y="3524133"/>
                  <a:pt x="1932716" y="3533278"/>
                  <a:pt x="1925236" y="3542630"/>
                </a:cubicBezTo>
                <a:lnTo>
                  <a:pt x="1914384" y="3545041"/>
                </a:lnTo>
                <a:lnTo>
                  <a:pt x="1942713" y="3573853"/>
                </a:lnTo>
                <a:lnTo>
                  <a:pt x="1964915" y="3608519"/>
                </a:lnTo>
                <a:lnTo>
                  <a:pt x="1985206" y="3603632"/>
                </a:lnTo>
                <a:cubicBezTo>
                  <a:pt x="1996364" y="3584840"/>
                  <a:pt x="1973575" y="3554111"/>
                  <a:pt x="1984751" y="3535327"/>
                </a:cubicBezTo>
                <a:cubicBezTo>
                  <a:pt x="1970359" y="3520688"/>
                  <a:pt x="1959221" y="3517837"/>
                  <a:pt x="1949810" y="3520985"/>
                </a:cubicBezTo>
                <a:close/>
                <a:moveTo>
                  <a:pt x="2185687" y="3490956"/>
                </a:moveTo>
                <a:cubicBezTo>
                  <a:pt x="2182890" y="3495654"/>
                  <a:pt x="2180899" y="3516238"/>
                  <a:pt x="2187298" y="3522749"/>
                </a:cubicBezTo>
                <a:cubicBezTo>
                  <a:pt x="2200095" y="3535773"/>
                  <a:pt x="2205679" y="3526383"/>
                  <a:pt x="2208475" y="3521686"/>
                </a:cubicBezTo>
                <a:cubicBezTo>
                  <a:pt x="2211271" y="3516989"/>
                  <a:pt x="2207668" y="3505779"/>
                  <a:pt x="2201270" y="3499268"/>
                </a:cubicBezTo>
                <a:cubicBezTo>
                  <a:pt x="2194871" y="3492757"/>
                  <a:pt x="2192075" y="3497454"/>
                  <a:pt x="2185687" y="3490956"/>
                </a:cubicBezTo>
                <a:close/>
                <a:moveTo>
                  <a:pt x="2558659" y="3401352"/>
                </a:moveTo>
                <a:lnTo>
                  <a:pt x="2572018" y="3414935"/>
                </a:lnTo>
                <a:lnTo>
                  <a:pt x="2585997" y="3410953"/>
                </a:lnTo>
                <a:close/>
                <a:moveTo>
                  <a:pt x="2485141" y="3386876"/>
                </a:moveTo>
                <a:cubicBezTo>
                  <a:pt x="2482345" y="3391574"/>
                  <a:pt x="2479549" y="3396271"/>
                  <a:pt x="2483149" y="3407460"/>
                </a:cubicBezTo>
                <a:lnTo>
                  <a:pt x="2491529" y="3393374"/>
                </a:lnTo>
                <a:close/>
                <a:moveTo>
                  <a:pt x="917373" y="3329869"/>
                </a:moveTo>
                <a:lnTo>
                  <a:pt x="917620" y="3331371"/>
                </a:lnTo>
                <a:lnTo>
                  <a:pt x="917998" y="3331302"/>
                </a:lnTo>
                <a:close/>
                <a:moveTo>
                  <a:pt x="702036" y="3329417"/>
                </a:moveTo>
                <a:cubicBezTo>
                  <a:pt x="699240" y="3334115"/>
                  <a:pt x="693649" y="3343510"/>
                  <a:pt x="700055" y="3350016"/>
                </a:cubicBezTo>
                <a:lnTo>
                  <a:pt x="722037" y="3364839"/>
                </a:lnTo>
                <a:close/>
                <a:moveTo>
                  <a:pt x="2784146" y="3328006"/>
                </a:moveTo>
                <a:lnTo>
                  <a:pt x="2777591" y="3328657"/>
                </a:lnTo>
                <a:lnTo>
                  <a:pt x="2784050" y="3330734"/>
                </a:lnTo>
                <a:close/>
                <a:moveTo>
                  <a:pt x="872709" y="2869775"/>
                </a:moveTo>
                <a:cubicBezTo>
                  <a:pt x="869913" y="2874473"/>
                  <a:pt x="867921" y="2895057"/>
                  <a:pt x="874320" y="2901568"/>
                </a:cubicBezTo>
                <a:cubicBezTo>
                  <a:pt x="887118" y="2914591"/>
                  <a:pt x="892702" y="2905202"/>
                  <a:pt x="895497" y="2900505"/>
                </a:cubicBezTo>
                <a:cubicBezTo>
                  <a:pt x="898294" y="2895807"/>
                  <a:pt x="894690" y="2884598"/>
                  <a:pt x="888292" y="2878087"/>
                </a:cubicBezTo>
                <a:cubicBezTo>
                  <a:pt x="881893" y="2871575"/>
                  <a:pt x="879097" y="2876273"/>
                  <a:pt x="872709" y="2869775"/>
                </a:cubicBezTo>
                <a:close/>
                <a:moveTo>
                  <a:pt x="793595" y="2864674"/>
                </a:moveTo>
                <a:lnTo>
                  <a:pt x="779634" y="2888170"/>
                </a:lnTo>
                <a:cubicBezTo>
                  <a:pt x="771246" y="2902262"/>
                  <a:pt x="784044" y="2915285"/>
                  <a:pt x="796831" y="2928294"/>
                </a:cubicBezTo>
                <a:close/>
                <a:moveTo>
                  <a:pt x="52059" y="2834017"/>
                </a:moveTo>
                <a:cubicBezTo>
                  <a:pt x="49274" y="2838728"/>
                  <a:pt x="50080" y="2854635"/>
                  <a:pt x="56479" y="2861147"/>
                </a:cubicBezTo>
                <a:cubicBezTo>
                  <a:pt x="62868" y="2867644"/>
                  <a:pt x="72052" y="2869444"/>
                  <a:pt x="74848" y="2864746"/>
                </a:cubicBezTo>
                <a:close/>
                <a:moveTo>
                  <a:pt x="99996" y="2822481"/>
                </a:moveTo>
                <a:cubicBezTo>
                  <a:pt x="97208" y="2827172"/>
                  <a:pt x="91616" y="2836568"/>
                  <a:pt x="104413" y="2849590"/>
                </a:cubicBezTo>
                <a:lnTo>
                  <a:pt x="110812" y="2856102"/>
                </a:lnTo>
                <a:cubicBezTo>
                  <a:pt x="116404" y="2846707"/>
                  <a:pt x="112793" y="2835504"/>
                  <a:pt x="99996" y="2822481"/>
                </a:cubicBezTo>
                <a:close/>
                <a:moveTo>
                  <a:pt x="1065616" y="2787093"/>
                </a:moveTo>
                <a:lnTo>
                  <a:pt x="1006507" y="2817432"/>
                </a:lnTo>
                <a:cubicBezTo>
                  <a:pt x="1006507" y="2817432"/>
                  <a:pt x="980922" y="2791400"/>
                  <a:pt x="978126" y="2796098"/>
                </a:cubicBezTo>
                <a:cubicBezTo>
                  <a:pt x="972541" y="2805487"/>
                  <a:pt x="1002533" y="2858615"/>
                  <a:pt x="1012543" y="2876329"/>
                </a:cubicBezTo>
                <a:lnTo>
                  <a:pt x="1085258" y="2874919"/>
                </a:lnTo>
                <a:close/>
                <a:moveTo>
                  <a:pt x="7557872" y="2714255"/>
                </a:moveTo>
                <a:lnTo>
                  <a:pt x="7537010" y="2749328"/>
                </a:lnTo>
                <a:lnTo>
                  <a:pt x="7569906" y="2741397"/>
                </a:lnTo>
                <a:lnTo>
                  <a:pt x="7592108" y="2727136"/>
                </a:lnTo>
                <a:close/>
                <a:moveTo>
                  <a:pt x="1252932" y="2713804"/>
                </a:moveTo>
                <a:cubicBezTo>
                  <a:pt x="1205006" y="2725355"/>
                  <a:pt x="1157069" y="2736890"/>
                  <a:pt x="1112735" y="2759636"/>
                </a:cubicBezTo>
                <a:cubicBezTo>
                  <a:pt x="1107958" y="2784931"/>
                  <a:pt x="1118767" y="2818558"/>
                  <a:pt x="1144359" y="2844585"/>
                </a:cubicBezTo>
                <a:cubicBezTo>
                  <a:pt x="1171137" y="2834120"/>
                  <a:pt x="1246988" y="2775599"/>
                  <a:pt x="1280961" y="2787538"/>
                </a:cubicBezTo>
                <a:close/>
                <a:moveTo>
                  <a:pt x="7618287" y="2706134"/>
                </a:moveTo>
                <a:lnTo>
                  <a:pt x="7618050" y="2710417"/>
                </a:lnTo>
                <a:lnTo>
                  <a:pt x="7619832" y="2709257"/>
                </a:lnTo>
                <a:close/>
                <a:moveTo>
                  <a:pt x="1587313" y="2669491"/>
                </a:moveTo>
                <a:lnTo>
                  <a:pt x="1563340" y="2675252"/>
                </a:lnTo>
                <a:cubicBezTo>
                  <a:pt x="1572527" y="2677072"/>
                  <a:pt x="1581722" y="2678886"/>
                  <a:pt x="1584518" y="2674188"/>
                </a:cubicBezTo>
                <a:close/>
                <a:moveTo>
                  <a:pt x="1423505" y="2668698"/>
                </a:moveTo>
                <a:lnTo>
                  <a:pt x="1415126" y="2682785"/>
                </a:lnTo>
                <a:lnTo>
                  <a:pt x="1427913" y="2695794"/>
                </a:lnTo>
                <a:cubicBezTo>
                  <a:pt x="1453516" y="2721834"/>
                  <a:pt x="1459904" y="2728331"/>
                  <a:pt x="1471072" y="2709553"/>
                </a:cubicBezTo>
                <a:lnTo>
                  <a:pt x="1472246" y="2673049"/>
                </a:lnTo>
                <a:close/>
                <a:moveTo>
                  <a:pt x="7842233" y="2406942"/>
                </a:moveTo>
                <a:lnTo>
                  <a:pt x="7822399" y="2414266"/>
                </a:lnTo>
                <a:lnTo>
                  <a:pt x="7827739" y="2415857"/>
                </a:lnTo>
                <a:close/>
                <a:moveTo>
                  <a:pt x="7924173" y="2350736"/>
                </a:moveTo>
                <a:lnTo>
                  <a:pt x="7882345" y="2390617"/>
                </a:lnTo>
                <a:lnTo>
                  <a:pt x="7908034" y="2384448"/>
                </a:lnTo>
                <a:cubicBezTo>
                  <a:pt x="7911404" y="2361497"/>
                  <a:pt x="7931190" y="2362766"/>
                  <a:pt x="7950961" y="2364048"/>
                </a:cubicBezTo>
                <a:lnTo>
                  <a:pt x="7975445" y="2352412"/>
                </a:lnTo>
                <a:close/>
                <a:moveTo>
                  <a:pt x="6943059" y="1895391"/>
                </a:moveTo>
                <a:cubicBezTo>
                  <a:pt x="6904033" y="1899175"/>
                  <a:pt x="6911456" y="1960329"/>
                  <a:pt x="6889775" y="1951469"/>
                </a:cubicBezTo>
                <a:lnTo>
                  <a:pt x="6937342" y="1992324"/>
                </a:lnTo>
                <a:lnTo>
                  <a:pt x="6943740" y="1998836"/>
                </a:lnTo>
                <a:lnTo>
                  <a:pt x="6965275" y="1945347"/>
                </a:lnTo>
                <a:lnTo>
                  <a:pt x="7042407" y="1971046"/>
                </a:lnTo>
                <a:lnTo>
                  <a:pt x="7083952" y="1952993"/>
                </a:lnTo>
                <a:lnTo>
                  <a:pt x="7061156" y="1922269"/>
                </a:lnTo>
                <a:lnTo>
                  <a:pt x="6962849" y="1897653"/>
                </a:lnTo>
                <a:cubicBezTo>
                  <a:pt x="6955158" y="1895481"/>
                  <a:pt x="6948634" y="1894850"/>
                  <a:pt x="6943059" y="1895391"/>
                </a:cubicBezTo>
                <a:close/>
                <a:moveTo>
                  <a:pt x="6245905" y="1486103"/>
                </a:moveTo>
                <a:lnTo>
                  <a:pt x="6192376" y="1507035"/>
                </a:lnTo>
                <a:lnTo>
                  <a:pt x="6207743" y="1530781"/>
                </a:lnTo>
                <a:lnTo>
                  <a:pt x="6255850" y="1532720"/>
                </a:lnTo>
                <a:lnTo>
                  <a:pt x="6267616" y="1521691"/>
                </a:lnTo>
                <a:close/>
                <a:moveTo>
                  <a:pt x="7393176" y="1266094"/>
                </a:moveTo>
                <a:lnTo>
                  <a:pt x="7396779" y="1277303"/>
                </a:lnTo>
                <a:lnTo>
                  <a:pt x="7390380" y="1270791"/>
                </a:lnTo>
                <a:close/>
                <a:moveTo>
                  <a:pt x="6267228" y="0"/>
                </a:moveTo>
                <a:lnTo>
                  <a:pt x="6335983" y="39806"/>
                </a:lnTo>
                <a:cubicBezTo>
                  <a:pt x="6423463" y="30786"/>
                  <a:pt x="6671246" y="132082"/>
                  <a:pt x="6707200" y="123423"/>
                </a:cubicBezTo>
                <a:lnTo>
                  <a:pt x="6870270" y="229019"/>
                </a:lnTo>
                <a:cubicBezTo>
                  <a:pt x="6864686" y="238408"/>
                  <a:pt x="6826743" y="267670"/>
                  <a:pt x="6852346" y="293710"/>
                </a:cubicBezTo>
                <a:cubicBezTo>
                  <a:pt x="6884330" y="326254"/>
                  <a:pt x="6913874" y="311070"/>
                  <a:pt x="6933071" y="330604"/>
                </a:cubicBezTo>
                <a:cubicBezTo>
                  <a:pt x="6945858" y="343614"/>
                  <a:pt x="6953071" y="366026"/>
                  <a:pt x="6953878" y="381932"/>
                </a:cubicBezTo>
                <a:cubicBezTo>
                  <a:pt x="6983880" y="435074"/>
                  <a:pt x="7023067" y="490016"/>
                  <a:pt x="7067856" y="535576"/>
                </a:cubicBezTo>
                <a:cubicBezTo>
                  <a:pt x="7080654" y="548599"/>
                  <a:pt x="7099829" y="568106"/>
                  <a:pt x="7114608" y="560531"/>
                </a:cubicBezTo>
                <a:lnTo>
                  <a:pt x="7215711" y="580449"/>
                </a:lnTo>
                <a:lnTo>
                  <a:pt x="7235711" y="615870"/>
                </a:lnTo>
                <a:cubicBezTo>
                  <a:pt x="7196961" y="629226"/>
                  <a:pt x="7168214" y="660303"/>
                  <a:pt x="7142277" y="686670"/>
                </a:cubicBezTo>
                <a:cubicBezTo>
                  <a:pt x="7141103" y="723174"/>
                  <a:pt x="7147132" y="782077"/>
                  <a:pt x="7182718" y="825830"/>
                </a:cubicBezTo>
                <a:lnTo>
                  <a:pt x="6985752" y="828998"/>
                </a:lnTo>
                <a:cubicBezTo>
                  <a:pt x="7022513" y="836246"/>
                  <a:pt x="7196320" y="854740"/>
                  <a:pt x="7209125" y="867756"/>
                </a:cubicBezTo>
                <a:cubicBezTo>
                  <a:pt x="7234710" y="893789"/>
                  <a:pt x="7249111" y="938611"/>
                  <a:pt x="7262731" y="967528"/>
                </a:cubicBezTo>
                <a:cubicBezTo>
                  <a:pt x="7301113" y="1006584"/>
                  <a:pt x="7358679" y="1065139"/>
                  <a:pt x="7336330" y="1102727"/>
                </a:cubicBezTo>
                <a:cubicBezTo>
                  <a:pt x="7308386" y="1149691"/>
                  <a:pt x="7341184" y="1198135"/>
                  <a:pt x="7390380" y="1270791"/>
                </a:cubicBezTo>
                <a:lnTo>
                  <a:pt x="7372038" y="1283604"/>
                </a:lnTo>
                <a:lnTo>
                  <a:pt x="7515752" y="1261444"/>
                </a:lnTo>
                <a:cubicBezTo>
                  <a:pt x="7561697" y="1270492"/>
                  <a:pt x="7578464" y="1242313"/>
                  <a:pt x="7628012" y="1262570"/>
                </a:cubicBezTo>
                <a:cubicBezTo>
                  <a:pt x="7636382" y="1248470"/>
                  <a:pt x="7660363" y="1242703"/>
                  <a:pt x="7678745" y="1246336"/>
                </a:cubicBezTo>
                <a:lnTo>
                  <a:pt x="7723883" y="1239478"/>
                </a:lnTo>
                <a:cubicBezTo>
                  <a:pt x="7742264" y="1243112"/>
                  <a:pt x="7770645" y="1264447"/>
                  <a:pt x="7780636" y="1282153"/>
                </a:cubicBezTo>
                <a:cubicBezTo>
                  <a:pt x="7785062" y="1309257"/>
                  <a:pt x="7629274" y="1346782"/>
                  <a:pt x="7592514" y="1339534"/>
                </a:cubicBezTo>
                <a:lnTo>
                  <a:pt x="7598902" y="1346032"/>
                </a:lnTo>
                <a:cubicBezTo>
                  <a:pt x="7609721" y="1379673"/>
                  <a:pt x="7604137" y="1389062"/>
                  <a:pt x="7582952" y="1390132"/>
                </a:cubicBezTo>
                <a:cubicBezTo>
                  <a:pt x="7528256" y="1447561"/>
                  <a:pt x="7423202" y="1468853"/>
                  <a:pt x="7355712" y="1513280"/>
                </a:cubicBezTo>
                <a:cubicBezTo>
                  <a:pt x="7360127" y="1540370"/>
                  <a:pt x="7347340" y="1527361"/>
                  <a:pt x="7322554" y="1517241"/>
                </a:cubicBezTo>
                <a:cubicBezTo>
                  <a:pt x="7316963" y="1526636"/>
                  <a:pt x="7304979" y="1529513"/>
                  <a:pt x="7317785" y="1542530"/>
                </a:cubicBezTo>
                <a:cubicBezTo>
                  <a:pt x="7302998" y="1550111"/>
                  <a:pt x="7254258" y="1545761"/>
                  <a:pt x="7261471" y="1568173"/>
                </a:cubicBezTo>
                <a:lnTo>
                  <a:pt x="7316611" y="1579035"/>
                </a:lnTo>
                <a:cubicBezTo>
                  <a:pt x="7334982" y="1582655"/>
                  <a:pt x="7346973" y="1579772"/>
                  <a:pt x="7339770" y="1557373"/>
                </a:cubicBezTo>
                <a:cubicBezTo>
                  <a:pt x="7358138" y="1560974"/>
                  <a:pt x="7388510" y="1561724"/>
                  <a:pt x="7403287" y="1554129"/>
                </a:cubicBezTo>
                <a:lnTo>
                  <a:pt x="7504741" y="1521648"/>
                </a:lnTo>
                <a:lnTo>
                  <a:pt x="7557095" y="1537222"/>
                </a:lnTo>
                <a:cubicBezTo>
                  <a:pt x="7575464" y="1540822"/>
                  <a:pt x="7596649" y="1539752"/>
                  <a:pt x="7589428" y="1517346"/>
                </a:cubicBezTo>
                <a:lnTo>
                  <a:pt x="7637380" y="1505798"/>
                </a:lnTo>
                <a:cubicBezTo>
                  <a:pt x="7644131" y="1459910"/>
                  <a:pt x="7716482" y="1510885"/>
                  <a:pt x="7723244" y="1465011"/>
                </a:cubicBezTo>
                <a:lnTo>
                  <a:pt x="7837123" y="1497924"/>
                </a:lnTo>
                <a:cubicBezTo>
                  <a:pt x="7852346" y="1558641"/>
                  <a:pt x="7852346" y="1558641"/>
                  <a:pt x="7809190" y="1544902"/>
                </a:cubicBezTo>
                <a:cubicBezTo>
                  <a:pt x="7824413" y="1605618"/>
                  <a:pt x="7757661" y="1545242"/>
                  <a:pt x="7769274" y="1594757"/>
                </a:cubicBezTo>
                <a:cubicBezTo>
                  <a:pt x="7738912" y="1594020"/>
                  <a:pt x="7643856" y="1633013"/>
                  <a:pt x="7648266" y="1660128"/>
                </a:cubicBezTo>
                <a:lnTo>
                  <a:pt x="7544015" y="1697307"/>
                </a:lnTo>
                <a:cubicBezTo>
                  <a:pt x="7555647" y="1746828"/>
                  <a:pt x="7545267" y="1781505"/>
                  <a:pt x="7492923" y="1765945"/>
                </a:cubicBezTo>
                <a:cubicBezTo>
                  <a:pt x="7457787" y="1790524"/>
                  <a:pt x="7404266" y="1811450"/>
                  <a:pt x="7349119" y="1800593"/>
                </a:cubicBezTo>
                <a:lnTo>
                  <a:pt x="7345971" y="1857690"/>
                </a:lnTo>
                <a:lnTo>
                  <a:pt x="7287211" y="1835611"/>
                </a:lnTo>
                <a:lnTo>
                  <a:pt x="7256489" y="1887280"/>
                </a:lnTo>
                <a:cubicBezTo>
                  <a:pt x="7226127" y="1886543"/>
                  <a:pt x="7221353" y="1911859"/>
                  <a:pt x="7190184" y="1895216"/>
                </a:cubicBezTo>
                <a:cubicBezTo>
                  <a:pt x="7178193" y="1898099"/>
                  <a:pt x="7170628" y="1928086"/>
                  <a:pt x="7174223" y="1939301"/>
                </a:cubicBezTo>
                <a:cubicBezTo>
                  <a:pt x="7175046" y="1955196"/>
                  <a:pt x="7190632" y="1963527"/>
                  <a:pt x="7193417" y="1958816"/>
                </a:cubicBezTo>
                <a:cubicBezTo>
                  <a:pt x="7178193" y="1898099"/>
                  <a:pt x="7253344" y="1944396"/>
                  <a:pt x="7278111" y="1954508"/>
                </a:cubicBezTo>
                <a:lnTo>
                  <a:pt x="7320009" y="1884055"/>
                </a:lnTo>
                <a:lnTo>
                  <a:pt x="7326408" y="1890567"/>
                </a:lnTo>
                <a:cubicBezTo>
                  <a:pt x="7338398" y="1887683"/>
                  <a:pt x="7353177" y="1880108"/>
                  <a:pt x="7345971" y="1857690"/>
                </a:cubicBezTo>
                <a:cubicBezTo>
                  <a:pt x="7398315" y="1873250"/>
                  <a:pt x="7424267" y="1846871"/>
                  <a:pt x="7473825" y="1867142"/>
                </a:cubicBezTo>
                <a:cubicBezTo>
                  <a:pt x="7448592" y="1788710"/>
                  <a:pt x="7480584" y="1821248"/>
                  <a:pt x="7542122" y="1838622"/>
                </a:cubicBezTo>
                <a:cubicBezTo>
                  <a:pt x="7585279" y="1852361"/>
                  <a:pt x="7643944" y="1753729"/>
                  <a:pt x="7696288" y="1769289"/>
                </a:cubicBezTo>
                <a:cubicBezTo>
                  <a:pt x="7711871" y="1777601"/>
                  <a:pt x="7721880" y="1795315"/>
                  <a:pt x="7725483" y="1806524"/>
                </a:cubicBezTo>
                <a:cubicBezTo>
                  <a:pt x="7743495" y="1862549"/>
                  <a:pt x="7683578" y="1876983"/>
                  <a:pt x="7649605" y="1865043"/>
                </a:cubicBezTo>
                <a:cubicBezTo>
                  <a:pt x="7581298" y="1893549"/>
                  <a:pt x="7537789" y="1932209"/>
                  <a:pt x="7472281" y="1956038"/>
                </a:cubicBezTo>
                <a:cubicBezTo>
                  <a:pt x="7479487" y="1978455"/>
                  <a:pt x="7463911" y="1970138"/>
                  <a:pt x="7445522" y="1966510"/>
                </a:cubicBezTo>
                <a:cubicBezTo>
                  <a:pt x="7427143" y="1962896"/>
                  <a:pt x="7427947" y="1978783"/>
                  <a:pt x="7437949" y="1996503"/>
                </a:cubicBezTo>
                <a:cubicBezTo>
                  <a:pt x="7410386" y="1991089"/>
                  <a:pt x="7380013" y="1990338"/>
                  <a:pt x="7371633" y="2004425"/>
                </a:cubicBezTo>
                <a:lnTo>
                  <a:pt x="7326496" y="2011284"/>
                </a:lnTo>
                <a:cubicBezTo>
                  <a:pt x="7334513" y="2049582"/>
                  <a:pt x="7316938" y="2061855"/>
                  <a:pt x="7292171" y="2051743"/>
                </a:cubicBezTo>
                <a:cubicBezTo>
                  <a:pt x="7311357" y="2071264"/>
                  <a:pt x="7347041" y="2101909"/>
                  <a:pt x="7379818" y="2135253"/>
                </a:cubicBezTo>
                <a:lnTo>
                  <a:pt x="7422739" y="2196191"/>
                </a:lnTo>
                <a:lnTo>
                  <a:pt x="7786406" y="2140094"/>
                </a:lnTo>
                <a:cubicBezTo>
                  <a:pt x="7832351" y="2149142"/>
                  <a:pt x="7849119" y="2120963"/>
                  <a:pt x="7898656" y="2141206"/>
                </a:cubicBezTo>
                <a:cubicBezTo>
                  <a:pt x="7907036" y="2127120"/>
                  <a:pt x="7931017" y="2121353"/>
                  <a:pt x="7949388" y="2124972"/>
                </a:cubicBezTo>
                <a:lnTo>
                  <a:pt x="7994537" y="2118128"/>
                </a:lnTo>
                <a:cubicBezTo>
                  <a:pt x="8012919" y="2121762"/>
                  <a:pt x="8041289" y="2143083"/>
                  <a:pt x="8051280" y="2160790"/>
                </a:cubicBezTo>
                <a:cubicBezTo>
                  <a:pt x="8055705" y="2187893"/>
                  <a:pt x="7899928" y="2225432"/>
                  <a:pt x="7863157" y="2218171"/>
                </a:cubicBezTo>
                <a:lnTo>
                  <a:pt x="7869556" y="2224682"/>
                </a:lnTo>
                <a:cubicBezTo>
                  <a:pt x="7880372" y="2258303"/>
                  <a:pt x="7874789" y="2267692"/>
                  <a:pt x="7853614" y="2268776"/>
                </a:cubicBezTo>
                <a:lnTo>
                  <a:pt x="7793279" y="2301474"/>
                </a:lnTo>
                <a:lnTo>
                  <a:pt x="7923594" y="2302096"/>
                </a:lnTo>
                <a:lnTo>
                  <a:pt x="7931156" y="2272089"/>
                </a:lnTo>
                <a:cubicBezTo>
                  <a:pt x="7933138" y="2251491"/>
                  <a:pt x="7954315" y="2250427"/>
                  <a:pt x="7979082" y="2260539"/>
                </a:cubicBezTo>
                <a:cubicBezTo>
                  <a:pt x="8003056" y="2254778"/>
                  <a:pt x="8018639" y="2263090"/>
                  <a:pt x="8023056" y="2290199"/>
                </a:cubicBezTo>
                <a:lnTo>
                  <a:pt x="7999337" y="2345221"/>
                </a:lnTo>
                <a:lnTo>
                  <a:pt x="8107777" y="2376574"/>
                </a:lnTo>
                <a:cubicBezTo>
                  <a:pt x="8123001" y="2437291"/>
                  <a:pt x="8123001" y="2437291"/>
                  <a:pt x="8079844" y="2423551"/>
                </a:cubicBezTo>
                <a:cubicBezTo>
                  <a:pt x="8095067" y="2484268"/>
                  <a:pt x="8028305" y="2423879"/>
                  <a:pt x="8039925" y="2473386"/>
                </a:cubicBezTo>
                <a:cubicBezTo>
                  <a:pt x="8009566" y="2472670"/>
                  <a:pt x="7914500" y="2511648"/>
                  <a:pt x="7918920" y="2538778"/>
                </a:cubicBezTo>
                <a:lnTo>
                  <a:pt x="7814667" y="2575937"/>
                </a:lnTo>
                <a:cubicBezTo>
                  <a:pt x="7826290" y="2625464"/>
                  <a:pt x="7815921" y="2660155"/>
                  <a:pt x="7763578" y="2644595"/>
                </a:cubicBezTo>
                <a:lnTo>
                  <a:pt x="7673011" y="2666411"/>
                </a:lnTo>
                <a:lnTo>
                  <a:pt x="7698138" y="2698452"/>
                </a:lnTo>
                <a:cubicBezTo>
                  <a:pt x="7670565" y="2693024"/>
                  <a:pt x="7662185" y="2707110"/>
                  <a:pt x="7641010" y="2708194"/>
                </a:cubicBezTo>
                <a:lnTo>
                  <a:pt x="7654277" y="2739114"/>
                </a:lnTo>
                <a:lnTo>
                  <a:pt x="7744469" y="2745778"/>
                </a:lnTo>
                <a:cubicBezTo>
                  <a:pt x="7719244" y="2667341"/>
                  <a:pt x="7751227" y="2699884"/>
                  <a:pt x="7812766" y="2717258"/>
                </a:cubicBezTo>
                <a:cubicBezTo>
                  <a:pt x="7855933" y="2731011"/>
                  <a:pt x="7914588" y="2632366"/>
                  <a:pt x="7966950" y="2647933"/>
                </a:cubicBezTo>
                <a:cubicBezTo>
                  <a:pt x="7982514" y="2656236"/>
                  <a:pt x="7992524" y="2673951"/>
                  <a:pt x="7996137" y="2685174"/>
                </a:cubicBezTo>
                <a:cubicBezTo>
                  <a:pt x="8014149" y="2741199"/>
                  <a:pt x="7954240" y="2755627"/>
                  <a:pt x="7920267" y="2743687"/>
                </a:cubicBezTo>
                <a:cubicBezTo>
                  <a:pt x="7851960" y="2772194"/>
                  <a:pt x="7808444" y="2810859"/>
                  <a:pt x="7742935" y="2834687"/>
                </a:cubicBezTo>
                <a:cubicBezTo>
                  <a:pt x="7750130" y="2857092"/>
                  <a:pt x="7734555" y="2848774"/>
                  <a:pt x="7716176" y="2845160"/>
                </a:cubicBezTo>
                <a:cubicBezTo>
                  <a:pt x="7697797" y="2841546"/>
                  <a:pt x="7698601" y="2857433"/>
                  <a:pt x="7708611" y="2875147"/>
                </a:cubicBezTo>
                <a:cubicBezTo>
                  <a:pt x="7681037" y="2869719"/>
                  <a:pt x="7650668" y="2868989"/>
                  <a:pt x="7642295" y="2883069"/>
                </a:cubicBezTo>
                <a:lnTo>
                  <a:pt x="7597157" y="2889928"/>
                </a:lnTo>
                <a:cubicBezTo>
                  <a:pt x="7605167" y="2928233"/>
                  <a:pt x="7587592" y="2940505"/>
                  <a:pt x="7562815" y="2930380"/>
                </a:cubicBezTo>
                <a:cubicBezTo>
                  <a:pt x="7601205" y="2969429"/>
                  <a:pt x="7705525" y="3052959"/>
                  <a:pt x="7720756" y="3113670"/>
                </a:cubicBezTo>
                <a:cubicBezTo>
                  <a:pt x="7728787" y="3152002"/>
                  <a:pt x="7714815" y="3175484"/>
                  <a:pt x="7692815" y="3160653"/>
                </a:cubicBezTo>
                <a:cubicBezTo>
                  <a:pt x="7690035" y="3165338"/>
                  <a:pt x="7668860" y="3166422"/>
                  <a:pt x="7672463" y="3177631"/>
                </a:cubicBezTo>
                <a:lnTo>
                  <a:pt x="7697241" y="3187756"/>
                </a:lnTo>
                <a:lnTo>
                  <a:pt x="7808327" y="3225387"/>
                </a:lnTo>
                <a:lnTo>
                  <a:pt x="7840678" y="3205519"/>
                </a:lnTo>
                <a:cubicBezTo>
                  <a:pt x="7836260" y="3178410"/>
                  <a:pt x="7849058" y="3191433"/>
                  <a:pt x="7867447" y="3195061"/>
                </a:cubicBezTo>
                <a:cubicBezTo>
                  <a:pt x="7879420" y="3192169"/>
                  <a:pt x="7875827" y="3180974"/>
                  <a:pt x="7872224" y="3169765"/>
                </a:cubicBezTo>
                <a:cubicBezTo>
                  <a:pt x="7927364" y="3180627"/>
                  <a:pt x="7975290" y="3169077"/>
                  <a:pt x="8030440" y="3179953"/>
                </a:cubicBezTo>
                <a:cubicBezTo>
                  <a:pt x="8068372" y="3150677"/>
                  <a:pt x="8131892" y="3147453"/>
                  <a:pt x="8194237" y="3180732"/>
                </a:cubicBezTo>
                <a:lnTo>
                  <a:pt x="8201810" y="3150740"/>
                </a:lnTo>
                <a:cubicBezTo>
                  <a:pt x="8203799" y="3130136"/>
                  <a:pt x="8224967" y="3129058"/>
                  <a:pt x="8249744" y="3139183"/>
                </a:cubicBezTo>
                <a:cubicBezTo>
                  <a:pt x="8273718" y="3133422"/>
                  <a:pt x="8289301" y="3141734"/>
                  <a:pt x="8293711" y="3168849"/>
                </a:cubicBezTo>
                <a:cubicBezTo>
                  <a:pt x="8308120" y="3213666"/>
                  <a:pt x="8312545" y="3240769"/>
                  <a:pt x="8266590" y="3231707"/>
                </a:cubicBezTo>
                <a:cubicBezTo>
                  <a:pt x="8239008" y="3226285"/>
                  <a:pt x="8141516" y="3217570"/>
                  <a:pt x="8150359" y="3271783"/>
                </a:cubicBezTo>
                <a:cubicBezTo>
                  <a:pt x="8129999" y="3288767"/>
                  <a:pt x="8047730" y="3340769"/>
                  <a:pt x="7992583" y="3329913"/>
                </a:cubicBezTo>
                <a:cubicBezTo>
                  <a:pt x="8003396" y="3363514"/>
                  <a:pt x="7985017" y="3359900"/>
                  <a:pt x="7969434" y="3351588"/>
                </a:cubicBezTo>
                <a:cubicBezTo>
                  <a:pt x="7935470" y="3339643"/>
                  <a:pt x="7958695" y="3438670"/>
                  <a:pt x="7959510" y="3454571"/>
                </a:cubicBezTo>
                <a:cubicBezTo>
                  <a:pt x="7929159" y="3453848"/>
                  <a:pt x="7728223" y="3498218"/>
                  <a:pt x="7742632" y="3543034"/>
                </a:cubicBezTo>
                <a:lnTo>
                  <a:pt x="7671909" y="3523861"/>
                </a:lnTo>
                <a:cubicBezTo>
                  <a:pt x="7635945" y="3532505"/>
                  <a:pt x="7602798" y="3536481"/>
                  <a:pt x="7573232" y="3551637"/>
                </a:cubicBezTo>
                <a:lnTo>
                  <a:pt x="7571259" y="3572229"/>
                </a:lnTo>
                <a:cubicBezTo>
                  <a:pt x="7616040" y="3617795"/>
                  <a:pt x="7663529" y="3537948"/>
                  <a:pt x="7714706" y="3590006"/>
                </a:cubicBezTo>
                <a:cubicBezTo>
                  <a:pt x="7727493" y="3603015"/>
                  <a:pt x="7743069" y="3611333"/>
                  <a:pt x="7765061" y="3626170"/>
                </a:cubicBezTo>
                <a:lnTo>
                  <a:pt x="7728668" y="3566510"/>
                </a:lnTo>
                <a:lnTo>
                  <a:pt x="7753448" y="3576656"/>
                </a:lnTo>
                <a:cubicBezTo>
                  <a:pt x="7778226" y="3586781"/>
                  <a:pt x="7785432" y="3609199"/>
                  <a:pt x="7792635" y="3631597"/>
                </a:cubicBezTo>
                <a:cubicBezTo>
                  <a:pt x="7813812" y="3630534"/>
                  <a:pt x="7832181" y="3634134"/>
                  <a:pt x="7840561" y="3620048"/>
                </a:cubicBezTo>
                <a:cubicBezTo>
                  <a:pt x="7858950" y="3623676"/>
                  <a:pt x="7872911" y="3600180"/>
                  <a:pt x="7890486" y="3587907"/>
                </a:cubicBezTo>
                <a:cubicBezTo>
                  <a:pt x="7871290" y="3568373"/>
                  <a:pt x="7857688" y="3539463"/>
                  <a:pt x="7853271" y="3512354"/>
                </a:cubicBezTo>
                <a:cubicBezTo>
                  <a:pt x="7878059" y="3522493"/>
                  <a:pt x="7899226" y="3521416"/>
                  <a:pt x="7910391" y="3502618"/>
                </a:cubicBezTo>
                <a:lnTo>
                  <a:pt x="7968793" y="3577102"/>
                </a:lnTo>
                <a:cubicBezTo>
                  <a:pt x="7941208" y="3571660"/>
                  <a:pt x="7932839" y="3585760"/>
                  <a:pt x="7911664" y="3586844"/>
                </a:cubicBezTo>
                <a:lnTo>
                  <a:pt x="7928869" y="3626962"/>
                </a:lnTo>
                <a:cubicBezTo>
                  <a:pt x="7941656" y="3639971"/>
                  <a:pt x="7945266" y="3651175"/>
                  <a:pt x="7939682" y="3660564"/>
                </a:cubicBezTo>
                <a:cubicBezTo>
                  <a:pt x="7928499" y="3679354"/>
                  <a:pt x="7898147" y="3678631"/>
                  <a:pt x="7876970" y="3679695"/>
                </a:cubicBezTo>
                <a:cubicBezTo>
                  <a:pt x="7893370" y="3703927"/>
                  <a:pt x="7921751" y="3725261"/>
                  <a:pt x="7931750" y="3742962"/>
                </a:cubicBezTo>
                <a:cubicBezTo>
                  <a:pt x="7936159" y="3770077"/>
                  <a:pt x="7871833" y="3757396"/>
                  <a:pt x="7844259" y="3751967"/>
                </a:cubicBezTo>
                <a:cubicBezTo>
                  <a:pt x="7833083" y="3770752"/>
                  <a:pt x="7809120" y="3776527"/>
                  <a:pt x="7796333" y="3763518"/>
                </a:cubicBezTo>
                <a:lnTo>
                  <a:pt x="7744786" y="3763850"/>
                </a:lnTo>
                <a:lnTo>
                  <a:pt x="7719648" y="3806130"/>
                </a:lnTo>
                <a:lnTo>
                  <a:pt x="7747214" y="3811564"/>
                </a:lnTo>
                <a:lnTo>
                  <a:pt x="7795148" y="3800008"/>
                </a:lnTo>
                <a:cubicBezTo>
                  <a:pt x="7807131" y="3797131"/>
                  <a:pt x="7822725" y="3805456"/>
                  <a:pt x="7829124" y="3811968"/>
                </a:cubicBezTo>
                <a:cubicBezTo>
                  <a:pt x="7826328" y="3816665"/>
                  <a:pt x="7805150" y="3817729"/>
                  <a:pt x="7799558" y="3827124"/>
                </a:cubicBezTo>
                <a:cubicBezTo>
                  <a:pt x="7805372" y="3851875"/>
                  <a:pt x="7775706" y="3849972"/>
                  <a:pt x="7746048" y="3848063"/>
                </a:cubicBezTo>
                <a:lnTo>
                  <a:pt x="7734764" y="3852470"/>
                </a:lnTo>
                <a:lnTo>
                  <a:pt x="7743864" y="3852645"/>
                </a:lnTo>
                <a:lnTo>
                  <a:pt x="8220640" y="3921081"/>
                </a:lnTo>
                <a:cubicBezTo>
                  <a:pt x="8269440" y="3942259"/>
                  <a:pt x="8294228" y="3923349"/>
                  <a:pt x="8344510" y="3955048"/>
                </a:cubicBezTo>
                <a:cubicBezTo>
                  <a:pt x="8356906" y="3945603"/>
                  <a:pt x="8384698" y="3947770"/>
                  <a:pt x="8404213" y="3956245"/>
                </a:cubicBezTo>
                <a:lnTo>
                  <a:pt x="8455644" y="3963724"/>
                </a:lnTo>
                <a:lnTo>
                  <a:pt x="8470900" y="3974861"/>
                </a:lnTo>
                <a:lnTo>
                  <a:pt x="8470900" y="4028073"/>
                </a:lnTo>
                <a:lnTo>
                  <a:pt x="8412730" y="4028503"/>
                </a:lnTo>
                <a:cubicBezTo>
                  <a:pt x="8362561" y="4025891"/>
                  <a:pt x="8307657" y="4018135"/>
                  <a:pt x="8288143" y="4009670"/>
                </a:cubicBezTo>
                <a:lnTo>
                  <a:pt x="8293770" y="4017055"/>
                </a:lnTo>
                <a:cubicBezTo>
                  <a:pt x="8298237" y="4048647"/>
                  <a:pt x="8289987" y="4054956"/>
                  <a:pt x="8266329" y="4049638"/>
                </a:cubicBezTo>
                <a:cubicBezTo>
                  <a:pt x="8193081" y="4082106"/>
                  <a:pt x="8072196" y="4069209"/>
                  <a:pt x="7987704" y="4086922"/>
                </a:cubicBezTo>
                <a:cubicBezTo>
                  <a:pt x="7986552" y="4111123"/>
                  <a:pt x="7975308" y="4096367"/>
                  <a:pt x="7950158" y="4080514"/>
                </a:cubicBezTo>
                <a:cubicBezTo>
                  <a:pt x="7941889" y="4086814"/>
                  <a:pt x="7928001" y="4085725"/>
                  <a:pt x="7939255" y="4100494"/>
                </a:cubicBezTo>
                <a:cubicBezTo>
                  <a:pt x="7921224" y="4102560"/>
                  <a:pt x="7868308" y="4084541"/>
                  <a:pt x="7871293" y="4105611"/>
                </a:cubicBezTo>
                <a:lnTo>
                  <a:pt x="7929844" y="4131010"/>
                </a:lnTo>
                <a:cubicBezTo>
                  <a:pt x="7949349" y="4139471"/>
                  <a:pt x="7963245" y="4140555"/>
                  <a:pt x="7960260" y="4119484"/>
                </a:cubicBezTo>
                <a:cubicBezTo>
                  <a:pt x="7979775" y="4127959"/>
                  <a:pt x="8013176" y="4137504"/>
                  <a:pt x="8031206" y="4135437"/>
                </a:cubicBezTo>
                <a:lnTo>
                  <a:pt x="8150610" y="4137813"/>
                </a:lnTo>
                <a:lnTo>
                  <a:pt x="8205019" y="4166368"/>
                </a:lnTo>
                <a:cubicBezTo>
                  <a:pt x="8224531" y="4174822"/>
                  <a:pt x="8248189" y="4180141"/>
                  <a:pt x="8245196" y="4159076"/>
                </a:cubicBezTo>
                <a:lnTo>
                  <a:pt x="8300772" y="4163418"/>
                </a:lnTo>
                <a:cubicBezTo>
                  <a:pt x="8318452" y="4126602"/>
                  <a:pt x="8387097" y="4190977"/>
                  <a:pt x="8404776" y="4154161"/>
                </a:cubicBezTo>
                <a:lnTo>
                  <a:pt x="8470900" y="4188357"/>
                </a:lnTo>
                <a:lnTo>
                  <a:pt x="8470900" y="4268398"/>
                </a:lnTo>
                <a:lnTo>
                  <a:pt x="8454987" y="4266141"/>
                </a:lnTo>
                <a:cubicBezTo>
                  <a:pt x="8440537" y="4261107"/>
                  <a:pt x="8425899" y="4254757"/>
                  <a:pt x="8426816" y="4277393"/>
                </a:cubicBezTo>
                <a:cubicBezTo>
                  <a:pt x="8393415" y="4267848"/>
                  <a:pt x="8279639" y="4272858"/>
                  <a:pt x="8278489" y="4297078"/>
                </a:cubicBezTo>
                <a:lnTo>
                  <a:pt x="8154959" y="4297847"/>
                </a:lnTo>
                <a:cubicBezTo>
                  <a:pt x="8156792" y="4343119"/>
                  <a:pt x="8137620" y="4369400"/>
                  <a:pt x="8083204" y="4340851"/>
                </a:cubicBezTo>
                <a:cubicBezTo>
                  <a:pt x="8038892" y="4351293"/>
                  <a:pt x="7975065" y="4353260"/>
                  <a:pt x="7916522" y="4327855"/>
                </a:cubicBezTo>
                <a:lnTo>
                  <a:pt x="7900324" y="4375193"/>
                </a:lnTo>
                <a:lnTo>
                  <a:pt x="7840281" y="4339259"/>
                </a:lnTo>
                <a:lnTo>
                  <a:pt x="7794817" y="4373902"/>
                </a:lnTo>
                <a:cubicBezTo>
                  <a:pt x="7761416" y="4364357"/>
                  <a:pt x="7750505" y="4384343"/>
                  <a:pt x="7719747" y="4361113"/>
                </a:cubicBezTo>
                <a:cubicBezTo>
                  <a:pt x="7705851" y="4360029"/>
                  <a:pt x="7690813" y="4383160"/>
                  <a:pt x="7692295" y="4393681"/>
                </a:cubicBezTo>
                <a:cubicBezTo>
                  <a:pt x="7689661" y="4407360"/>
                  <a:pt x="7705041" y="4418985"/>
                  <a:pt x="7709176" y="4415835"/>
                </a:cubicBezTo>
                <a:cubicBezTo>
                  <a:pt x="7705851" y="4360029"/>
                  <a:pt x="7778630" y="4421253"/>
                  <a:pt x="7803770" y="4437093"/>
                </a:cubicBezTo>
                <a:lnTo>
                  <a:pt x="7865764" y="4389855"/>
                </a:lnTo>
                <a:lnTo>
                  <a:pt x="7871391" y="4397240"/>
                </a:lnTo>
                <a:cubicBezTo>
                  <a:pt x="7885287" y="4398324"/>
                  <a:pt x="7903309" y="4396263"/>
                  <a:pt x="7900324" y="4375193"/>
                </a:cubicBezTo>
                <a:cubicBezTo>
                  <a:pt x="7954741" y="4403742"/>
                  <a:pt x="7989301" y="4389079"/>
                  <a:pt x="8039583" y="4420779"/>
                </a:cubicBezTo>
                <a:cubicBezTo>
                  <a:pt x="8029138" y="4347053"/>
                  <a:pt x="8057263" y="4383962"/>
                  <a:pt x="8121433" y="4416752"/>
                </a:cubicBezTo>
                <a:cubicBezTo>
                  <a:pt x="8166096" y="4441060"/>
                  <a:pt x="8252889" y="4374926"/>
                  <a:pt x="8307305" y="4403474"/>
                </a:cubicBezTo>
                <a:cubicBezTo>
                  <a:pt x="8322683" y="4415080"/>
                  <a:pt x="8329803" y="4433000"/>
                  <a:pt x="8331296" y="4443535"/>
                </a:cubicBezTo>
                <a:cubicBezTo>
                  <a:pt x="8338755" y="4496191"/>
                  <a:pt x="8269302" y="4490773"/>
                  <a:pt x="8234400" y="4470699"/>
                </a:cubicBezTo>
                <a:cubicBezTo>
                  <a:pt x="8152540" y="4474712"/>
                  <a:pt x="8095833" y="4494599"/>
                  <a:pt x="8018110" y="4495482"/>
                </a:cubicBezTo>
                <a:cubicBezTo>
                  <a:pt x="8021092" y="4516532"/>
                  <a:pt x="8005714" y="4504927"/>
                  <a:pt x="7986191" y="4496458"/>
                </a:cubicBezTo>
                <a:cubicBezTo>
                  <a:pt x="7966668" y="4487989"/>
                  <a:pt x="7964034" y="4501669"/>
                  <a:pt x="7971153" y="4519589"/>
                </a:cubicBezTo>
                <a:cubicBezTo>
                  <a:pt x="7941876" y="4506880"/>
                  <a:pt x="7908468" y="4497341"/>
                  <a:pt x="7896072" y="4506786"/>
                </a:cubicBezTo>
                <a:lnTo>
                  <a:pt x="7844641" y="4499308"/>
                </a:lnTo>
                <a:cubicBezTo>
                  <a:pt x="7844981" y="4534044"/>
                  <a:pt x="7822824" y="4539255"/>
                  <a:pt x="7797685" y="4523415"/>
                </a:cubicBezTo>
                <a:cubicBezTo>
                  <a:pt x="7831436" y="4567710"/>
                  <a:pt x="7928206" y="4668995"/>
                  <a:pt x="7931539" y="4724796"/>
                </a:cubicBezTo>
                <a:cubicBezTo>
                  <a:pt x="7931880" y="4759532"/>
                  <a:pt x="7911218" y="4775298"/>
                  <a:pt x="7890210" y="4756288"/>
                </a:cubicBezTo>
                <a:cubicBezTo>
                  <a:pt x="7886075" y="4759438"/>
                  <a:pt x="7862418" y="4754119"/>
                  <a:pt x="7863910" y="4764655"/>
                </a:cubicBezTo>
                <a:lnTo>
                  <a:pt x="7889060" y="4780508"/>
                </a:lnTo>
                <a:lnTo>
                  <a:pt x="8003510" y="4844977"/>
                </a:lnTo>
                <a:lnTo>
                  <a:pt x="8043697" y="4837700"/>
                </a:lnTo>
                <a:cubicBezTo>
                  <a:pt x="8044839" y="4813485"/>
                  <a:pt x="8056093" y="4828254"/>
                  <a:pt x="8075616" y="4836724"/>
                </a:cubicBezTo>
                <a:cubicBezTo>
                  <a:pt x="8089502" y="4837793"/>
                  <a:pt x="8088012" y="4827278"/>
                  <a:pt x="8086519" y="4816743"/>
                </a:cubicBezTo>
                <a:cubicBezTo>
                  <a:pt x="8145070" y="4842141"/>
                  <a:pt x="8200636" y="4846470"/>
                  <a:pt x="8259179" y="4871874"/>
                </a:cubicBezTo>
                <a:cubicBezTo>
                  <a:pt x="8307625" y="4858282"/>
                  <a:pt x="8378572" y="4874235"/>
                  <a:pt x="8440108" y="4920704"/>
                </a:cubicBezTo>
                <a:lnTo>
                  <a:pt x="8455145" y="4897573"/>
                </a:lnTo>
                <a:cubicBezTo>
                  <a:pt x="8456839" y="4893364"/>
                  <a:pt x="8459588" y="4890540"/>
                  <a:pt x="8463151" y="4888919"/>
                </a:cubicBezTo>
                <a:lnTo>
                  <a:pt x="8470900" y="4888057"/>
                </a:lnTo>
                <a:lnTo>
                  <a:pt x="8470900" y="4971811"/>
                </a:lnTo>
                <a:lnTo>
                  <a:pt x="8429929" y="4961994"/>
                </a:lnTo>
                <a:cubicBezTo>
                  <a:pt x="8399521" y="4957450"/>
                  <a:pt x="8372486" y="4960548"/>
                  <a:pt x="8371335" y="4984758"/>
                </a:cubicBezTo>
                <a:cubicBezTo>
                  <a:pt x="8345053" y="4993133"/>
                  <a:pt x="8242531" y="5012913"/>
                  <a:pt x="8183980" y="4987514"/>
                </a:cubicBezTo>
                <a:cubicBezTo>
                  <a:pt x="8188455" y="5019100"/>
                  <a:pt x="8168943" y="5010645"/>
                  <a:pt x="8153554" y="4999026"/>
                </a:cubicBezTo>
                <a:cubicBezTo>
                  <a:pt x="8118661" y="4978946"/>
                  <a:pt x="8122327" y="5069488"/>
                  <a:pt x="8119685" y="5083174"/>
                </a:cubicBezTo>
                <a:cubicBezTo>
                  <a:pt x="8086284" y="5073629"/>
                  <a:pt x="7854264" y="5052056"/>
                  <a:pt x="7860232" y="5094177"/>
                </a:cubicBezTo>
                <a:lnTo>
                  <a:pt x="7786303" y="5057174"/>
                </a:lnTo>
                <a:cubicBezTo>
                  <a:pt x="7744623" y="5053916"/>
                  <a:pt x="7707087" y="5047521"/>
                  <a:pt x="7671034" y="5051648"/>
                </a:cubicBezTo>
                <a:lnTo>
                  <a:pt x="7664265" y="5068478"/>
                </a:lnTo>
                <a:cubicBezTo>
                  <a:pt x="7703633" y="5120144"/>
                  <a:pt x="7773897" y="5066605"/>
                  <a:pt x="7818902" y="5125669"/>
                </a:cubicBezTo>
                <a:cubicBezTo>
                  <a:pt x="7830156" y="5140439"/>
                  <a:pt x="7845534" y="5152044"/>
                  <a:pt x="7866542" y="5171054"/>
                </a:cubicBezTo>
                <a:lnTo>
                  <a:pt x="7839567" y="5109923"/>
                </a:lnTo>
                <a:lnTo>
                  <a:pt x="7864709" y="5125783"/>
                </a:lnTo>
                <a:cubicBezTo>
                  <a:pt x="7889849" y="5141623"/>
                  <a:pt x="7892824" y="5162679"/>
                  <a:pt x="7895816" y="5183744"/>
                </a:cubicBezTo>
                <a:cubicBezTo>
                  <a:pt x="7919466" y="5189068"/>
                  <a:pt x="7938979" y="5197523"/>
                  <a:pt x="7951374" y="5188078"/>
                </a:cubicBezTo>
                <a:cubicBezTo>
                  <a:pt x="7970897" y="5196546"/>
                  <a:pt x="7991562" y="5180800"/>
                  <a:pt x="8013719" y="5175590"/>
                </a:cubicBezTo>
                <a:cubicBezTo>
                  <a:pt x="7996838" y="5153435"/>
                  <a:pt x="7988237" y="5124994"/>
                  <a:pt x="7989378" y="5100779"/>
                </a:cubicBezTo>
                <a:cubicBezTo>
                  <a:pt x="8014528" y="5116633"/>
                  <a:pt x="8038168" y="5121943"/>
                  <a:pt x="8054698" y="5109348"/>
                </a:cubicBezTo>
                <a:lnTo>
                  <a:pt x="8102686" y="5189463"/>
                </a:lnTo>
                <a:cubicBezTo>
                  <a:pt x="8073412" y="5176773"/>
                  <a:pt x="8061016" y="5186219"/>
                  <a:pt x="8037377" y="5180908"/>
                </a:cubicBezTo>
                <a:lnTo>
                  <a:pt x="8047471" y="5219885"/>
                </a:lnTo>
                <a:cubicBezTo>
                  <a:pt x="8058714" y="5234640"/>
                  <a:pt x="8060207" y="5245175"/>
                  <a:pt x="8051946" y="5251470"/>
                </a:cubicBezTo>
                <a:cubicBezTo>
                  <a:pt x="8035416" y="5264066"/>
                  <a:pt x="8002007" y="5254527"/>
                  <a:pt x="7978358" y="5249203"/>
                </a:cubicBezTo>
                <a:cubicBezTo>
                  <a:pt x="7991104" y="5274508"/>
                  <a:pt x="8017736" y="5300882"/>
                  <a:pt x="8024845" y="5318788"/>
                </a:cubicBezTo>
                <a:cubicBezTo>
                  <a:pt x="8023696" y="5343009"/>
                  <a:pt x="7955391" y="5313370"/>
                  <a:pt x="7926117" y="5300681"/>
                </a:cubicBezTo>
                <a:cubicBezTo>
                  <a:pt x="7909587" y="5313277"/>
                  <a:pt x="7881803" y="5311103"/>
                  <a:pt x="7870559" y="5296347"/>
                </a:cubicBezTo>
                <a:lnTo>
                  <a:pt x="7813501" y="5281484"/>
                </a:lnTo>
                <a:lnTo>
                  <a:pt x="7776306" y="5309825"/>
                </a:lnTo>
                <a:lnTo>
                  <a:pt x="7805572" y="5322521"/>
                </a:lnTo>
                <a:lnTo>
                  <a:pt x="7861138" y="5326849"/>
                </a:lnTo>
                <a:cubicBezTo>
                  <a:pt x="7875034" y="5327933"/>
                  <a:pt x="7890415" y="5339558"/>
                  <a:pt x="7896031" y="5346929"/>
                </a:cubicBezTo>
                <a:cubicBezTo>
                  <a:pt x="7891907" y="5350093"/>
                  <a:pt x="7868257" y="5344769"/>
                  <a:pt x="7859988" y="5351069"/>
                </a:cubicBezTo>
                <a:cubicBezTo>
                  <a:pt x="7861821" y="5396341"/>
                  <a:pt x="7730491" y="5309718"/>
                  <a:pt x="7732324" y="5354989"/>
                </a:cubicBezTo>
                <a:lnTo>
                  <a:pt x="7680900" y="5347505"/>
                </a:lnTo>
                <a:cubicBezTo>
                  <a:pt x="7672631" y="5353806"/>
                  <a:pt x="7654609" y="5355866"/>
                  <a:pt x="7636589" y="5357946"/>
                </a:cubicBezTo>
                <a:cubicBezTo>
                  <a:pt x="7679751" y="5371725"/>
                  <a:pt x="7732675" y="5389739"/>
                  <a:pt x="7761601" y="5367698"/>
                </a:cubicBezTo>
                <a:lnTo>
                  <a:pt x="7794200" y="5436194"/>
                </a:lnTo>
                <a:lnTo>
                  <a:pt x="7737493" y="5456081"/>
                </a:lnTo>
                <a:lnTo>
                  <a:pt x="7769752" y="5489840"/>
                </a:lnTo>
                <a:lnTo>
                  <a:pt x="7773078" y="5545647"/>
                </a:lnTo>
                <a:lnTo>
                  <a:pt x="7682959" y="5555975"/>
                </a:lnTo>
                <a:cubicBezTo>
                  <a:pt x="7609019" y="5518957"/>
                  <a:pt x="7536923" y="5527225"/>
                  <a:pt x="7478380" y="5501821"/>
                </a:cubicBezTo>
                <a:lnTo>
                  <a:pt x="7467137" y="5487065"/>
                </a:lnTo>
                <a:lnTo>
                  <a:pt x="7454723" y="5496502"/>
                </a:lnTo>
                <a:lnTo>
                  <a:pt x="7379652" y="5483713"/>
                </a:lnTo>
                <a:cubicBezTo>
                  <a:pt x="7342457" y="5512055"/>
                  <a:pt x="7269678" y="5450830"/>
                  <a:pt x="7224203" y="5485459"/>
                </a:cubicBezTo>
                <a:cubicBezTo>
                  <a:pt x="7200556" y="5480154"/>
                  <a:pt x="7095049" y="5478863"/>
                  <a:pt x="7083805" y="5464107"/>
                </a:cubicBezTo>
                <a:cubicBezTo>
                  <a:pt x="7071399" y="5473539"/>
                  <a:pt x="7054869" y="5486134"/>
                  <a:pt x="7032714" y="5491365"/>
                </a:cubicBezTo>
                <a:lnTo>
                  <a:pt x="7038342" y="5498750"/>
                </a:lnTo>
                <a:cubicBezTo>
                  <a:pt x="7039824" y="5509271"/>
                  <a:pt x="7035697" y="5512416"/>
                  <a:pt x="7020319" y="5500810"/>
                </a:cubicBezTo>
                <a:lnTo>
                  <a:pt x="7009065" y="5486041"/>
                </a:lnTo>
                <a:cubicBezTo>
                  <a:pt x="6991034" y="5488107"/>
                  <a:pt x="6975656" y="5476502"/>
                  <a:pt x="6964410" y="5461726"/>
                </a:cubicBezTo>
                <a:cubicBezTo>
                  <a:pt x="6935476" y="5483773"/>
                  <a:pt x="6888179" y="5473144"/>
                  <a:pt x="6859246" y="5495191"/>
                </a:cubicBezTo>
                <a:lnTo>
                  <a:pt x="6859937" y="5564677"/>
                </a:lnTo>
                <a:cubicBezTo>
                  <a:pt x="6865564" y="5572062"/>
                  <a:pt x="6871180" y="5579433"/>
                  <a:pt x="6867046" y="5582583"/>
                </a:cubicBezTo>
                <a:cubicBezTo>
                  <a:pt x="6858777" y="5588884"/>
                  <a:pt x="6835138" y="5583574"/>
                  <a:pt x="6819749" y="5571955"/>
                </a:cubicBezTo>
                <a:cubicBezTo>
                  <a:pt x="6807354" y="5581400"/>
                  <a:pt x="6789323" y="5583466"/>
                  <a:pt x="6766825" y="5553941"/>
                </a:cubicBezTo>
                <a:lnTo>
                  <a:pt x="6749944" y="5531786"/>
                </a:lnTo>
                <a:lnTo>
                  <a:pt x="6698864" y="5559058"/>
                </a:lnTo>
                <a:lnTo>
                  <a:pt x="6564090" y="5545071"/>
                </a:lnTo>
                <a:lnTo>
                  <a:pt x="6546474" y="5534930"/>
                </a:lnTo>
                <a:lnTo>
                  <a:pt x="6591159" y="5584191"/>
                </a:lnTo>
                <a:cubicBezTo>
                  <a:pt x="6603946" y="5597200"/>
                  <a:pt x="6664318" y="5651071"/>
                  <a:pt x="6655938" y="5665158"/>
                </a:cubicBezTo>
                <a:lnTo>
                  <a:pt x="6643947" y="5668042"/>
                </a:lnTo>
                <a:cubicBezTo>
                  <a:pt x="6627557" y="5643824"/>
                  <a:pt x="6591973" y="5600091"/>
                  <a:pt x="6578010" y="5623567"/>
                </a:cubicBezTo>
                <a:lnTo>
                  <a:pt x="6481449" y="5529407"/>
                </a:lnTo>
                <a:lnTo>
                  <a:pt x="6407152" y="5536302"/>
                </a:lnTo>
                <a:lnTo>
                  <a:pt x="6357554" y="5574095"/>
                </a:lnTo>
                <a:lnTo>
                  <a:pt x="6283622" y="5537071"/>
                </a:lnTo>
                <a:lnTo>
                  <a:pt x="6219795" y="5539038"/>
                </a:lnTo>
                <a:lnTo>
                  <a:pt x="6167165" y="5511431"/>
                </a:lnTo>
                <a:lnTo>
                  <a:pt x="6295972" y="5683440"/>
                </a:lnTo>
                <a:lnTo>
                  <a:pt x="6299003" y="5686598"/>
                </a:lnTo>
                <a:lnTo>
                  <a:pt x="6033169" y="5686598"/>
                </a:lnTo>
                <a:lnTo>
                  <a:pt x="5772499" y="5451737"/>
                </a:lnTo>
                <a:lnTo>
                  <a:pt x="5762875" y="5513813"/>
                </a:lnTo>
                <a:cubicBezTo>
                  <a:pt x="5758741" y="5516963"/>
                  <a:pt x="5750480" y="5523258"/>
                  <a:pt x="5739225" y="5508488"/>
                </a:cubicBezTo>
                <a:cubicBezTo>
                  <a:pt x="5694914" y="5518930"/>
                  <a:pt x="5604795" y="5529257"/>
                  <a:pt x="5540617" y="5496475"/>
                </a:cubicBezTo>
                <a:cubicBezTo>
                  <a:pt x="5524087" y="5509070"/>
                  <a:pt x="5503081" y="5490080"/>
                  <a:pt x="5486551" y="5502675"/>
                </a:cubicBezTo>
                <a:cubicBezTo>
                  <a:pt x="5440737" y="5502568"/>
                  <a:pt x="5385179" y="5498234"/>
                  <a:pt x="5332255" y="5480220"/>
                </a:cubicBezTo>
                <a:cubicBezTo>
                  <a:pt x="5323986" y="5486521"/>
                  <a:pt x="5305963" y="5488582"/>
                  <a:pt x="5294709" y="5473812"/>
                </a:cubicBezTo>
                <a:cubicBezTo>
                  <a:pt x="5272211" y="5444286"/>
                  <a:pt x="5315033" y="5423330"/>
                  <a:pt x="5323302" y="5417029"/>
                </a:cubicBezTo>
                <a:lnTo>
                  <a:pt x="5265893" y="5367416"/>
                </a:lnTo>
                <a:lnTo>
                  <a:pt x="5218947" y="5391537"/>
                </a:lnTo>
                <a:lnTo>
                  <a:pt x="5093917" y="5381777"/>
                </a:lnTo>
                <a:lnTo>
                  <a:pt x="5088298" y="5374386"/>
                </a:lnTo>
                <a:lnTo>
                  <a:pt x="4968905" y="5372025"/>
                </a:lnTo>
                <a:cubicBezTo>
                  <a:pt x="4953516" y="5360405"/>
                  <a:pt x="4926075" y="5392987"/>
                  <a:pt x="4921948" y="5396132"/>
                </a:cubicBezTo>
                <a:cubicBezTo>
                  <a:pt x="4945598" y="5401456"/>
                  <a:pt x="4943297" y="5449878"/>
                  <a:pt x="4922292" y="5430888"/>
                </a:cubicBezTo>
                <a:cubicBezTo>
                  <a:pt x="4916664" y="5423503"/>
                  <a:pt x="4905418" y="5408728"/>
                  <a:pt x="4897149" y="5415028"/>
                </a:cubicBezTo>
                <a:cubicBezTo>
                  <a:pt x="4888880" y="5421329"/>
                  <a:pt x="4893365" y="5452929"/>
                  <a:pt x="4896340" y="5473985"/>
                </a:cubicBezTo>
                <a:cubicBezTo>
                  <a:pt x="4883944" y="5483430"/>
                  <a:pt x="4792325" y="5483229"/>
                  <a:pt x="4781082" y="5468473"/>
                </a:cubicBezTo>
                <a:cubicBezTo>
                  <a:pt x="4752156" y="5490514"/>
                  <a:pt x="4748021" y="5493665"/>
                  <a:pt x="4708643" y="5441985"/>
                </a:cubicBezTo>
                <a:lnTo>
                  <a:pt x="4663179" y="5476627"/>
                </a:lnTo>
                <a:cubicBezTo>
                  <a:pt x="4647450" y="5430272"/>
                  <a:pt x="4635863" y="5380760"/>
                  <a:pt x="4639657" y="5342874"/>
                </a:cubicBezTo>
                <a:cubicBezTo>
                  <a:pt x="4631378" y="5349161"/>
                  <a:pt x="4623109" y="5355462"/>
                  <a:pt x="4609231" y="5354385"/>
                </a:cubicBezTo>
                <a:lnTo>
                  <a:pt x="4601642" y="5430159"/>
                </a:lnTo>
                <a:cubicBezTo>
                  <a:pt x="4569735" y="5431149"/>
                  <a:pt x="4374452" y="5474942"/>
                  <a:pt x="4318202" y="5401121"/>
                </a:cubicBezTo>
                <a:cubicBezTo>
                  <a:pt x="4305806" y="5410567"/>
                  <a:pt x="4233700" y="5418820"/>
                  <a:pt x="4216829" y="5396680"/>
                </a:cubicBezTo>
                <a:cubicBezTo>
                  <a:pt x="4211202" y="5389295"/>
                  <a:pt x="4223606" y="5379844"/>
                  <a:pt x="4223606" y="5379844"/>
                </a:cubicBezTo>
                <a:lnTo>
                  <a:pt x="4205235" y="5347174"/>
                </a:lnTo>
                <a:lnTo>
                  <a:pt x="4171824" y="5337616"/>
                </a:lnTo>
                <a:lnTo>
                  <a:pt x="4182269" y="5411342"/>
                </a:lnTo>
                <a:cubicBezTo>
                  <a:pt x="4136805" y="5445984"/>
                  <a:pt x="4075620" y="5434265"/>
                  <a:pt x="4008800" y="5415168"/>
                </a:cubicBezTo>
                <a:cubicBezTo>
                  <a:pt x="4000539" y="5421463"/>
                  <a:pt x="3976423" y="5509851"/>
                  <a:pt x="3959542" y="5487697"/>
                </a:cubicBezTo>
                <a:cubicBezTo>
                  <a:pt x="3942671" y="5465556"/>
                  <a:pt x="3939686" y="5444486"/>
                  <a:pt x="3936712" y="5423429"/>
                </a:cubicBezTo>
                <a:cubicBezTo>
                  <a:pt x="3907778" y="5445476"/>
                  <a:pt x="3855195" y="5462199"/>
                  <a:pt x="3812032" y="5448419"/>
                </a:cubicBezTo>
                <a:lnTo>
                  <a:pt x="3816968" y="5386318"/>
                </a:lnTo>
                <a:lnTo>
                  <a:pt x="3875168" y="5376967"/>
                </a:lnTo>
                <a:cubicBezTo>
                  <a:pt x="3873675" y="5366431"/>
                  <a:pt x="3866567" y="5348525"/>
                  <a:pt x="3870701" y="5345375"/>
                </a:cubicBezTo>
                <a:cubicBezTo>
                  <a:pt x="3878962" y="5339080"/>
                  <a:pt x="3912714" y="5383375"/>
                  <a:pt x="3918349" y="5390754"/>
                </a:cubicBezTo>
                <a:cubicBezTo>
                  <a:pt x="3943140" y="5371863"/>
                  <a:pt x="3988944" y="5371957"/>
                  <a:pt x="4030614" y="5375201"/>
                </a:cubicBezTo>
                <a:cubicBezTo>
                  <a:pt x="4034749" y="5372051"/>
                  <a:pt x="4041528" y="5355235"/>
                  <a:pt x="4040035" y="5344699"/>
                </a:cubicBezTo>
                <a:lnTo>
                  <a:pt x="3963462" y="5321361"/>
                </a:lnTo>
                <a:lnTo>
                  <a:pt x="3931203" y="5287601"/>
                </a:lnTo>
                <a:lnTo>
                  <a:pt x="3873335" y="5331695"/>
                </a:lnTo>
                <a:cubicBezTo>
                  <a:pt x="3813292" y="5295761"/>
                  <a:pt x="3717556" y="5298719"/>
                  <a:pt x="3677369" y="5305996"/>
                </a:cubicBezTo>
                <a:cubicBezTo>
                  <a:pt x="3660839" y="5318592"/>
                  <a:pt x="3630080" y="5295361"/>
                  <a:pt x="3613542" y="5307963"/>
                </a:cubicBezTo>
                <a:lnTo>
                  <a:pt x="3563600" y="5311000"/>
                </a:lnTo>
                <a:lnTo>
                  <a:pt x="3569227" y="5318384"/>
                </a:lnTo>
                <a:cubicBezTo>
                  <a:pt x="3552697" y="5330980"/>
                  <a:pt x="3521931" y="5307755"/>
                  <a:pt x="3505400" y="5320351"/>
                </a:cubicBezTo>
                <a:cubicBezTo>
                  <a:pt x="3492997" y="5329802"/>
                  <a:pt x="3480601" y="5339248"/>
                  <a:pt x="3458093" y="5309708"/>
                </a:cubicBezTo>
                <a:lnTo>
                  <a:pt x="3446535" y="5305614"/>
                </a:lnTo>
                <a:lnTo>
                  <a:pt x="3444601" y="5314701"/>
                </a:lnTo>
                <a:lnTo>
                  <a:pt x="3435274" y="5301622"/>
                </a:lnTo>
                <a:lnTo>
                  <a:pt x="3395418" y="5287474"/>
                </a:lnTo>
                <a:lnTo>
                  <a:pt x="3349954" y="5322116"/>
                </a:lnTo>
                <a:lnTo>
                  <a:pt x="3341752" y="5304275"/>
                </a:lnTo>
                <a:lnTo>
                  <a:pt x="3317572" y="5321163"/>
                </a:lnTo>
                <a:lnTo>
                  <a:pt x="3309547" y="5278856"/>
                </a:lnTo>
                <a:lnTo>
                  <a:pt x="3238479" y="5278704"/>
                </a:lnTo>
                <a:lnTo>
                  <a:pt x="3241462" y="5299755"/>
                </a:lnTo>
                <a:lnTo>
                  <a:pt x="3206561" y="5279681"/>
                </a:lnTo>
                <a:lnTo>
                  <a:pt x="3178776" y="5277507"/>
                </a:lnTo>
                <a:lnTo>
                  <a:pt x="3166724" y="5321708"/>
                </a:lnTo>
                <a:lnTo>
                  <a:pt x="3128036" y="5339515"/>
                </a:lnTo>
                <a:cubicBezTo>
                  <a:pt x="3094285" y="5295220"/>
                  <a:pt x="3089349" y="5357321"/>
                  <a:pt x="3033100" y="5283500"/>
                </a:cubicBezTo>
                <a:lnTo>
                  <a:pt x="3053764" y="5267755"/>
                </a:lnTo>
                <a:lnTo>
                  <a:pt x="3043414" y="5258396"/>
                </a:lnTo>
                <a:lnTo>
                  <a:pt x="2963679" y="5246111"/>
                </a:lnTo>
                <a:lnTo>
                  <a:pt x="2961560" y="5246037"/>
                </a:lnTo>
                <a:lnTo>
                  <a:pt x="2861296" y="5294220"/>
                </a:lnTo>
                <a:cubicBezTo>
                  <a:pt x="2854889" y="5287714"/>
                  <a:pt x="2835703" y="5268194"/>
                  <a:pt x="2830122" y="5277602"/>
                </a:cubicBezTo>
                <a:cubicBezTo>
                  <a:pt x="2827334" y="5282294"/>
                  <a:pt x="2840936" y="5311203"/>
                  <a:pt x="2844539" y="5322413"/>
                </a:cubicBezTo>
                <a:lnTo>
                  <a:pt x="2757408" y="5279013"/>
                </a:lnTo>
                <a:lnTo>
                  <a:pt x="2748333" y="5269780"/>
                </a:lnTo>
                <a:lnTo>
                  <a:pt x="2714287" y="5328063"/>
                </a:lnTo>
                <a:lnTo>
                  <a:pt x="2683180" y="5270102"/>
                </a:lnTo>
                <a:cubicBezTo>
                  <a:pt x="2658370" y="5288985"/>
                  <a:pt x="2619693" y="5306805"/>
                  <a:pt x="2572396" y="5296176"/>
                </a:cubicBezTo>
                <a:lnTo>
                  <a:pt x="2573205" y="5237219"/>
                </a:lnTo>
                <a:lnTo>
                  <a:pt x="2627271" y="5231018"/>
                </a:lnTo>
                <a:cubicBezTo>
                  <a:pt x="2625778" y="5220483"/>
                  <a:pt x="2618669" y="5202577"/>
                  <a:pt x="2622793" y="5199412"/>
                </a:cubicBezTo>
                <a:cubicBezTo>
                  <a:pt x="2631065" y="5193131"/>
                  <a:pt x="2659190" y="5230041"/>
                  <a:pt x="2664806" y="5237412"/>
                </a:cubicBezTo>
                <a:lnTo>
                  <a:pt x="2712885" y="5233140"/>
                </a:lnTo>
                <a:lnTo>
                  <a:pt x="2770405" y="5159669"/>
                </a:lnTo>
                <a:lnTo>
                  <a:pt x="2731505" y="5142796"/>
                </a:lnTo>
                <a:lnTo>
                  <a:pt x="2717504" y="5146684"/>
                </a:lnTo>
                <a:lnTo>
                  <a:pt x="2625438" y="5185746"/>
                </a:lnTo>
                <a:cubicBezTo>
                  <a:pt x="2571021" y="5157198"/>
                  <a:pt x="2483537" y="5153846"/>
                  <a:pt x="2443357" y="5161118"/>
                </a:cubicBezTo>
                <a:cubicBezTo>
                  <a:pt x="2414423" y="5183164"/>
                  <a:pt x="2367126" y="5172535"/>
                  <a:pt x="2326946" y="5179807"/>
                </a:cubicBezTo>
                <a:cubicBezTo>
                  <a:pt x="2282284" y="5155498"/>
                  <a:pt x="2239121" y="5141719"/>
                  <a:pt x="2195959" y="5127939"/>
                </a:cubicBezTo>
                <a:lnTo>
                  <a:pt x="2073922" y="5139244"/>
                </a:lnTo>
                <a:cubicBezTo>
                  <a:pt x="2068294" y="5131859"/>
                  <a:pt x="2051424" y="5109719"/>
                  <a:pt x="2043155" y="5116019"/>
                </a:cubicBezTo>
                <a:cubicBezTo>
                  <a:pt x="2039020" y="5119170"/>
                  <a:pt x="2047630" y="5147605"/>
                  <a:pt x="2049123" y="5158140"/>
                </a:cubicBezTo>
                <a:lnTo>
                  <a:pt x="1962447" y="5095832"/>
                </a:lnTo>
                <a:lnTo>
                  <a:pt x="1923079" y="5044166"/>
                </a:lnTo>
                <a:cubicBezTo>
                  <a:pt x="1956147" y="5018969"/>
                  <a:pt x="1995175" y="5035898"/>
                  <a:pt x="2041780" y="4977041"/>
                </a:cubicBezTo>
                <a:cubicBezTo>
                  <a:pt x="1994491" y="4966406"/>
                  <a:pt x="1945694" y="4945248"/>
                  <a:pt x="1912633" y="4970439"/>
                </a:cubicBezTo>
                <a:cubicBezTo>
                  <a:pt x="1867979" y="4946125"/>
                  <a:pt x="1828933" y="4929187"/>
                  <a:pt x="1785770" y="4915408"/>
                </a:cubicBezTo>
                <a:cubicBezTo>
                  <a:pt x="1712650" y="4819448"/>
                  <a:pt x="1730545" y="4945816"/>
                  <a:pt x="1685549" y="4886765"/>
                </a:cubicBezTo>
                <a:lnTo>
                  <a:pt x="1665707" y="4860725"/>
                </a:lnTo>
                <a:lnTo>
                  <a:pt x="1650438" y="4861498"/>
                </a:lnTo>
                <a:lnTo>
                  <a:pt x="1648750" y="4858879"/>
                </a:lnTo>
                <a:lnTo>
                  <a:pt x="1590964" y="4865502"/>
                </a:lnTo>
                <a:lnTo>
                  <a:pt x="1526786" y="4832719"/>
                </a:lnTo>
                <a:lnTo>
                  <a:pt x="1537349" y="4778002"/>
                </a:lnTo>
                <a:cubicBezTo>
                  <a:pt x="1526095" y="4763232"/>
                  <a:pt x="1524602" y="4752697"/>
                  <a:pt x="1532871" y="4746396"/>
                </a:cubicBezTo>
                <a:cubicBezTo>
                  <a:pt x="1565931" y="4721205"/>
                  <a:pt x="1634244" y="4750838"/>
                  <a:pt x="1671439" y="4722496"/>
                </a:cubicBezTo>
                <a:cubicBezTo>
                  <a:pt x="1671439" y="4722496"/>
                  <a:pt x="1679708" y="4716195"/>
                  <a:pt x="1674081" y="4708811"/>
                </a:cubicBezTo>
                <a:cubicBezTo>
                  <a:pt x="1668454" y="4701426"/>
                  <a:pt x="1632400" y="4705553"/>
                  <a:pt x="1622649" y="4701332"/>
                </a:cubicBezTo>
                <a:cubicBezTo>
                  <a:pt x="1612888" y="4697098"/>
                  <a:pt x="1603134" y="4692858"/>
                  <a:pt x="1599000" y="4696008"/>
                </a:cubicBezTo>
                <a:cubicBezTo>
                  <a:pt x="1586596" y="4705459"/>
                  <a:pt x="1579828" y="4722289"/>
                  <a:pt x="1557330" y="4692764"/>
                </a:cubicBezTo>
                <a:lnTo>
                  <a:pt x="1526553" y="4669526"/>
                </a:lnTo>
                <a:lnTo>
                  <a:pt x="1466177" y="4598850"/>
                </a:lnTo>
                <a:lnTo>
                  <a:pt x="1416238" y="4601907"/>
                </a:lnTo>
                <a:cubicBezTo>
                  <a:pt x="1395223" y="4582902"/>
                  <a:pt x="1365956" y="4570207"/>
                  <a:pt x="1346433" y="4561738"/>
                </a:cubicBezTo>
                <a:cubicBezTo>
                  <a:pt x="1335189" y="4546983"/>
                  <a:pt x="1314173" y="4527979"/>
                  <a:pt x="1301778" y="4537424"/>
                </a:cubicBezTo>
                <a:lnTo>
                  <a:pt x="1290875" y="4557404"/>
                </a:lnTo>
                <a:lnTo>
                  <a:pt x="1240253" y="4490969"/>
                </a:lnTo>
                <a:cubicBezTo>
                  <a:pt x="1252648" y="4481524"/>
                  <a:pt x="1341615" y="4495397"/>
                  <a:pt x="1313500" y="4458500"/>
                </a:cubicBezTo>
                <a:cubicBezTo>
                  <a:pt x="1302246" y="4443731"/>
                  <a:pt x="1282724" y="4435262"/>
                  <a:pt x="1272962" y="4431028"/>
                </a:cubicBezTo>
                <a:lnTo>
                  <a:pt x="1212128" y="4454059"/>
                </a:lnTo>
                <a:lnTo>
                  <a:pt x="1155070" y="4439195"/>
                </a:lnTo>
                <a:cubicBezTo>
                  <a:pt x="1130270" y="4458092"/>
                  <a:pt x="1102486" y="4455918"/>
                  <a:pt x="1063458" y="4438988"/>
                </a:cubicBezTo>
                <a:lnTo>
                  <a:pt x="1030390" y="4464185"/>
                </a:lnTo>
                <a:cubicBezTo>
                  <a:pt x="1001113" y="4451477"/>
                  <a:pt x="978959" y="4456707"/>
                  <a:pt x="962428" y="4469303"/>
                </a:cubicBezTo>
                <a:cubicBezTo>
                  <a:pt x="949682" y="4443998"/>
                  <a:pt x="918915" y="4420774"/>
                  <a:pt x="902385" y="4433369"/>
                </a:cubicBezTo>
                <a:lnTo>
                  <a:pt x="889782" y="4430532"/>
                </a:lnTo>
                <a:lnTo>
                  <a:pt x="828723" y="4447723"/>
                </a:lnTo>
                <a:cubicBezTo>
                  <a:pt x="823139" y="4457112"/>
                  <a:pt x="811149" y="4459995"/>
                  <a:pt x="798372" y="4447000"/>
                </a:cubicBezTo>
                <a:lnTo>
                  <a:pt x="781971" y="4422768"/>
                </a:lnTo>
                <a:lnTo>
                  <a:pt x="822688" y="4399048"/>
                </a:lnTo>
                <a:lnTo>
                  <a:pt x="798828" y="4348906"/>
                </a:lnTo>
                <a:cubicBezTo>
                  <a:pt x="840509" y="4352164"/>
                  <a:pt x="880346" y="4310137"/>
                  <a:pt x="919373" y="4327066"/>
                </a:cubicBezTo>
                <a:lnTo>
                  <a:pt x="957477" y="4339237"/>
                </a:lnTo>
                <a:lnTo>
                  <a:pt x="983259" y="4325998"/>
                </a:lnTo>
                <a:cubicBezTo>
                  <a:pt x="1008407" y="4283733"/>
                  <a:pt x="1067104" y="4245436"/>
                  <a:pt x="1134012" y="4219268"/>
                </a:cubicBezTo>
                <a:lnTo>
                  <a:pt x="1261982" y="4197453"/>
                </a:lnTo>
                <a:lnTo>
                  <a:pt x="1149896" y="4144129"/>
                </a:lnTo>
                <a:cubicBezTo>
                  <a:pt x="1113292" y="4144309"/>
                  <a:pt x="1078731" y="4158971"/>
                  <a:pt x="1014904" y="4160938"/>
                </a:cubicBezTo>
                <a:cubicBezTo>
                  <a:pt x="975526" y="4109258"/>
                  <a:pt x="924094" y="4101780"/>
                  <a:pt x="884715" y="4050100"/>
                </a:cubicBezTo>
                <a:lnTo>
                  <a:pt x="839251" y="4084743"/>
                </a:lnTo>
                <a:lnTo>
                  <a:pt x="822381" y="4062602"/>
                </a:lnTo>
                <a:cubicBezTo>
                  <a:pt x="799883" y="4033077"/>
                  <a:pt x="808142" y="4026762"/>
                  <a:pt x="824683" y="4014180"/>
                </a:cubicBezTo>
                <a:lnTo>
                  <a:pt x="874622" y="4011124"/>
                </a:lnTo>
                <a:cubicBezTo>
                  <a:pt x="878748" y="4007979"/>
                  <a:pt x="892293" y="3974313"/>
                  <a:pt x="886677" y="3966942"/>
                </a:cubicBezTo>
                <a:lnTo>
                  <a:pt x="874281" y="3976388"/>
                </a:lnTo>
                <a:cubicBezTo>
                  <a:pt x="839369" y="3956300"/>
                  <a:pt x="759821" y="3911905"/>
                  <a:pt x="739156" y="3927651"/>
                </a:cubicBezTo>
                <a:cubicBezTo>
                  <a:pt x="714017" y="3911811"/>
                  <a:pt x="687725" y="3920173"/>
                  <a:pt x="671195" y="3932768"/>
                </a:cubicBezTo>
                <a:lnTo>
                  <a:pt x="615278" y="3893690"/>
                </a:lnTo>
                <a:cubicBezTo>
                  <a:pt x="602883" y="3903135"/>
                  <a:pt x="576591" y="3911497"/>
                  <a:pt x="551451" y="3895657"/>
                </a:cubicBezTo>
                <a:lnTo>
                  <a:pt x="518391" y="3920848"/>
                </a:lnTo>
                <a:lnTo>
                  <a:pt x="483479" y="3900760"/>
                </a:lnTo>
                <a:cubicBezTo>
                  <a:pt x="458698" y="3919665"/>
                  <a:pt x="405775" y="3901651"/>
                  <a:pt x="361101" y="3877328"/>
                </a:cubicBezTo>
                <a:cubicBezTo>
                  <a:pt x="313813" y="3866694"/>
                  <a:pt x="238731" y="3853891"/>
                  <a:pt x="184307" y="3825348"/>
                </a:cubicBezTo>
                <a:cubicBezTo>
                  <a:pt x="171911" y="3834793"/>
                  <a:pt x="155381" y="3847389"/>
                  <a:pt x="130242" y="3831549"/>
                </a:cubicBezTo>
                <a:cubicBezTo>
                  <a:pt x="105442" y="3850445"/>
                  <a:pt x="54019" y="3842961"/>
                  <a:pt x="14983" y="3826037"/>
                </a:cubicBezTo>
                <a:lnTo>
                  <a:pt x="0" y="3829031"/>
                </a:lnTo>
                <a:lnTo>
                  <a:pt x="0" y="3786180"/>
                </a:lnTo>
                <a:lnTo>
                  <a:pt x="27036" y="3781836"/>
                </a:lnTo>
                <a:cubicBezTo>
                  <a:pt x="46551" y="3790311"/>
                  <a:pt x="68716" y="3785094"/>
                  <a:pt x="81101" y="3775635"/>
                </a:cubicBezTo>
                <a:lnTo>
                  <a:pt x="140812" y="3776827"/>
                </a:lnTo>
                <a:cubicBezTo>
                  <a:pt x="157342" y="3764231"/>
                  <a:pt x="179149" y="3724270"/>
                  <a:pt x="212900" y="3768565"/>
                </a:cubicBezTo>
                <a:cubicBezTo>
                  <a:pt x="287298" y="3711876"/>
                  <a:pt x="506571" y="3708143"/>
                  <a:pt x="631934" y="3752645"/>
                </a:cubicBezTo>
                <a:cubicBezTo>
                  <a:pt x="660868" y="3730599"/>
                  <a:pt x="698413" y="3737007"/>
                  <a:pt x="727339" y="3714966"/>
                </a:cubicBezTo>
                <a:cubicBezTo>
                  <a:pt x="744210" y="3737106"/>
                  <a:pt x="762240" y="3735040"/>
                  <a:pt x="774636" y="3725595"/>
                </a:cubicBezTo>
                <a:cubicBezTo>
                  <a:pt x="811839" y="3697247"/>
                  <a:pt x="821933" y="3736224"/>
                  <a:pt x="846732" y="3717328"/>
                </a:cubicBezTo>
                <a:lnTo>
                  <a:pt x="916186" y="3722745"/>
                </a:lnTo>
                <a:cubicBezTo>
                  <a:pt x="937191" y="3741736"/>
                  <a:pt x="955214" y="3739675"/>
                  <a:pt x="967618" y="3730224"/>
                </a:cubicBezTo>
                <a:lnTo>
                  <a:pt x="982666" y="3707107"/>
                </a:lnTo>
                <a:lnTo>
                  <a:pt x="1161411" y="3675916"/>
                </a:lnTo>
                <a:lnTo>
                  <a:pt x="1170222" y="3680984"/>
                </a:lnTo>
                <a:lnTo>
                  <a:pt x="1214429" y="3624524"/>
                </a:lnTo>
                <a:cubicBezTo>
                  <a:pt x="1172077" y="3626671"/>
                  <a:pt x="1126132" y="3617623"/>
                  <a:pt x="1103780" y="3655192"/>
                </a:cubicBezTo>
                <a:cubicBezTo>
                  <a:pt x="1060623" y="3641452"/>
                  <a:pt x="1023863" y="3634204"/>
                  <a:pt x="984298" y="3631659"/>
                </a:cubicBezTo>
                <a:cubicBezTo>
                  <a:pt x="901146" y="3547051"/>
                  <a:pt x="944393" y="3681528"/>
                  <a:pt x="893205" y="3629456"/>
                </a:cubicBezTo>
                <a:lnTo>
                  <a:pt x="867620" y="3603424"/>
                </a:lnTo>
                <a:cubicBezTo>
                  <a:pt x="850863" y="3631617"/>
                  <a:pt x="822490" y="3610276"/>
                  <a:pt x="808526" y="3633752"/>
                </a:cubicBezTo>
                <a:lnTo>
                  <a:pt x="746980" y="3616384"/>
                </a:lnTo>
                <a:lnTo>
                  <a:pt x="743747" y="3552784"/>
                </a:lnTo>
                <a:lnTo>
                  <a:pt x="733084" y="3519638"/>
                </a:lnTo>
                <a:lnTo>
                  <a:pt x="701069" y="3518538"/>
                </a:lnTo>
                <a:cubicBezTo>
                  <a:pt x="692689" y="3532624"/>
                  <a:pt x="681524" y="3551422"/>
                  <a:pt x="656746" y="3541297"/>
                </a:cubicBezTo>
                <a:cubicBezTo>
                  <a:pt x="639978" y="3569476"/>
                  <a:pt x="594830" y="3576320"/>
                  <a:pt x="558079" y="3569086"/>
                </a:cubicBezTo>
                <a:cubicBezTo>
                  <a:pt x="552488" y="3578481"/>
                  <a:pt x="540505" y="3581359"/>
                  <a:pt x="527717" y="3568350"/>
                </a:cubicBezTo>
                <a:lnTo>
                  <a:pt x="511317" y="3544118"/>
                </a:lnTo>
                <a:lnTo>
                  <a:pt x="558447" y="3516675"/>
                </a:lnTo>
                <a:cubicBezTo>
                  <a:pt x="576818" y="3520295"/>
                  <a:pt x="594390" y="3508003"/>
                  <a:pt x="602762" y="3493922"/>
                </a:cubicBezTo>
                <a:lnTo>
                  <a:pt x="653495" y="3477689"/>
                </a:lnTo>
                <a:cubicBezTo>
                  <a:pt x="664668" y="3458885"/>
                  <a:pt x="674233" y="3408307"/>
                  <a:pt x="712615" y="3447362"/>
                </a:cubicBezTo>
                <a:lnTo>
                  <a:pt x="720821" y="3441527"/>
                </a:lnTo>
                <a:lnTo>
                  <a:pt x="710483" y="3436020"/>
                </a:lnTo>
                <a:lnTo>
                  <a:pt x="643730" y="3375644"/>
                </a:lnTo>
                <a:lnTo>
                  <a:pt x="602203" y="3393706"/>
                </a:lnTo>
                <a:cubicBezTo>
                  <a:pt x="580211" y="3378869"/>
                  <a:pt x="552645" y="3373435"/>
                  <a:pt x="534248" y="3369813"/>
                </a:cubicBezTo>
                <a:cubicBezTo>
                  <a:pt x="521461" y="3356804"/>
                  <a:pt x="499479" y="3341981"/>
                  <a:pt x="491099" y="3356067"/>
                </a:cubicBezTo>
                <a:lnTo>
                  <a:pt x="486322" y="3381363"/>
                </a:lnTo>
                <a:lnTo>
                  <a:pt x="428756" y="3322807"/>
                </a:lnTo>
                <a:cubicBezTo>
                  <a:pt x="437134" y="3308700"/>
                  <a:pt x="515440" y="3297895"/>
                  <a:pt x="483438" y="3265343"/>
                </a:cubicBezTo>
                <a:cubicBezTo>
                  <a:pt x="470651" y="3252334"/>
                  <a:pt x="452272" y="3248720"/>
                  <a:pt x="443077" y="3246906"/>
                </a:cubicBezTo>
                <a:lnTo>
                  <a:pt x="396773" y="3290263"/>
                </a:lnTo>
                <a:lnTo>
                  <a:pt x="345233" y="3290591"/>
                </a:lnTo>
                <a:cubicBezTo>
                  <a:pt x="328476" y="3318783"/>
                  <a:pt x="304502" y="3324545"/>
                  <a:pt x="267744" y="3317317"/>
                </a:cubicBezTo>
                <a:lnTo>
                  <a:pt x="245392" y="3354885"/>
                </a:lnTo>
                <a:cubicBezTo>
                  <a:pt x="217819" y="3349457"/>
                  <a:pt x="200255" y="3361743"/>
                  <a:pt x="189079" y="3380527"/>
                </a:cubicBezTo>
                <a:cubicBezTo>
                  <a:pt x="172678" y="3356295"/>
                  <a:pt x="141512" y="3339672"/>
                  <a:pt x="130336" y="3358456"/>
                </a:cubicBezTo>
                <a:lnTo>
                  <a:pt x="66816" y="3361681"/>
                </a:lnTo>
                <a:lnTo>
                  <a:pt x="24019" y="3295536"/>
                </a:lnTo>
                <a:cubicBezTo>
                  <a:pt x="59962" y="3286863"/>
                  <a:pt x="84303" y="3228691"/>
                  <a:pt x="121053" y="3235925"/>
                </a:cubicBezTo>
                <a:cubicBezTo>
                  <a:pt x="129441" y="3221833"/>
                  <a:pt x="141424" y="3218955"/>
                  <a:pt x="160621" y="3238490"/>
                </a:cubicBezTo>
                <a:cubicBezTo>
                  <a:pt x="179807" y="3258010"/>
                  <a:pt x="260171" y="3347309"/>
                  <a:pt x="216557" y="3265244"/>
                </a:cubicBezTo>
                <a:lnTo>
                  <a:pt x="270093" y="3244307"/>
                </a:lnTo>
                <a:lnTo>
                  <a:pt x="244498" y="3218261"/>
                </a:lnTo>
                <a:lnTo>
                  <a:pt x="284065" y="3220826"/>
                </a:lnTo>
                <a:lnTo>
                  <a:pt x="311991" y="3173854"/>
                </a:lnTo>
                <a:lnTo>
                  <a:pt x="370730" y="3195906"/>
                </a:lnTo>
                <a:lnTo>
                  <a:pt x="395870" y="3153646"/>
                </a:lnTo>
                <a:cubicBezTo>
                  <a:pt x="417045" y="3152562"/>
                  <a:pt x="438223" y="3151499"/>
                  <a:pt x="463000" y="3161624"/>
                </a:cubicBezTo>
                <a:lnTo>
                  <a:pt x="504528" y="3143563"/>
                </a:lnTo>
                <a:cubicBezTo>
                  <a:pt x="459768" y="3098024"/>
                  <a:pt x="554009" y="3043131"/>
                  <a:pt x="565989" y="3040234"/>
                </a:cubicBezTo>
                <a:cubicBezTo>
                  <a:pt x="591581" y="3066260"/>
                  <a:pt x="618710" y="3003396"/>
                  <a:pt x="624295" y="2994007"/>
                </a:cubicBezTo>
                <a:cubicBezTo>
                  <a:pt x="646266" y="3008816"/>
                  <a:pt x="663841" y="2996543"/>
                  <a:pt x="672228" y="2982451"/>
                </a:cubicBezTo>
                <a:cubicBezTo>
                  <a:pt x="683396" y="2963673"/>
                  <a:pt x="660608" y="2932943"/>
                  <a:pt x="671773" y="2914145"/>
                </a:cubicBezTo>
                <a:cubicBezTo>
                  <a:pt x="614208" y="2855589"/>
                  <a:pt x="608709" y="2985675"/>
                  <a:pt x="557531" y="2933618"/>
                </a:cubicBezTo>
                <a:cubicBezTo>
                  <a:pt x="540764" y="2961796"/>
                  <a:pt x="492023" y="2957446"/>
                  <a:pt x="451662" y="2939009"/>
                </a:cubicBezTo>
                <a:lnTo>
                  <a:pt x="415346" y="3000052"/>
                </a:lnTo>
                <a:cubicBezTo>
                  <a:pt x="268658" y="2918681"/>
                  <a:pt x="271890" y="2982281"/>
                  <a:pt x="164863" y="3024165"/>
                </a:cubicBezTo>
                <a:cubicBezTo>
                  <a:pt x="120074" y="2978605"/>
                  <a:pt x="74936" y="2985463"/>
                  <a:pt x="30165" y="2939911"/>
                </a:cubicBezTo>
                <a:lnTo>
                  <a:pt x="0" y="2990605"/>
                </a:lnTo>
                <a:lnTo>
                  <a:pt x="0" y="2905425"/>
                </a:lnTo>
                <a:lnTo>
                  <a:pt x="12953" y="2899798"/>
                </a:lnTo>
                <a:cubicBezTo>
                  <a:pt x="15738" y="2895087"/>
                  <a:pt x="19708" y="2853884"/>
                  <a:pt x="13320" y="2847387"/>
                </a:cubicBezTo>
                <a:lnTo>
                  <a:pt x="4940" y="2861473"/>
                </a:lnTo>
                <a:lnTo>
                  <a:pt x="0" y="2859840"/>
                </a:lnTo>
                <a:lnTo>
                  <a:pt x="0" y="2575913"/>
                </a:lnTo>
                <a:lnTo>
                  <a:pt x="11626" y="2576146"/>
                </a:lnTo>
                <a:cubicBezTo>
                  <a:pt x="19114" y="2574340"/>
                  <a:pt x="24903" y="2568920"/>
                  <a:pt x="29097" y="2561873"/>
                </a:cubicBezTo>
                <a:lnTo>
                  <a:pt x="36681" y="2531894"/>
                </a:lnTo>
                <a:lnTo>
                  <a:pt x="180837" y="2444847"/>
                </a:lnTo>
                <a:lnTo>
                  <a:pt x="214802" y="2456793"/>
                </a:lnTo>
                <a:lnTo>
                  <a:pt x="247960" y="2452831"/>
                </a:lnTo>
                <a:cubicBezTo>
                  <a:pt x="256347" y="2438739"/>
                  <a:pt x="276707" y="2421755"/>
                  <a:pt x="295086" y="2425369"/>
                </a:cubicBezTo>
                <a:cubicBezTo>
                  <a:pt x="297060" y="2404777"/>
                  <a:pt x="322208" y="2362511"/>
                  <a:pt x="354180" y="2395041"/>
                </a:cubicBezTo>
                <a:cubicBezTo>
                  <a:pt x="365365" y="2376251"/>
                  <a:pt x="485198" y="2347384"/>
                  <a:pt x="504394" y="2366918"/>
                </a:cubicBezTo>
                <a:lnTo>
                  <a:pt x="543126" y="2353554"/>
                </a:lnTo>
                <a:cubicBezTo>
                  <a:pt x="579447" y="2292484"/>
                  <a:pt x="643792" y="2305174"/>
                  <a:pt x="680097" y="2244116"/>
                </a:cubicBezTo>
                <a:lnTo>
                  <a:pt x="710456" y="2244834"/>
                </a:lnTo>
                <a:cubicBezTo>
                  <a:pt x="730012" y="2211962"/>
                  <a:pt x="833893" y="2227175"/>
                  <a:pt x="853456" y="2194299"/>
                </a:cubicBezTo>
                <a:cubicBezTo>
                  <a:pt x="880038" y="2210048"/>
                  <a:pt x="892109" y="2194050"/>
                  <a:pt x="904189" y="2178065"/>
                </a:cubicBezTo>
                <a:lnTo>
                  <a:pt x="939984" y="2166587"/>
                </a:lnTo>
                <a:lnTo>
                  <a:pt x="896844" y="2151386"/>
                </a:lnTo>
                <a:cubicBezTo>
                  <a:pt x="785405" y="2159947"/>
                  <a:pt x="600596" y="2260286"/>
                  <a:pt x="524493" y="2284640"/>
                </a:cubicBezTo>
                <a:cubicBezTo>
                  <a:pt x="511717" y="2271645"/>
                  <a:pt x="517298" y="2262236"/>
                  <a:pt x="520087" y="2257544"/>
                </a:cubicBezTo>
                <a:cubicBezTo>
                  <a:pt x="567576" y="2177696"/>
                  <a:pt x="842393" y="2095417"/>
                  <a:pt x="943844" y="2062916"/>
                </a:cubicBezTo>
                <a:cubicBezTo>
                  <a:pt x="979787" y="2054244"/>
                  <a:pt x="1172705" y="1971575"/>
                  <a:pt x="1198298" y="1997601"/>
                </a:cubicBezTo>
                <a:lnTo>
                  <a:pt x="1208299" y="2015321"/>
                </a:lnTo>
                <a:lnTo>
                  <a:pt x="1268073" y="2027106"/>
                </a:lnTo>
                <a:lnTo>
                  <a:pt x="1291630" y="2022233"/>
                </a:lnTo>
                <a:lnTo>
                  <a:pt x="1296141" y="1953917"/>
                </a:lnTo>
                <a:cubicBezTo>
                  <a:pt x="1289743" y="1947405"/>
                  <a:pt x="1248216" y="1965467"/>
                  <a:pt x="1239021" y="1963653"/>
                </a:cubicBezTo>
                <a:lnTo>
                  <a:pt x="1200639" y="1924598"/>
                </a:lnTo>
                <a:cubicBezTo>
                  <a:pt x="1161889" y="1937954"/>
                  <a:pt x="1109904" y="1869989"/>
                  <a:pt x="1066756" y="1856243"/>
                </a:cubicBezTo>
                <a:lnTo>
                  <a:pt x="1061163" y="1865639"/>
                </a:lnTo>
                <a:cubicBezTo>
                  <a:pt x="1015219" y="1856590"/>
                  <a:pt x="902581" y="1907861"/>
                  <a:pt x="883395" y="1888341"/>
                </a:cubicBezTo>
                <a:cubicBezTo>
                  <a:pt x="857810" y="1862309"/>
                  <a:pt x="800311" y="1924442"/>
                  <a:pt x="730763" y="1868764"/>
                </a:cubicBezTo>
                <a:cubicBezTo>
                  <a:pt x="701197" y="1883920"/>
                  <a:pt x="478743" y="1981767"/>
                  <a:pt x="446751" y="1949229"/>
                </a:cubicBezTo>
                <a:lnTo>
                  <a:pt x="440371" y="1942725"/>
                </a:lnTo>
                <a:cubicBezTo>
                  <a:pt x="460724" y="1925747"/>
                  <a:pt x="588141" y="1866901"/>
                  <a:pt x="620473" y="1847026"/>
                </a:cubicBezTo>
                <a:lnTo>
                  <a:pt x="614074" y="1840514"/>
                </a:lnTo>
                <a:cubicBezTo>
                  <a:pt x="575703" y="1801473"/>
                  <a:pt x="490649" y="1858186"/>
                  <a:pt x="454247" y="1798533"/>
                </a:cubicBezTo>
                <a:cubicBezTo>
                  <a:pt x="442256" y="1801417"/>
                  <a:pt x="433062" y="1799603"/>
                  <a:pt x="420285" y="1786607"/>
                </a:cubicBezTo>
                <a:cubicBezTo>
                  <a:pt x="394682" y="1760567"/>
                  <a:pt x="387836" y="1685744"/>
                  <a:pt x="386225" y="1653951"/>
                </a:cubicBezTo>
                <a:cubicBezTo>
                  <a:pt x="494446" y="1575570"/>
                  <a:pt x="407315" y="1532170"/>
                  <a:pt x="357679" y="1391196"/>
                </a:cubicBezTo>
                <a:cubicBezTo>
                  <a:pt x="371633" y="1367707"/>
                  <a:pt x="619688" y="1295880"/>
                  <a:pt x="655652" y="1287236"/>
                </a:cubicBezTo>
                <a:lnTo>
                  <a:pt x="620417" y="1191084"/>
                </a:lnTo>
                <a:lnTo>
                  <a:pt x="621602" y="1154593"/>
                </a:lnTo>
                <a:lnTo>
                  <a:pt x="512838" y="1043951"/>
                </a:lnTo>
                <a:lnTo>
                  <a:pt x="502040" y="1010338"/>
                </a:lnTo>
                <a:cubicBezTo>
                  <a:pt x="483651" y="1006710"/>
                  <a:pt x="437706" y="997662"/>
                  <a:pt x="454473" y="969483"/>
                </a:cubicBezTo>
                <a:lnTo>
                  <a:pt x="456814" y="896480"/>
                </a:lnTo>
                <a:lnTo>
                  <a:pt x="380052" y="818389"/>
                </a:lnTo>
                <a:lnTo>
                  <a:pt x="360400" y="730549"/>
                </a:lnTo>
                <a:lnTo>
                  <a:pt x="415463" y="620708"/>
                </a:lnTo>
                <a:lnTo>
                  <a:pt x="460971" y="561459"/>
                </a:lnTo>
                <a:lnTo>
                  <a:pt x="499350" y="600494"/>
                </a:lnTo>
                <a:lnTo>
                  <a:pt x="534500" y="575948"/>
                </a:lnTo>
                <a:cubicBezTo>
                  <a:pt x="560085" y="601981"/>
                  <a:pt x="574046" y="578485"/>
                  <a:pt x="582426" y="564399"/>
                </a:cubicBezTo>
                <a:lnTo>
                  <a:pt x="593602" y="545615"/>
                </a:lnTo>
                <a:cubicBezTo>
                  <a:pt x="606408" y="558631"/>
                  <a:pt x="745060" y="601696"/>
                  <a:pt x="747856" y="596999"/>
                </a:cubicBezTo>
                <a:cubicBezTo>
                  <a:pt x="764613" y="568806"/>
                  <a:pt x="768575" y="527609"/>
                  <a:pt x="801733" y="523648"/>
                </a:cubicBezTo>
                <a:cubicBezTo>
                  <a:pt x="855706" y="571009"/>
                  <a:pt x="852910" y="575707"/>
                  <a:pt x="878051" y="533447"/>
                </a:cubicBezTo>
                <a:cubicBezTo>
                  <a:pt x="903643" y="559473"/>
                  <a:pt x="954005" y="595631"/>
                  <a:pt x="965181" y="576847"/>
                </a:cubicBezTo>
                <a:cubicBezTo>
                  <a:pt x="993107" y="529875"/>
                  <a:pt x="969871" y="430834"/>
                  <a:pt x="1104209" y="567494"/>
                </a:cubicBezTo>
                <a:lnTo>
                  <a:pt x="1171331" y="575479"/>
                </a:lnTo>
                <a:cubicBezTo>
                  <a:pt x="1194120" y="606208"/>
                  <a:pt x="1219723" y="632248"/>
                  <a:pt x="1233684" y="608753"/>
                </a:cubicBezTo>
                <a:cubicBezTo>
                  <a:pt x="1245657" y="605861"/>
                  <a:pt x="1264046" y="609489"/>
                  <a:pt x="1283229" y="628990"/>
                </a:cubicBezTo>
                <a:cubicBezTo>
                  <a:pt x="1289628" y="635501"/>
                  <a:pt x="1284046" y="644911"/>
                  <a:pt x="1281251" y="649608"/>
                </a:cubicBezTo>
                <a:cubicBezTo>
                  <a:pt x="1303243" y="664445"/>
                  <a:pt x="1549464" y="854628"/>
                  <a:pt x="1557852" y="840536"/>
                </a:cubicBezTo>
                <a:lnTo>
                  <a:pt x="1560647" y="835838"/>
                </a:lnTo>
                <a:lnTo>
                  <a:pt x="1649392" y="911051"/>
                </a:lnTo>
                <a:cubicBezTo>
                  <a:pt x="1660576" y="892261"/>
                  <a:pt x="1676521" y="848187"/>
                  <a:pt x="1714901" y="887223"/>
                </a:cubicBezTo>
                <a:cubicBezTo>
                  <a:pt x="1726069" y="868444"/>
                  <a:pt x="1746440" y="851474"/>
                  <a:pt x="1767604" y="850377"/>
                </a:cubicBezTo>
                <a:cubicBezTo>
                  <a:pt x="1722833" y="804824"/>
                  <a:pt x="1756798" y="816770"/>
                  <a:pt x="1778780" y="831593"/>
                </a:cubicBezTo>
                <a:cubicBezTo>
                  <a:pt x="1792752" y="808111"/>
                  <a:pt x="1784742" y="769806"/>
                  <a:pt x="1805094" y="752828"/>
                </a:cubicBezTo>
                <a:cubicBezTo>
                  <a:pt x="1845473" y="771274"/>
                  <a:pt x="1847804" y="698256"/>
                  <a:pt x="1900158" y="713830"/>
                </a:cubicBezTo>
                <a:cubicBezTo>
                  <a:pt x="1922507" y="676242"/>
                  <a:pt x="2005668" y="760844"/>
                  <a:pt x="2034411" y="729793"/>
                </a:cubicBezTo>
                <a:cubicBezTo>
                  <a:pt x="2032789" y="697986"/>
                  <a:pt x="2053964" y="696902"/>
                  <a:pt x="2082345" y="718237"/>
                </a:cubicBezTo>
                <a:cubicBezTo>
                  <a:pt x="2101901" y="685366"/>
                  <a:pt x="2141446" y="687903"/>
                  <a:pt x="2183788" y="685742"/>
                </a:cubicBezTo>
                <a:lnTo>
                  <a:pt x="2196964" y="646368"/>
                </a:lnTo>
                <a:cubicBezTo>
                  <a:pt x="2237317" y="664811"/>
                  <a:pt x="2239658" y="591807"/>
                  <a:pt x="2292001" y="607367"/>
                </a:cubicBezTo>
                <a:cubicBezTo>
                  <a:pt x="2314361" y="569793"/>
                  <a:pt x="2397522" y="654395"/>
                  <a:pt x="2426272" y="623338"/>
                </a:cubicBezTo>
                <a:cubicBezTo>
                  <a:pt x="2424640" y="591517"/>
                  <a:pt x="2445818" y="590454"/>
                  <a:pt x="2474199" y="611788"/>
                </a:cubicBezTo>
                <a:cubicBezTo>
                  <a:pt x="2485364" y="592990"/>
                  <a:pt x="2505735" y="576020"/>
                  <a:pt x="2533308" y="581448"/>
                </a:cubicBezTo>
                <a:cubicBezTo>
                  <a:pt x="2538893" y="572059"/>
                  <a:pt x="2628364" y="542455"/>
                  <a:pt x="2637559" y="544269"/>
                </a:cubicBezTo>
                <a:lnTo>
                  <a:pt x="2678272" y="510307"/>
                </a:lnTo>
                <a:lnTo>
                  <a:pt x="2754237" y="572505"/>
                </a:lnTo>
                <a:cubicBezTo>
                  <a:pt x="2786588" y="552637"/>
                  <a:pt x="2825319" y="539273"/>
                  <a:pt x="2870478" y="532443"/>
                </a:cubicBezTo>
                <a:cubicBezTo>
                  <a:pt x="2883265" y="545452"/>
                  <a:pt x="2896052" y="558461"/>
                  <a:pt x="2904432" y="544374"/>
                </a:cubicBezTo>
                <a:cubicBezTo>
                  <a:pt x="2912820" y="530282"/>
                  <a:pt x="2918404" y="520893"/>
                  <a:pt x="2943989" y="546925"/>
                </a:cubicBezTo>
                <a:cubicBezTo>
                  <a:pt x="2955162" y="528121"/>
                  <a:pt x="2979136" y="522360"/>
                  <a:pt x="3006702" y="527794"/>
                </a:cubicBezTo>
                <a:cubicBezTo>
                  <a:pt x="3017875" y="508990"/>
                  <a:pt x="3154468" y="451950"/>
                  <a:pt x="3167266" y="464973"/>
                </a:cubicBezTo>
                <a:cubicBezTo>
                  <a:pt x="3187637" y="448003"/>
                  <a:pt x="3216007" y="469323"/>
                  <a:pt x="3232775" y="441144"/>
                </a:cubicBezTo>
                <a:cubicBezTo>
                  <a:pt x="3277553" y="486691"/>
                  <a:pt x="3324675" y="459254"/>
                  <a:pt x="3341432" y="431061"/>
                </a:cubicBezTo>
                <a:cubicBezTo>
                  <a:pt x="3420545" y="436162"/>
                  <a:pt x="3495241" y="414153"/>
                  <a:pt x="3547952" y="377302"/>
                </a:cubicBezTo>
                <a:cubicBezTo>
                  <a:pt x="3635520" y="489000"/>
                  <a:pt x="3816814" y="356803"/>
                  <a:pt x="3860333" y="318157"/>
                </a:cubicBezTo>
                <a:cubicBezTo>
                  <a:pt x="3876731" y="342369"/>
                  <a:pt x="3911511" y="370216"/>
                  <a:pt x="3922686" y="351432"/>
                </a:cubicBezTo>
                <a:lnTo>
                  <a:pt x="4044501" y="301966"/>
                </a:lnTo>
                <a:lnTo>
                  <a:pt x="4094067" y="322231"/>
                </a:lnTo>
                <a:cubicBezTo>
                  <a:pt x="4099651" y="312842"/>
                  <a:pt x="4107217" y="282855"/>
                  <a:pt x="4126403" y="302376"/>
                </a:cubicBezTo>
                <a:lnTo>
                  <a:pt x="4164782" y="341411"/>
                </a:lnTo>
                <a:lnTo>
                  <a:pt x="4210290" y="282161"/>
                </a:lnTo>
                <a:lnTo>
                  <a:pt x="4266255" y="308938"/>
                </a:lnTo>
                <a:cubicBezTo>
                  <a:pt x="4283005" y="280751"/>
                  <a:pt x="4322561" y="283301"/>
                  <a:pt x="4344910" y="245713"/>
                </a:cubicBezTo>
                <a:lnTo>
                  <a:pt x="4390855" y="254761"/>
                </a:lnTo>
                <a:cubicBezTo>
                  <a:pt x="4404827" y="231280"/>
                  <a:pt x="4431219" y="273218"/>
                  <a:pt x="4447987" y="245039"/>
                </a:cubicBezTo>
                <a:lnTo>
                  <a:pt x="4495913" y="233489"/>
                </a:lnTo>
                <a:cubicBezTo>
                  <a:pt x="4521058" y="191203"/>
                  <a:pt x="4592238" y="278703"/>
                  <a:pt x="4623767" y="242941"/>
                </a:cubicBezTo>
                <a:cubicBezTo>
                  <a:pt x="4632961" y="244755"/>
                  <a:pt x="4713249" y="213351"/>
                  <a:pt x="4721626" y="199245"/>
                </a:cubicBezTo>
                <a:lnTo>
                  <a:pt x="4752795" y="215887"/>
                </a:lnTo>
                <a:lnTo>
                  <a:pt x="4795147" y="213740"/>
                </a:lnTo>
                <a:cubicBezTo>
                  <a:pt x="4812719" y="201448"/>
                  <a:pt x="4836682" y="195673"/>
                  <a:pt x="4861463" y="205819"/>
                </a:cubicBezTo>
                <a:lnTo>
                  <a:pt x="4974091" y="154533"/>
                </a:lnTo>
                <a:cubicBezTo>
                  <a:pt x="5025260" y="206598"/>
                  <a:pt x="5009230" y="129974"/>
                  <a:pt x="5054019" y="175535"/>
                </a:cubicBezTo>
                <a:lnTo>
                  <a:pt x="5108344" y="170497"/>
                </a:lnTo>
                <a:cubicBezTo>
                  <a:pt x="5125916" y="158204"/>
                  <a:pt x="5196194" y="109086"/>
                  <a:pt x="5228185" y="141624"/>
                </a:cubicBezTo>
                <a:cubicBezTo>
                  <a:pt x="5234584" y="148135"/>
                  <a:pt x="5243771" y="149955"/>
                  <a:pt x="5246567" y="145257"/>
                </a:cubicBezTo>
                <a:cubicBezTo>
                  <a:pt x="5280084" y="88891"/>
                  <a:pt x="5306920" y="199122"/>
                  <a:pt x="5337649" y="147447"/>
                </a:cubicBezTo>
                <a:lnTo>
                  <a:pt x="5383150" y="88203"/>
                </a:lnTo>
                <a:cubicBezTo>
                  <a:pt x="5498294" y="205349"/>
                  <a:pt x="5531364" y="80671"/>
                  <a:pt x="5628856" y="89386"/>
                </a:cubicBezTo>
                <a:cubicBezTo>
                  <a:pt x="5634448" y="79991"/>
                  <a:pt x="5646431" y="77113"/>
                  <a:pt x="5659236" y="90130"/>
                </a:cubicBezTo>
                <a:cubicBezTo>
                  <a:pt x="5672013" y="103125"/>
                  <a:pt x="5676430" y="130235"/>
                  <a:pt x="5686432" y="147956"/>
                </a:cubicBezTo>
                <a:lnTo>
                  <a:pt x="5776274" y="65961"/>
                </a:lnTo>
                <a:cubicBezTo>
                  <a:pt x="5810228" y="77892"/>
                  <a:pt x="5845015" y="105733"/>
                  <a:pt x="5876999" y="138276"/>
                </a:cubicBezTo>
                <a:lnTo>
                  <a:pt x="5863746" y="56947"/>
                </a:lnTo>
                <a:cubicBezTo>
                  <a:pt x="5869338" y="47552"/>
                  <a:pt x="6153794" y="35379"/>
                  <a:pt x="6178574" y="45524"/>
                </a:cubicBez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6C643BD-5AA0-3044-AA41-6F950A732147}"/>
              </a:ext>
            </a:extLst>
          </p:cNvPr>
          <p:cNvSpPr txBox="1"/>
          <p:nvPr/>
        </p:nvSpPr>
        <p:spPr>
          <a:xfrm>
            <a:off x="1974030" y="3157450"/>
            <a:ext cx="512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São pacientes que não apresentam resultados fidedignos com a realidade no exame clínico e de sangramento de margem 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AB909E17-DB04-3346-9704-A0E593EDBC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85271" flipH="1">
            <a:off x="1091901" y="3835272"/>
            <a:ext cx="866627" cy="86662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65147F8-1D85-EE4A-9317-63F887A0EDE6}"/>
              </a:ext>
            </a:extLst>
          </p:cNvPr>
          <p:cNvSpPr txBox="1"/>
          <p:nvPr/>
        </p:nvSpPr>
        <p:spPr>
          <a:xfrm>
            <a:off x="1974030" y="4410642"/>
            <a:ext cx="507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Geralmente apresentam grandes perdas de inserção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EDBE0310-ACEC-8349-985C-9A0C589C90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85271" flipH="1">
            <a:off x="1091902" y="4752851"/>
            <a:ext cx="866627" cy="86662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B71358-9DCF-B844-AEFC-942EDF0178A7}"/>
              </a:ext>
            </a:extLst>
          </p:cNvPr>
          <p:cNvSpPr txBox="1"/>
          <p:nvPr/>
        </p:nvSpPr>
        <p:spPr>
          <a:xfrm>
            <a:off x="1974030" y="5328221"/>
            <a:ext cx="761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São pacientes que precisam de um intervalo entre consultas geralmente menor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9CD7CF-0748-884F-A45C-3AB231DB9C0F}"/>
              </a:ext>
            </a:extLst>
          </p:cNvPr>
          <p:cNvSpPr txBox="1"/>
          <p:nvPr/>
        </p:nvSpPr>
        <p:spPr>
          <a:xfrm>
            <a:off x="2581631" y="1356652"/>
            <a:ext cx="2301527" cy="369332"/>
          </a:xfrm>
          <a:prstGeom prst="rect">
            <a:avLst/>
          </a:prstGeom>
          <a:solidFill>
            <a:srgbClr val="FF2F92">
              <a:alpha val="56863"/>
            </a:srgb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PACIENTES FUMANTES</a:t>
            </a:r>
          </a:p>
        </p:txBody>
      </p:sp>
    </p:spTree>
    <p:extLst>
      <p:ext uri="{BB962C8B-B14F-4D97-AF65-F5344CB8AC3E}">
        <p14:creationId xmlns:p14="http://schemas.microsoft.com/office/powerpoint/2010/main" val="14144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72A913E8-F6BE-B94A-B9FE-B2D8BE57421C}"/>
              </a:ext>
            </a:extLst>
          </p:cNvPr>
          <p:cNvSpPr/>
          <p:nvPr/>
        </p:nvSpPr>
        <p:spPr>
          <a:xfrm>
            <a:off x="8383929" y="88280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500" dirty="0">
                <a:latin typeface="Orchide" panose="02000500000000000000" pitchFamily="2" charset="0"/>
              </a:rPr>
              <a:t>Preparo Básico em Periodontia </a:t>
            </a:r>
            <a:endParaRPr lang="pt-BR" sz="3500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23B45BC-5803-4D41-AC39-794FB25A3A53}"/>
              </a:ext>
            </a:extLst>
          </p:cNvPr>
          <p:cNvCxnSpPr>
            <a:stCxn id="13" idx="1"/>
          </p:cNvCxnSpPr>
          <p:nvPr/>
        </p:nvCxnSpPr>
        <p:spPr>
          <a:xfrm flipH="1">
            <a:off x="0" y="403751"/>
            <a:ext cx="83839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005F66C-2F69-5E4B-B588-567ACCCE4AC8}"/>
              </a:ext>
            </a:extLst>
          </p:cNvPr>
          <p:cNvCxnSpPr>
            <a:cxnSpLocks/>
          </p:cNvCxnSpPr>
          <p:nvPr/>
        </p:nvCxnSpPr>
        <p:spPr>
          <a:xfrm>
            <a:off x="11431929" y="403751"/>
            <a:ext cx="7600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cumento 19">
            <a:extLst>
              <a:ext uri="{FF2B5EF4-FFF2-40B4-BE49-F238E27FC236}">
                <a16:creationId xmlns:a16="http://schemas.microsoft.com/office/drawing/2014/main" id="{CA2F4EB9-351B-EE4E-AF0F-D65E593B8331}"/>
              </a:ext>
            </a:extLst>
          </p:cNvPr>
          <p:cNvSpPr/>
          <p:nvPr/>
        </p:nvSpPr>
        <p:spPr>
          <a:xfrm>
            <a:off x="341999" y="406025"/>
            <a:ext cx="1632032" cy="616286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0FDED21A-5080-6247-AE77-E5AB4E90A229}"/>
              </a:ext>
            </a:extLst>
          </p:cNvPr>
          <p:cNvSpPr/>
          <p:nvPr/>
        </p:nvSpPr>
        <p:spPr>
          <a:xfrm>
            <a:off x="8828289" y="4363100"/>
            <a:ext cx="15488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err="1">
                <a:solidFill>
                  <a:schemeClr val="bg2">
                    <a:lumMod val="50000"/>
                  </a:schemeClr>
                </a:solidFill>
              </a:rPr>
              <a:t>blog.dentalcremer.com.br</a:t>
            </a:r>
            <a:endParaRPr lang="pt-BR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9E25E08-541B-0A4C-8FA1-692F04DF57E4}"/>
              </a:ext>
            </a:extLst>
          </p:cNvPr>
          <p:cNvSpPr txBox="1"/>
          <p:nvPr/>
        </p:nvSpPr>
        <p:spPr>
          <a:xfrm>
            <a:off x="11010007" y="6492721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(LINDHE, 2018)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A3F8432-032A-9449-80FD-E90980B9C97D}"/>
              </a:ext>
            </a:extLst>
          </p:cNvPr>
          <p:cNvSpPr txBox="1"/>
          <p:nvPr/>
        </p:nvSpPr>
        <p:spPr>
          <a:xfrm>
            <a:off x="441312" y="466898"/>
            <a:ext cx="14334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  <a:latin typeface="Impact" panose="020B0806030902050204" pitchFamily="34" charset="0"/>
              </a:rPr>
              <a:t>EXCEÇÕES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7E6B8F0-1200-934D-B26A-6F169D977A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85271" flipH="1">
            <a:off x="941431" y="2324072"/>
            <a:ext cx="866627" cy="86662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B909E17-DB04-3346-9704-A0E593EDBC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85271" flipH="1">
            <a:off x="941430" y="3409108"/>
            <a:ext cx="866627" cy="86662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DBE0310-ACEC-8349-985C-9A0C589C90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85271" flipH="1">
            <a:off x="941431" y="4326687"/>
            <a:ext cx="866627" cy="86662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E9CD7CF-0748-884F-A45C-3AB231DB9C0F}"/>
              </a:ext>
            </a:extLst>
          </p:cNvPr>
          <p:cNvSpPr txBox="1"/>
          <p:nvPr/>
        </p:nvSpPr>
        <p:spPr>
          <a:xfrm>
            <a:off x="2431160" y="1073486"/>
            <a:ext cx="2361031" cy="369332"/>
          </a:xfrm>
          <a:prstGeom prst="rect">
            <a:avLst/>
          </a:prstGeom>
          <a:solidFill>
            <a:srgbClr val="FF2F92">
              <a:alpha val="56863"/>
            </a:srgb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PACIENTES DIABÉTICOS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686372DB-C229-9949-9157-99AE86FAB7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21224" y="1507244"/>
            <a:ext cx="4901996" cy="3001488"/>
          </a:xfrm>
          <a:custGeom>
            <a:avLst/>
            <a:gdLst>
              <a:gd name="connsiteX0" fmla="*/ 3916379 w 4900167"/>
              <a:gd name="connsiteY0" fmla="*/ 2820949 h 3000368"/>
              <a:gd name="connsiteX1" fmla="*/ 3927094 w 4900167"/>
              <a:gd name="connsiteY1" fmla="*/ 2848798 h 3000368"/>
              <a:gd name="connsiteX2" fmla="*/ 3957932 w 4900167"/>
              <a:gd name="connsiteY2" fmla="*/ 2843301 h 3000368"/>
              <a:gd name="connsiteX3" fmla="*/ 3975479 w 4900167"/>
              <a:gd name="connsiteY3" fmla="*/ 2847943 h 3000368"/>
              <a:gd name="connsiteX4" fmla="*/ 3971738 w 4900167"/>
              <a:gd name="connsiteY4" fmla="*/ 2837285 h 3000368"/>
              <a:gd name="connsiteX5" fmla="*/ 3960335 w 4900167"/>
              <a:gd name="connsiteY5" fmla="*/ 2823469 h 3000368"/>
              <a:gd name="connsiteX6" fmla="*/ 3916379 w 4900167"/>
              <a:gd name="connsiteY6" fmla="*/ 2820949 h 3000368"/>
              <a:gd name="connsiteX7" fmla="*/ 2622748 w 4900167"/>
              <a:gd name="connsiteY7" fmla="*/ 2810325 h 3000368"/>
              <a:gd name="connsiteX8" fmla="*/ 2608774 w 4900167"/>
              <a:gd name="connsiteY8" fmla="*/ 2814970 h 3000368"/>
              <a:gd name="connsiteX9" fmla="*/ 2625643 w 4900167"/>
              <a:gd name="connsiteY9" fmla="*/ 2814124 h 3000368"/>
              <a:gd name="connsiteX10" fmla="*/ 2770126 w 4900167"/>
              <a:gd name="connsiteY10" fmla="*/ 2806068 h 3000368"/>
              <a:gd name="connsiteX11" fmla="*/ 2778804 w 4900167"/>
              <a:gd name="connsiteY11" fmla="*/ 2817457 h 3000368"/>
              <a:gd name="connsiteX12" fmla="*/ 2802320 w 4900167"/>
              <a:gd name="connsiteY12" fmla="*/ 2811546 h 3000368"/>
              <a:gd name="connsiteX13" fmla="*/ 1847801 w 4900167"/>
              <a:gd name="connsiteY13" fmla="*/ 2803708 h 3000368"/>
              <a:gd name="connsiteX14" fmla="*/ 1850362 w 4900167"/>
              <a:gd name="connsiteY14" fmla="*/ 2834419 h 3000368"/>
              <a:gd name="connsiteX15" fmla="*/ 1834854 w 4900167"/>
              <a:gd name="connsiteY15" fmla="*/ 2850942 h 3000368"/>
              <a:gd name="connsiteX16" fmla="*/ 1791074 w 4900167"/>
              <a:gd name="connsiteY16" fmla="*/ 2835004 h 3000368"/>
              <a:gd name="connsiteX17" fmla="*/ 1847801 w 4900167"/>
              <a:gd name="connsiteY17" fmla="*/ 2803708 h 3000368"/>
              <a:gd name="connsiteX18" fmla="*/ 4076376 w 4900167"/>
              <a:gd name="connsiteY18" fmla="*/ 2801072 h 3000368"/>
              <a:gd name="connsiteX19" fmla="*/ 4070407 w 4900167"/>
              <a:gd name="connsiteY19" fmla="*/ 2811624 h 3000368"/>
              <a:gd name="connsiteX20" fmla="*/ 4076187 w 4900167"/>
              <a:gd name="connsiteY20" fmla="*/ 2819217 h 3000368"/>
              <a:gd name="connsiteX21" fmla="*/ 4083515 w 4900167"/>
              <a:gd name="connsiteY21" fmla="*/ 2819638 h 3000368"/>
              <a:gd name="connsiteX22" fmla="*/ 4079271 w 4900167"/>
              <a:gd name="connsiteY22" fmla="*/ 2804870 h 3000368"/>
              <a:gd name="connsiteX23" fmla="*/ 3915209 w 4900167"/>
              <a:gd name="connsiteY23" fmla="*/ 2791831 h 3000368"/>
              <a:gd name="connsiteX24" fmla="*/ 3916934 w 4900167"/>
              <a:gd name="connsiteY24" fmla="*/ 2793519 h 3000368"/>
              <a:gd name="connsiteX25" fmla="*/ 3917133 w 4900167"/>
              <a:gd name="connsiteY25" fmla="*/ 2793544 h 3000368"/>
              <a:gd name="connsiteX26" fmla="*/ 3926104 w 4900167"/>
              <a:gd name="connsiteY26" fmla="*/ 2801531 h 3000368"/>
              <a:gd name="connsiteX27" fmla="*/ 3920321 w 4900167"/>
              <a:gd name="connsiteY27" fmla="*/ 2793940 h 3000368"/>
              <a:gd name="connsiteX28" fmla="*/ 3917133 w 4900167"/>
              <a:gd name="connsiteY28" fmla="*/ 2793544 h 3000368"/>
              <a:gd name="connsiteX29" fmla="*/ 4152706 w 4900167"/>
              <a:gd name="connsiteY29" fmla="*/ 2790921 h 3000368"/>
              <a:gd name="connsiteX30" fmla="*/ 4137196 w 4900167"/>
              <a:gd name="connsiteY30" fmla="*/ 2802739 h 3000368"/>
              <a:gd name="connsiteX31" fmla="*/ 4118973 w 4900167"/>
              <a:gd name="connsiteY31" fmla="*/ 2792619 h 3000368"/>
              <a:gd name="connsiteX32" fmla="*/ 4116576 w 4900167"/>
              <a:gd name="connsiteY32" fmla="*/ 2812458 h 3000368"/>
              <a:gd name="connsiteX33" fmla="*/ 4123899 w 4900167"/>
              <a:gd name="connsiteY33" fmla="*/ 2812871 h 3000368"/>
              <a:gd name="connsiteX34" fmla="*/ 4158310 w 4900167"/>
              <a:gd name="connsiteY34" fmla="*/ 2816661 h 3000368"/>
              <a:gd name="connsiteX35" fmla="*/ 3232876 w 4900167"/>
              <a:gd name="connsiteY35" fmla="*/ 2783579 h 3000368"/>
              <a:gd name="connsiteX36" fmla="*/ 3212254 w 4900167"/>
              <a:gd name="connsiteY36" fmla="*/ 2793288 h 3000368"/>
              <a:gd name="connsiteX37" fmla="*/ 3208498 w 4900167"/>
              <a:gd name="connsiteY37" fmla="*/ 2802155 h 3000368"/>
              <a:gd name="connsiteX38" fmla="*/ 3242231 w 4900167"/>
              <a:gd name="connsiteY38" fmla="*/ 2800456 h 3000368"/>
              <a:gd name="connsiteX39" fmla="*/ 3240198 w 4900167"/>
              <a:gd name="connsiteY39" fmla="*/ 2783992 h 3000368"/>
              <a:gd name="connsiteX40" fmla="*/ 3232876 w 4900167"/>
              <a:gd name="connsiteY40" fmla="*/ 2783579 h 3000368"/>
              <a:gd name="connsiteX41" fmla="*/ 4163786 w 4900167"/>
              <a:gd name="connsiteY41" fmla="*/ 2782478 h 3000368"/>
              <a:gd name="connsiteX42" fmla="*/ 4159357 w 4900167"/>
              <a:gd name="connsiteY42" fmla="*/ 2785853 h 3000368"/>
              <a:gd name="connsiteX43" fmla="*/ 4182687 w 4900167"/>
              <a:gd name="connsiteY43" fmla="*/ 2798085 h 3000368"/>
              <a:gd name="connsiteX44" fmla="*/ 4189334 w 4900167"/>
              <a:gd name="connsiteY44" fmla="*/ 2793021 h 3000368"/>
              <a:gd name="connsiteX45" fmla="*/ 4193095 w 4900167"/>
              <a:gd name="connsiteY45" fmla="*/ 2784162 h 3000368"/>
              <a:gd name="connsiteX46" fmla="*/ 4186445 w 4900167"/>
              <a:gd name="connsiteY46" fmla="*/ 2789229 h 3000368"/>
              <a:gd name="connsiteX47" fmla="*/ 3764694 w 4900167"/>
              <a:gd name="connsiteY47" fmla="*/ 2780477 h 3000368"/>
              <a:gd name="connsiteX48" fmla="*/ 3749613 w 4900167"/>
              <a:gd name="connsiteY48" fmla="*/ 2785966 h 3000368"/>
              <a:gd name="connsiteX49" fmla="*/ 3743390 w 4900167"/>
              <a:gd name="connsiteY49" fmla="*/ 2785967 h 3000368"/>
              <a:gd name="connsiteX50" fmla="*/ 3788576 w 4900167"/>
              <a:gd name="connsiteY50" fmla="*/ 2835414 h 3000368"/>
              <a:gd name="connsiteX51" fmla="*/ 3823857 w 4900167"/>
              <a:gd name="connsiteY51" fmla="*/ 2837434 h 3000368"/>
              <a:gd name="connsiteX52" fmla="*/ 3874640 w 4900167"/>
              <a:gd name="connsiteY52" fmla="*/ 2816740 h 3000368"/>
              <a:gd name="connsiteX53" fmla="*/ 3891509 w 4900167"/>
              <a:gd name="connsiteY53" fmla="*/ 2815894 h 3000368"/>
              <a:gd name="connsiteX54" fmla="*/ 3876179 w 4900167"/>
              <a:gd name="connsiteY54" fmla="*/ 2809563 h 3000368"/>
              <a:gd name="connsiteX55" fmla="*/ 3874640 w 4900167"/>
              <a:gd name="connsiteY55" fmla="*/ 2816740 h 3000368"/>
              <a:gd name="connsiteX56" fmla="*/ 3862210 w 4900167"/>
              <a:gd name="connsiteY56" fmla="*/ 2814214 h 3000368"/>
              <a:gd name="connsiteX57" fmla="*/ 3841092 w 4900167"/>
              <a:gd name="connsiteY57" fmla="*/ 2800296 h 3000368"/>
              <a:gd name="connsiteX58" fmla="*/ 3839737 w 4900167"/>
              <a:gd name="connsiteY58" fmla="*/ 2789320 h 3000368"/>
              <a:gd name="connsiteX59" fmla="*/ 3820651 w 4900167"/>
              <a:gd name="connsiteY59" fmla="*/ 2791855 h 3000368"/>
              <a:gd name="connsiteX60" fmla="*/ 3764694 w 4900167"/>
              <a:gd name="connsiteY60" fmla="*/ 2780477 h 3000368"/>
              <a:gd name="connsiteX61" fmla="*/ 4017954 w 4900167"/>
              <a:gd name="connsiteY61" fmla="*/ 2779565 h 3000368"/>
              <a:gd name="connsiteX62" fmla="*/ 3990004 w 4900167"/>
              <a:gd name="connsiteY62" fmla="*/ 2788854 h 3000368"/>
              <a:gd name="connsiteX63" fmla="*/ 4033960 w 4900167"/>
              <a:gd name="connsiteY63" fmla="*/ 2791374 h 3000368"/>
              <a:gd name="connsiteX64" fmla="*/ 3532731 w 4900167"/>
              <a:gd name="connsiteY64" fmla="*/ 2777160 h 3000368"/>
              <a:gd name="connsiteX65" fmla="*/ 3532123 w 4900167"/>
              <a:gd name="connsiteY65" fmla="*/ 2777623 h 3000368"/>
              <a:gd name="connsiteX66" fmla="*/ 3548418 w 4900167"/>
              <a:gd name="connsiteY66" fmla="*/ 2796943 h 3000368"/>
              <a:gd name="connsiteX67" fmla="*/ 3599838 w 4900167"/>
              <a:gd name="connsiteY67" fmla="*/ 2810062 h 3000368"/>
              <a:gd name="connsiteX68" fmla="*/ 3615840 w 4900167"/>
              <a:gd name="connsiteY68" fmla="*/ 2821874 h 3000368"/>
              <a:gd name="connsiteX69" fmla="*/ 3637821 w 4900167"/>
              <a:gd name="connsiteY69" fmla="*/ 2823138 h 3000368"/>
              <a:gd name="connsiteX70" fmla="*/ 3730087 w 4900167"/>
              <a:gd name="connsiteY70" fmla="*/ 2815741 h 3000368"/>
              <a:gd name="connsiteX71" fmla="*/ 3701482 w 4900167"/>
              <a:gd name="connsiteY71" fmla="*/ 2788184 h 3000368"/>
              <a:gd name="connsiteX72" fmla="*/ 3689465 w 4900167"/>
              <a:gd name="connsiteY72" fmla="*/ 2789779 h 3000368"/>
              <a:gd name="connsiteX73" fmla="*/ 3594912 w 4900167"/>
              <a:gd name="connsiteY73" fmla="*/ 2789810 h 3000368"/>
              <a:gd name="connsiteX74" fmla="*/ 3576687 w 4900167"/>
              <a:gd name="connsiteY74" fmla="*/ 2779680 h 3000368"/>
              <a:gd name="connsiteX75" fmla="*/ 3532731 w 4900167"/>
              <a:gd name="connsiteY75" fmla="*/ 2777160 h 3000368"/>
              <a:gd name="connsiteX76" fmla="*/ 3265931 w 4900167"/>
              <a:gd name="connsiteY76" fmla="*/ 2776393 h 3000368"/>
              <a:gd name="connsiteX77" fmla="*/ 3263714 w 4900167"/>
              <a:gd name="connsiteY77" fmla="*/ 2778082 h 3000368"/>
              <a:gd name="connsiteX78" fmla="*/ 3286494 w 4900167"/>
              <a:gd name="connsiteY78" fmla="*/ 2844749 h 3000368"/>
              <a:gd name="connsiteX79" fmla="*/ 3351071 w 4900167"/>
              <a:gd name="connsiteY79" fmla="*/ 2837561 h 3000368"/>
              <a:gd name="connsiteX80" fmla="*/ 3384804 w 4900167"/>
              <a:gd name="connsiteY80" fmla="*/ 2835862 h 3000368"/>
              <a:gd name="connsiteX81" fmla="*/ 3410554 w 4900167"/>
              <a:gd name="connsiteY81" fmla="*/ 2835857 h 3000368"/>
              <a:gd name="connsiteX82" fmla="*/ 3388528 w 4900167"/>
              <a:gd name="connsiteY82" fmla="*/ 2816321 h 3000368"/>
              <a:gd name="connsiteX83" fmla="*/ 3356470 w 4900167"/>
              <a:gd name="connsiteY83" fmla="*/ 2816190 h 3000368"/>
              <a:gd name="connsiteX84" fmla="*/ 3316569 w 4900167"/>
              <a:gd name="connsiteY84" fmla="*/ 2779419 h 3000368"/>
              <a:gd name="connsiteX85" fmla="*/ 3307670 w 4900167"/>
              <a:gd name="connsiteY85" fmla="*/ 2780602 h 3000368"/>
              <a:gd name="connsiteX86" fmla="*/ 3287726 w 4900167"/>
              <a:gd name="connsiteY86" fmla="*/ 2795799 h 3000368"/>
              <a:gd name="connsiteX87" fmla="*/ 3265931 w 4900167"/>
              <a:gd name="connsiteY87" fmla="*/ 2776393 h 3000368"/>
              <a:gd name="connsiteX88" fmla="*/ 2685478 w 4900167"/>
              <a:gd name="connsiteY88" fmla="*/ 2768531 h 3000368"/>
              <a:gd name="connsiteX89" fmla="*/ 2685791 w 4900167"/>
              <a:gd name="connsiteY89" fmla="*/ 2810311 h 3000368"/>
              <a:gd name="connsiteX90" fmla="*/ 2697363 w 4900167"/>
              <a:gd name="connsiteY90" fmla="*/ 2825498 h 3000368"/>
              <a:gd name="connsiteX91" fmla="*/ 2720201 w 4900167"/>
              <a:gd name="connsiteY91" fmla="*/ 2814100 h 3000368"/>
              <a:gd name="connsiteX92" fmla="*/ 2730604 w 4900167"/>
              <a:gd name="connsiteY92" fmla="*/ 2800169 h 3000368"/>
              <a:gd name="connsiteX93" fmla="*/ 2699945 w 4900167"/>
              <a:gd name="connsiteY93" fmla="*/ 2787517 h 3000368"/>
              <a:gd name="connsiteX94" fmla="*/ 2685478 w 4900167"/>
              <a:gd name="connsiteY94" fmla="*/ 2768531 h 3000368"/>
              <a:gd name="connsiteX95" fmla="*/ 3656779 w 4900167"/>
              <a:gd name="connsiteY95" fmla="*/ 2760670 h 3000368"/>
              <a:gd name="connsiteX96" fmla="*/ 3647911 w 4900167"/>
              <a:gd name="connsiteY96" fmla="*/ 2767427 h 3000368"/>
              <a:gd name="connsiteX97" fmla="*/ 3657456 w 4900167"/>
              <a:gd name="connsiteY97" fmla="*/ 2766158 h 3000368"/>
              <a:gd name="connsiteX98" fmla="*/ 2547154 w 4900167"/>
              <a:gd name="connsiteY98" fmla="*/ 2747889 h 3000368"/>
              <a:gd name="connsiteX99" fmla="*/ 2546292 w 4900167"/>
              <a:gd name="connsiteY99" fmla="*/ 2760554 h 3000368"/>
              <a:gd name="connsiteX100" fmla="*/ 2565865 w 4900167"/>
              <a:gd name="connsiteY100" fmla="*/ 2781642 h 3000368"/>
              <a:gd name="connsiteX101" fmla="*/ 2618007 w 4900167"/>
              <a:gd name="connsiteY101" fmla="*/ 2771921 h 3000368"/>
              <a:gd name="connsiteX102" fmla="*/ 2667070 w 4900167"/>
              <a:gd name="connsiteY102" fmla="*/ 2776553 h 3000368"/>
              <a:gd name="connsiteX103" fmla="*/ 2649708 w 4900167"/>
              <a:gd name="connsiteY103" fmla="*/ 2753769 h 3000368"/>
              <a:gd name="connsiteX104" fmla="*/ 2582242 w 4900167"/>
              <a:gd name="connsiteY104" fmla="*/ 2757166 h 3000368"/>
              <a:gd name="connsiteX105" fmla="*/ 3220805 w 4900167"/>
              <a:gd name="connsiteY105" fmla="*/ 2744755 h 3000368"/>
              <a:gd name="connsiteX106" fmla="*/ 3211942 w 4900167"/>
              <a:gd name="connsiteY106" fmla="*/ 2751508 h 3000368"/>
              <a:gd name="connsiteX107" fmla="*/ 3226594 w 4900167"/>
              <a:gd name="connsiteY107" fmla="*/ 2752352 h 3000368"/>
              <a:gd name="connsiteX108" fmla="*/ 2369117 w 4900167"/>
              <a:gd name="connsiteY108" fmla="*/ 2739493 h 3000368"/>
              <a:gd name="connsiteX109" fmla="*/ 2351386 w 4900167"/>
              <a:gd name="connsiteY109" fmla="*/ 2753004 h 3000368"/>
              <a:gd name="connsiteX110" fmla="*/ 2380013 w 4900167"/>
              <a:gd name="connsiteY110" fmla="*/ 2749203 h 3000368"/>
              <a:gd name="connsiteX111" fmla="*/ 3731077 w 4900167"/>
              <a:gd name="connsiteY111" fmla="*/ 2734066 h 3000368"/>
              <a:gd name="connsiteX112" fmla="*/ 3728864 w 4900167"/>
              <a:gd name="connsiteY112" fmla="*/ 2735752 h 3000368"/>
              <a:gd name="connsiteX113" fmla="*/ 3729357 w 4900167"/>
              <a:gd name="connsiteY113" fmla="*/ 2759382 h 3000368"/>
              <a:gd name="connsiteX114" fmla="*/ 2271551 w 4900167"/>
              <a:gd name="connsiteY114" fmla="*/ 2733469 h 3000368"/>
              <a:gd name="connsiteX115" fmla="*/ 2270326 w 4900167"/>
              <a:gd name="connsiteY115" fmla="*/ 2733963 h 3000368"/>
              <a:gd name="connsiteX116" fmla="*/ 2277453 w 4900167"/>
              <a:gd name="connsiteY116" fmla="*/ 2743316 h 3000368"/>
              <a:gd name="connsiteX117" fmla="*/ 2286994 w 4900167"/>
              <a:gd name="connsiteY117" fmla="*/ 2742050 h 3000368"/>
              <a:gd name="connsiteX118" fmla="*/ 2404391 w 4900167"/>
              <a:gd name="connsiteY118" fmla="*/ 2730628 h 3000368"/>
              <a:gd name="connsiteX119" fmla="*/ 2395342 w 4900167"/>
              <a:gd name="connsiteY119" fmla="*/ 2755525 h 3000368"/>
              <a:gd name="connsiteX120" fmla="*/ 2404883 w 4900167"/>
              <a:gd name="connsiteY120" fmla="*/ 2754259 h 3000368"/>
              <a:gd name="connsiteX121" fmla="*/ 2467925 w 4900167"/>
              <a:gd name="connsiteY121" fmla="*/ 2754244 h 3000368"/>
              <a:gd name="connsiteX122" fmla="*/ 2456347 w 4900167"/>
              <a:gd name="connsiteY122" fmla="*/ 2739050 h 3000368"/>
              <a:gd name="connsiteX123" fmla="*/ 2404391 w 4900167"/>
              <a:gd name="connsiteY123" fmla="*/ 2730628 h 3000368"/>
              <a:gd name="connsiteX124" fmla="*/ 2770184 w 4900167"/>
              <a:gd name="connsiteY124" fmla="*/ 2727992 h 3000368"/>
              <a:gd name="connsiteX125" fmla="*/ 2789080 w 4900167"/>
              <a:gd name="connsiteY125" fmla="*/ 2743603 h 3000368"/>
              <a:gd name="connsiteX126" fmla="*/ 2808844 w 4900167"/>
              <a:gd name="connsiteY126" fmla="*/ 2746556 h 3000368"/>
              <a:gd name="connsiteX127" fmla="*/ 2813278 w 4900167"/>
              <a:gd name="connsiteY127" fmla="*/ 2743178 h 3000368"/>
              <a:gd name="connsiteX128" fmla="*/ 2797272 w 4900167"/>
              <a:gd name="connsiteY128" fmla="*/ 2731369 h 3000368"/>
              <a:gd name="connsiteX129" fmla="*/ 2740880 w 4900167"/>
              <a:gd name="connsiteY129" fmla="*/ 2726316 h 3000368"/>
              <a:gd name="connsiteX130" fmla="*/ 2729800 w 4900167"/>
              <a:gd name="connsiteY130" fmla="*/ 2734759 h 3000368"/>
              <a:gd name="connsiteX131" fmla="*/ 2711883 w 4900167"/>
              <a:gd name="connsiteY131" fmla="*/ 2766412 h 3000368"/>
              <a:gd name="connsiteX132" fmla="*/ 2760458 w 4900167"/>
              <a:gd name="connsiteY132" fmla="*/ 2747411 h 3000368"/>
              <a:gd name="connsiteX133" fmla="*/ 2748208 w 4900167"/>
              <a:gd name="connsiteY133" fmla="*/ 2726736 h 3000368"/>
              <a:gd name="connsiteX134" fmla="*/ 2740880 w 4900167"/>
              <a:gd name="connsiteY134" fmla="*/ 2726316 h 3000368"/>
              <a:gd name="connsiteX135" fmla="*/ 2939533 w 4900167"/>
              <a:gd name="connsiteY135" fmla="*/ 2724995 h 3000368"/>
              <a:gd name="connsiteX136" fmla="*/ 2887887 w 4900167"/>
              <a:gd name="connsiteY136" fmla="*/ 2758343 h 3000368"/>
              <a:gd name="connsiteX137" fmla="*/ 2916514 w 4900167"/>
              <a:gd name="connsiteY137" fmla="*/ 2754542 h 3000368"/>
              <a:gd name="connsiteX138" fmla="*/ 2953142 w 4900167"/>
              <a:gd name="connsiteY138" fmla="*/ 2756643 h 3000368"/>
              <a:gd name="connsiteX139" fmla="*/ 2306261 w 4900167"/>
              <a:gd name="connsiteY139" fmla="*/ 2721366 h 3000368"/>
              <a:gd name="connsiteX140" fmla="*/ 2297397 w 4900167"/>
              <a:gd name="connsiteY140" fmla="*/ 2728120 h 3000368"/>
              <a:gd name="connsiteX141" fmla="*/ 2296536 w 4900167"/>
              <a:gd name="connsiteY141" fmla="*/ 2740784 h 3000368"/>
              <a:gd name="connsiteX142" fmla="*/ 2335200 w 4900167"/>
              <a:gd name="connsiteY142" fmla="*/ 2759345 h 3000368"/>
              <a:gd name="connsiteX143" fmla="*/ 2344068 w 4900167"/>
              <a:gd name="connsiteY143" fmla="*/ 2752588 h 3000368"/>
              <a:gd name="connsiteX144" fmla="*/ 2337597 w 4900167"/>
              <a:gd name="connsiteY144" fmla="*/ 2739506 h 3000368"/>
              <a:gd name="connsiteX145" fmla="*/ 2326517 w 4900167"/>
              <a:gd name="connsiteY145" fmla="*/ 2747949 h 3000368"/>
              <a:gd name="connsiteX146" fmla="*/ 2979922 w 4900167"/>
              <a:gd name="connsiteY146" fmla="*/ 2718236 h 3000368"/>
              <a:gd name="connsiteX147" fmla="*/ 2964412 w 4900167"/>
              <a:gd name="connsiteY147" fmla="*/ 2730054 h 3000368"/>
              <a:gd name="connsiteX148" fmla="*/ 2974440 w 4900167"/>
              <a:gd name="connsiteY148" fmla="*/ 2752411 h 3000368"/>
              <a:gd name="connsiteX149" fmla="*/ 2979551 w 4900167"/>
              <a:gd name="connsiteY149" fmla="*/ 2754521 h 3000368"/>
              <a:gd name="connsiteX150" fmla="*/ 2994203 w 4900167"/>
              <a:gd name="connsiteY150" fmla="*/ 2755364 h 3000368"/>
              <a:gd name="connsiteX151" fmla="*/ 3009528 w 4900167"/>
              <a:gd name="connsiteY151" fmla="*/ 2761688 h 3000368"/>
              <a:gd name="connsiteX152" fmla="*/ 3056378 w 4900167"/>
              <a:gd name="connsiteY152" fmla="*/ 2768007 h 3000368"/>
              <a:gd name="connsiteX153" fmla="*/ 3140036 w 4900167"/>
              <a:gd name="connsiteY153" fmla="*/ 2758277 h 3000368"/>
              <a:gd name="connsiteX154" fmla="*/ 3147857 w 4900167"/>
              <a:gd name="connsiteY154" fmla="*/ 2782327 h 3000368"/>
              <a:gd name="connsiteX155" fmla="*/ 3188924 w 4900167"/>
              <a:gd name="connsiteY155" fmla="*/ 2781056 h 3000368"/>
              <a:gd name="connsiteX156" fmla="*/ 3176669 w 4900167"/>
              <a:gd name="connsiteY156" fmla="*/ 2760384 h 3000368"/>
              <a:gd name="connsiteX157" fmla="*/ 3171742 w 4900167"/>
              <a:gd name="connsiteY157" fmla="*/ 2740122 h 3000368"/>
              <a:gd name="connsiteX158" fmla="*/ 3153339 w 4900167"/>
              <a:gd name="connsiteY158" fmla="*/ 2748152 h 3000368"/>
              <a:gd name="connsiteX159" fmla="*/ 3103594 w 4900167"/>
              <a:gd name="connsiteY159" fmla="*/ 2738034 h 3000368"/>
              <a:gd name="connsiteX160" fmla="*/ 3067644 w 4900167"/>
              <a:gd name="connsiteY160" fmla="*/ 2741422 h 3000368"/>
              <a:gd name="connsiteX161" fmla="*/ 3049420 w 4900167"/>
              <a:gd name="connsiteY161" fmla="*/ 2731292 h 3000368"/>
              <a:gd name="connsiteX162" fmla="*/ 3016550 w 4900167"/>
              <a:gd name="connsiteY162" fmla="*/ 2720336 h 3000368"/>
              <a:gd name="connsiteX163" fmla="*/ 2985706 w 4900167"/>
              <a:gd name="connsiteY163" fmla="*/ 2725826 h 3000368"/>
              <a:gd name="connsiteX164" fmla="*/ 1428169 w 4900167"/>
              <a:gd name="connsiteY164" fmla="*/ 2718234 h 3000368"/>
              <a:gd name="connsiteX165" fmla="*/ 1424231 w 4900167"/>
              <a:gd name="connsiteY165" fmla="*/ 2745240 h 3000368"/>
              <a:gd name="connsiteX166" fmla="*/ 1403606 w 4900167"/>
              <a:gd name="connsiteY166" fmla="*/ 2754952 h 3000368"/>
              <a:gd name="connsiteX167" fmla="*/ 1359158 w 4900167"/>
              <a:gd name="connsiteY167" fmla="*/ 2728801 h 3000368"/>
              <a:gd name="connsiteX168" fmla="*/ 1428169 w 4900167"/>
              <a:gd name="connsiteY168" fmla="*/ 2718234 h 3000368"/>
              <a:gd name="connsiteX169" fmla="*/ 1969685 w 4900167"/>
              <a:gd name="connsiteY169" fmla="*/ 2693478 h 3000368"/>
              <a:gd name="connsiteX170" fmla="*/ 1969356 w 4900167"/>
              <a:gd name="connsiteY170" fmla="*/ 2693513 h 3000368"/>
              <a:gd name="connsiteX171" fmla="*/ 1969856 w 4900167"/>
              <a:gd name="connsiteY171" fmla="*/ 2709599 h 3000368"/>
              <a:gd name="connsiteX172" fmla="*/ 1979796 w 4900167"/>
              <a:gd name="connsiteY172" fmla="*/ 2708909 h 3000368"/>
              <a:gd name="connsiteX173" fmla="*/ 1977968 w 4900167"/>
              <a:gd name="connsiteY173" fmla="*/ 2704660 h 3000368"/>
              <a:gd name="connsiteX174" fmla="*/ 2035529 w 4900167"/>
              <a:gd name="connsiteY174" fmla="*/ 2689974 h 3000368"/>
              <a:gd name="connsiteX175" fmla="*/ 2025157 w 4900167"/>
              <a:gd name="connsiteY175" fmla="*/ 2709772 h 3000368"/>
              <a:gd name="connsiteX176" fmla="*/ 2064517 w 4900167"/>
              <a:gd name="connsiteY176" fmla="*/ 2712476 h 3000368"/>
              <a:gd name="connsiteX177" fmla="*/ 2087695 w 4900167"/>
              <a:gd name="connsiteY177" fmla="*/ 2694115 h 3000368"/>
              <a:gd name="connsiteX178" fmla="*/ 2080954 w 4900167"/>
              <a:gd name="connsiteY178" fmla="*/ 2693022 h 3000368"/>
              <a:gd name="connsiteX179" fmla="*/ 2054583 w 4900167"/>
              <a:gd name="connsiteY179" fmla="*/ 2702473 h 3000368"/>
              <a:gd name="connsiteX180" fmla="*/ 1585638 w 4900167"/>
              <a:gd name="connsiteY180" fmla="*/ 2658266 h 3000368"/>
              <a:gd name="connsiteX181" fmla="*/ 1582557 w 4900167"/>
              <a:gd name="connsiteY181" fmla="*/ 2672609 h 3000368"/>
              <a:gd name="connsiteX182" fmla="*/ 1594993 w 4900167"/>
              <a:gd name="connsiteY182" fmla="*/ 2675142 h 3000368"/>
              <a:gd name="connsiteX183" fmla="*/ 1465832 w 4900167"/>
              <a:gd name="connsiteY183" fmla="*/ 2473453 h 3000368"/>
              <a:gd name="connsiteX184" fmla="*/ 1466604 w 4900167"/>
              <a:gd name="connsiteY184" fmla="*/ 2474795 h 3000368"/>
              <a:gd name="connsiteX185" fmla="*/ 1466967 w 4900167"/>
              <a:gd name="connsiteY185" fmla="*/ 2474631 h 3000368"/>
              <a:gd name="connsiteX186" fmla="*/ 1324429 w 4900167"/>
              <a:gd name="connsiteY186" fmla="*/ 2467165 h 3000368"/>
              <a:gd name="connsiteX187" fmla="*/ 1323566 w 4900167"/>
              <a:gd name="connsiteY187" fmla="*/ 2479820 h 3000368"/>
              <a:gd name="connsiteX188" fmla="*/ 1329355 w 4900167"/>
              <a:gd name="connsiteY188" fmla="*/ 2487417 h 3000368"/>
              <a:gd name="connsiteX189" fmla="*/ 1324429 w 4900167"/>
              <a:gd name="connsiteY189" fmla="*/ 2467165 h 3000368"/>
              <a:gd name="connsiteX190" fmla="*/ 1199402 w 4900167"/>
              <a:gd name="connsiteY190" fmla="*/ 2436391 h 3000368"/>
              <a:gd name="connsiteX191" fmla="*/ 1195645 w 4900167"/>
              <a:gd name="connsiteY191" fmla="*/ 2445258 h 3000368"/>
              <a:gd name="connsiteX192" fmla="*/ 1206540 w 4900167"/>
              <a:gd name="connsiteY192" fmla="*/ 2454957 h 3000368"/>
              <a:gd name="connsiteX193" fmla="*/ 919376 w 4900167"/>
              <a:gd name="connsiteY193" fmla="*/ 2348744 h 3000368"/>
              <a:gd name="connsiteX194" fmla="*/ 919821 w 4900167"/>
              <a:gd name="connsiteY194" fmla="*/ 2349319 h 3000368"/>
              <a:gd name="connsiteX195" fmla="*/ 920134 w 4900167"/>
              <a:gd name="connsiteY195" fmla="*/ 2348753 h 3000368"/>
              <a:gd name="connsiteX196" fmla="*/ 1101642 w 4900167"/>
              <a:gd name="connsiteY196" fmla="*/ 2317767 h 3000368"/>
              <a:gd name="connsiteX197" fmla="*/ 1078856 w 4900167"/>
              <a:gd name="connsiteY197" fmla="*/ 2326969 h 3000368"/>
              <a:gd name="connsiteX198" fmla="*/ 1081756 w 4900167"/>
              <a:gd name="connsiteY198" fmla="*/ 2327965 h 3000368"/>
              <a:gd name="connsiteX199" fmla="*/ 1108161 w 4900167"/>
              <a:gd name="connsiteY199" fmla="*/ 2325846 h 3000368"/>
              <a:gd name="connsiteX200" fmla="*/ 1110200 w 4900167"/>
              <a:gd name="connsiteY200" fmla="*/ 2321685 h 3000368"/>
              <a:gd name="connsiteX201" fmla="*/ 4312876 w 4900167"/>
              <a:gd name="connsiteY201" fmla="*/ 2223792 h 3000368"/>
              <a:gd name="connsiteX202" fmla="*/ 4283635 w 4900167"/>
              <a:gd name="connsiteY202" fmla="*/ 2241013 h 3000368"/>
              <a:gd name="connsiteX203" fmla="*/ 4306098 w 4900167"/>
              <a:gd name="connsiteY203" fmla="*/ 2265903 h 3000368"/>
              <a:gd name="connsiteX204" fmla="*/ 4308997 w 4900167"/>
              <a:gd name="connsiteY204" fmla="*/ 2269698 h 3000368"/>
              <a:gd name="connsiteX205" fmla="*/ 4328263 w 4900167"/>
              <a:gd name="connsiteY205" fmla="*/ 2249014 h 3000368"/>
              <a:gd name="connsiteX206" fmla="*/ 4369813 w 4900167"/>
              <a:gd name="connsiteY206" fmla="*/ 2271369 h 3000368"/>
              <a:gd name="connsiteX207" fmla="*/ 4396227 w 4900167"/>
              <a:gd name="connsiteY207" fmla="*/ 2269254 h 3000368"/>
              <a:gd name="connsiteX208" fmla="*/ 4386872 w 4900167"/>
              <a:gd name="connsiteY208" fmla="*/ 2252378 h 3000368"/>
              <a:gd name="connsiteX209" fmla="*/ 4332882 w 4900167"/>
              <a:gd name="connsiteY209" fmla="*/ 2227493 h 3000368"/>
              <a:gd name="connsiteX210" fmla="*/ 4312876 w 4900167"/>
              <a:gd name="connsiteY210" fmla="*/ 2223792 h 3000368"/>
              <a:gd name="connsiteX211" fmla="*/ 913751 w 4900167"/>
              <a:gd name="connsiteY211" fmla="*/ 2125865 h 3000368"/>
              <a:gd name="connsiteX212" fmla="*/ 912889 w 4900167"/>
              <a:gd name="connsiteY212" fmla="*/ 2138530 h 3000368"/>
              <a:gd name="connsiteX213" fmla="*/ 915783 w 4900167"/>
              <a:gd name="connsiteY213" fmla="*/ 2142329 h 3000368"/>
              <a:gd name="connsiteX214" fmla="*/ 913751 w 4900167"/>
              <a:gd name="connsiteY214" fmla="*/ 2125865 h 3000368"/>
              <a:gd name="connsiteX215" fmla="*/ 884447 w 4900167"/>
              <a:gd name="connsiteY215" fmla="*/ 2124188 h 3000368"/>
              <a:gd name="connsiteX216" fmla="*/ 883585 w 4900167"/>
              <a:gd name="connsiteY216" fmla="*/ 2136853 h 3000368"/>
              <a:gd name="connsiteX217" fmla="*/ 893803 w 4900167"/>
              <a:gd name="connsiteY217" fmla="*/ 2141065 h 3000368"/>
              <a:gd name="connsiteX218" fmla="*/ 1148909 w 4900167"/>
              <a:gd name="connsiteY218" fmla="*/ 1934051 h 3000368"/>
              <a:gd name="connsiteX219" fmla="*/ 1149181 w 4900167"/>
              <a:gd name="connsiteY219" fmla="*/ 1942748 h 3000368"/>
              <a:gd name="connsiteX220" fmla="*/ 1160372 w 4900167"/>
              <a:gd name="connsiteY220" fmla="*/ 1941963 h 3000368"/>
              <a:gd name="connsiteX221" fmla="*/ 1159086 w 4900167"/>
              <a:gd name="connsiteY221" fmla="*/ 1940223 h 3000368"/>
              <a:gd name="connsiteX222" fmla="*/ 1363411 w 4900167"/>
              <a:gd name="connsiteY222" fmla="*/ 1925359 h 3000368"/>
              <a:gd name="connsiteX223" fmla="*/ 1334585 w 4900167"/>
              <a:gd name="connsiteY223" fmla="*/ 1954321 h 3000368"/>
              <a:gd name="connsiteX224" fmla="*/ 1341342 w 4900167"/>
              <a:gd name="connsiteY224" fmla="*/ 1956101 h 3000368"/>
              <a:gd name="connsiteX225" fmla="*/ 1386064 w 4900167"/>
              <a:gd name="connsiteY225" fmla="*/ 1955036 h 3000368"/>
              <a:gd name="connsiteX226" fmla="*/ 1386936 w 4900167"/>
              <a:gd name="connsiteY226" fmla="*/ 1955015 h 3000368"/>
              <a:gd name="connsiteX227" fmla="*/ 1387580 w 4900167"/>
              <a:gd name="connsiteY227" fmla="*/ 1954580 h 3000368"/>
              <a:gd name="connsiteX228" fmla="*/ 1392227 w 4900167"/>
              <a:gd name="connsiteY228" fmla="*/ 1950893 h 3000368"/>
              <a:gd name="connsiteX229" fmla="*/ 1387583 w 4900167"/>
              <a:gd name="connsiteY229" fmla="*/ 1929602 h 3000368"/>
              <a:gd name="connsiteX230" fmla="*/ 1263198 w 4900167"/>
              <a:gd name="connsiteY230" fmla="*/ 1925120 h 3000368"/>
              <a:gd name="connsiteX231" fmla="*/ 1233902 w 4900167"/>
              <a:gd name="connsiteY231" fmla="*/ 1935615 h 3000368"/>
              <a:gd name="connsiteX232" fmla="*/ 1220197 w 4900167"/>
              <a:gd name="connsiteY232" fmla="*/ 1926636 h 3000368"/>
              <a:gd name="connsiteX233" fmla="*/ 1192595 w 4900167"/>
              <a:gd name="connsiteY233" fmla="*/ 1941438 h 3000368"/>
              <a:gd name="connsiteX234" fmla="*/ 1192434 w 4900167"/>
              <a:gd name="connsiteY234" fmla="*/ 1942091 h 3000368"/>
              <a:gd name="connsiteX235" fmla="*/ 1243836 w 4900167"/>
              <a:gd name="connsiteY235" fmla="*/ 1945618 h 3000368"/>
              <a:gd name="connsiteX236" fmla="*/ 1268299 w 4900167"/>
              <a:gd name="connsiteY236" fmla="*/ 1926256 h 3000368"/>
              <a:gd name="connsiteX237" fmla="*/ 1392440 w 4900167"/>
              <a:gd name="connsiteY237" fmla="*/ 1897009 h 3000368"/>
              <a:gd name="connsiteX238" fmla="*/ 1384234 w 4900167"/>
              <a:gd name="connsiteY238" fmla="*/ 1898973 h 3000368"/>
              <a:gd name="connsiteX239" fmla="*/ 1328259 w 4900167"/>
              <a:gd name="connsiteY239" fmla="*/ 1902903 h 3000368"/>
              <a:gd name="connsiteX240" fmla="*/ 1318857 w 4900167"/>
              <a:gd name="connsiteY240" fmla="*/ 1918216 h 3000368"/>
              <a:gd name="connsiteX241" fmla="*/ 1355193 w 4900167"/>
              <a:gd name="connsiteY241" fmla="*/ 1912570 h 3000368"/>
              <a:gd name="connsiteX242" fmla="*/ 1426475 w 4900167"/>
              <a:gd name="connsiteY242" fmla="*/ 1880475 h 3000368"/>
              <a:gd name="connsiteX243" fmla="*/ 1413268 w 4900167"/>
              <a:gd name="connsiteY243" fmla="*/ 1892041 h 3000368"/>
              <a:gd name="connsiteX244" fmla="*/ 1407511 w 4900167"/>
              <a:gd name="connsiteY244" fmla="*/ 1893415 h 3000368"/>
              <a:gd name="connsiteX245" fmla="*/ 1422171 w 4900167"/>
              <a:gd name="connsiteY245" fmla="*/ 1908168 h 3000368"/>
              <a:gd name="connsiteX246" fmla="*/ 1433533 w 4900167"/>
              <a:gd name="connsiteY246" fmla="*/ 1926044 h 3000368"/>
              <a:gd name="connsiteX247" fmla="*/ 1444302 w 4900167"/>
              <a:gd name="connsiteY247" fmla="*/ 1923278 h 3000368"/>
              <a:gd name="connsiteX248" fmla="*/ 1444780 w 4900167"/>
              <a:gd name="connsiteY248" fmla="*/ 1887600 h 3000368"/>
              <a:gd name="connsiteX249" fmla="*/ 1426475 w 4900167"/>
              <a:gd name="connsiteY249" fmla="*/ 1880475 h 3000368"/>
              <a:gd name="connsiteX250" fmla="*/ 1551378 w 4900167"/>
              <a:gd name="connsiteY250" fmla="*/ 1862308 h 3000368"/>
              <a:gd name="connsiteX251" fmla="*/ 1551894 w 4900167"/>
              <a:gd name="connsiteY251" fmla="*/ 1878900 h 3000368"/>
              <a:gd name="connsiteX252" fmla="*/ 1563091 w 4900167"/>
              <a:gd name="connsiteY252" fmla="*/ 1878122 h 3000368"/>
              <a:gd name="connsiteX253" fmla="*/ 1559521 w 4900167"/>
              <a:gd name="connsiteY253" fmla="*/ 1866486 h 3000368"/>
              <a:gd name="connsiteX254" fmla="*/ 1551378 w 4900167"/>
              <a:gd name="connsiteY254" fmla="*/ 1862308 h 3000368"/>
              <a:gd name="connsiteX255" fmla="*/ 1749318 w 4900167"/>
              <a:gd name="connsiteY255" fmla="*/ 1811578 h 3000368"/>
              <a:gd name="connsiteX256" fmla="*/ 1756232 w 4900167"/>
              <a:gd name="connsiteY256" fmla="*/ 1818533 h 3000368"/>
              <a:gd name="connsiteX257" fmla="*/ 1763657 w 4900167"/>
              <a:gd name="connsiteY257" fmla="*/ 1816306 h 3000368"/>
              <a:gd name="connsiteX258" fmla="*/ 1710639 w 4900167"/>
              <a:gd name="connsiteY258" fmla="*/ 1804788 h 3000368"/>
              <a:gd name="connsiteX259" fmla="*/ 1709371 w 4900167"/>
              <a:gd name="connsiteY259" fmla="*/ 1815562 h 3000368"/>
              <a:gd name="connsiteX260" fmla="*/ 1713945 w 4900167"/>
              <a:gd name="connsiteY260" fmla="*/ 1808115 h 3000368"/>
              <a:gd name="connsiteX261" fmla="*/ 769434 w 4900167"/>
              <a:gd name="connsiteY261" fmla="*/ 1793521 h 3000368"/>
              <a:gd name="connsiteX262" fmla="*/ 768171 w 4900167"/>
              <a:gd name="connsiteY262" fmla="*/ 1804302 h 3000368"/>
              <a:gd name="connsiteX263" fmla="*/ 779626 w 4900167"/>
              <a:gd name="connsiteY263" fmla="*/ 1811814 h 3000368"/>
              <a:gd name="connsiteX264" fmla="*/ 883167 w 4900167"/>
              <a:gd name="connsiteY264" fmla="*/ 1791493 h 3000368"/>
              <a:gd name="connsiteX265" fmla="*/ 883282 w 4900167"/>
              <a:gd name="connsiteY265" fmla="*/ 1792274 h 3000368"/>
              <a:gd name="connsiteX266" fmla="*/ 883482 w 4900167"/>
              <a:gd name="connsiteY266" fmla="*/ 1792235 h 3000368"/>
              <a:gd name="connsiteX267" fmla="*/ 1869188 w 4900167"/>
              <a:gd name="connsiteY267" fmla="*/ 1770891 h 3000368"/>
              <a:gd name="connsiteX268" fmla="*/ 1865719 w 4900167"/>
              <a:gd name="connsiteY268" fmla="*/ 1771300 h 3000368"/>
              <a:gd name="connsiteX269" fmla="*/ 1869109 w 4900167"/>
              <a:gd name="connsiteY269" fmla="*/ 1772317 h 3000368"/>
              <a:gd name="connsiteX270" fmla="*/ 864414 w 4900167"/>
              <a:gd name="connsiteY270" fmla="*/ 1551610 h 3000368"/>
              <a:gd name="connsiteX271" fmla="*/ 864930 w 4900167"/>
              <a:gd name="connsiteY271" fmla="*/ 1568201 h 3000368"/>
              <a:gd name="connsiteX272" fmla="*/ 876127 w 4900167"/>
              <a:gd name="connsiteY272" fmla="*/ 1567423 h 3000368"/>
              <a:gd name="connsiteX273" fmla="*/ 872557 w 4900167"/>
              <a:gd name="connsiteY273" fmla="*/ 1555788 h 3000368"/>
              <a:gd name="connsiteX274" fmla="*/ 864414 w 4900167"/>
              <a:gd name="connsiteY274" fmla="*/ 1551610 h 3000368"/>
              <a:gd name="connsiteX275" fmla="*/ 822681 w 4900167"/>
              <a:gd name="connsiteY275" fmla="*/ 1549777 h 3000368"/>
              <a:gd name="connsiteX276" fmla="*/ 815060 w 4900167"/>
              <a:gd name="connsiteY276" fmla="*/ 1562198 h 3000368"/>
              <a:gd name="connsiteX277" fmla="*/ 823721 w 4900167"/>
              <a:gd name="connsiteY277" fmla="*/ 1582978 h 3000368"/>
              <a:gd name="connsiteX278" fmla="*/ 431334 w 4900167"/>
              <a:gd name="connsiteY278" fmla="*/ 1541558 h 3000368"/>
              <a:gd name="connsiteX279" fmla="*/ 433384 w 4900167"/>
              <a:gd name="connsiteY279" fmla="*/ 1555684 h 3000368"/>
              <a:gd name="connsiteX280" fmla="*/ 443048 w 4900167"/>
              <a:gd name="connsiteY280" fmla="*/ 1557372 h 3000368"/>
              <a:gd name="connsiteX281" fmla="*/ 456775 w 4900167"/>
              <a:gd name="connsiteY281" fmla="*/ 1535028 h 3000368"/>
              <a:gd name="connsiteX282" fmla="*/ 458823 w 4900167"/>
              <a:gd name="connsiteY282" fmla="*/ 1549144 h 3000368"/>
              <a:gd name="connsiteX283" fmla="*/ 462135 w 4900167"/>
              <a:gd name="connsiteY283" fmla="*/ 1552478 h 3000368"/>
              <a:gd name="connsiteX284" fmla="*/ 456775 w 4900167"/>
              <a:gd name="connsiteY284" fmla="*/ 1535028 h 3000368"/>
              <a:gd name="connsiteX285" fmla="*/ 967174 w 4900167"/>
              <a:gd name="connsiteY285" fmla="*/ 1506388 h 3000368"/>
              <a:gd name="connsiteX286" fmla="*/ 935634 w 4900167"/>
              <a:gd name="connsiteY286" fmla="*/ 1522859 h 3000368"/>
              <a:gd name="connsiteX287" fmla="*/ 920868 w 4900167"/>
              <a:gd name="connsiteY287" fmla="*/ 1512012 h 3000368"/>
              <a:gd name="connsiteX288" fmla="*/ 938203 w 4900167"/>
              <a:gd name="connsiteY288" fmla="*/ 1553563 h 3000368"/>
              <a:gd name="connsiteX289" fmla="*/ 976625 w 4900167"/>
              <a:gd name="connsiteY289" fmla="*/ 1552062 h 3000368"/>
              <a:gd name="connsiteX290" fmla="*/ 1066882 w 4900167"/>
              <a:gd name="connsiteY290" fmla="*/ 1466133 h 3000368"/>
              <a:gd name="connsiteX291" fmla="*/ 992350 w 4900167"/>
              <a:gd name="connsiteY291" fmla="*/ 1491549 h 3000368"/>
              <a:gd name="connsiteX292" fmla="*/ 1008160 w 4900167"/>
              <a:gd name="connsiteY292" fmla="*/ 1535594 h 3000368"/>
              <a:gd name="connsiteX293" fmla="*/ 1080911 w 4900167"/>
              <a:gd name="connsiteY293" fmla="*/ 1504357 h 3000368"/>
              <a:gd name="connsiteX294" fmla="*/ 1157451 w 4900167"/>
              <a:gd name="connsiteY294" fmla="*/ 1440776 h 3000368"/>
              <a:gd name="connsiteX295" fmla="*/ 1152876 w 4900167"/>
              <a:gd name="connsiteY295" fmla="*/ 1448223 h 3000368"/>
              <a:gd name="connsiteX296" fmla="*/ 1159494 w 4900167"/>
              <a:gd name="connsiteY296" fmla="*/ 1454884 h 3000368"/>
              <a:gd name="connsiteX297" fmla="*/ 1182145 w 4900167"/>
              <a:gd name="connsiteY297" fmla="*/ 1461618 h 3000368"/>
              <a:gd name="connsiteX298" fmla="*/ 1183149 w 4900167"/>
              <a:gd name="connsiteY298" fmla="*/ 1442536 h 3000368"/>
              <a:gd name="connsiteX299" fmla="*/ 1243963 w 4900167"/>
              <a:gd name="connsiteY299" fmla="*/ 1439468 h 3000368"/>
              <a:gd name="connsiteX300" fmla="*/ 1231240 w 4900167"/>
              <a:gd name="connsiteY300" fmla="*/ 1442729 h 3000368"/>
              <a:gd name="connsiteX301" fmla="*/ 1242437 w 4900167"/>
              <a:gd name="connsiteY301" fmla="*/ 1441951 h 3000368"/>
              <a:gd name="connsiteX302" fmla="*/ 4397055 w 4900167"/>
              <a:gd name="connsiteY302" fmla="*/ 1400074 h 3000368"/>
              <a:gd name="connsiteX303" fmla="*/ 4385667 w 4900167"/>
              <a:gd name="connsiteY303" fmla="*/ 1418616 h 3000368"/>
              <a:gd name="connsiteX304" fmla="*/ 4403126 w 4900167"/>
              <a:gd name="connsiteY304" fmla="*/ 1414127 h 3000368"/>
              <a:gd name="connsiteX305" fmla="*/ 4415002 w 4900167"/>
              <a:gd name="connsiteY305" fmla="*/ 1406443 h 3000368"/>
              <a:gd name="connsiteX306" fmla="*/ 4429050 w 4900167"/>
              <a:gd name="connsiteY306" fmla="*/ 1395196 h 3000368"/>
              <a:gd name="connsiteX307" fmla="*/ 4428880 w 4900167"/>
              <a:gd name="connsiteY307" fmla="*/ 1397437 h 3000368"/>
              <a:gd name="connsiteX308" fmla="*/ 4429833 w 4900167"/>
              <a:gd name="connsiteY308" fmla="*/ 1396812 h 3000368"/>
              <a:gd name="connsiteX309" fmla="*/ 4550481 w 4900167"/>
              <a:gd name="connsiteY309" fmla="*/ 1236544 h 3000368"/>
              <a:gd name="connsiteX310" fmla="*/ 4539928 w 4900167"/>
              <a:gd name="connsiteY310" fmla="*/ 1240579 h 3000368"/>
              <a:gd name="connsiteX311" fmla="*/ 4542732 w 4900167"/>
              <a:gd name="connsiteY311" fmla="*/ 1241354 h 3000368"/>
              <a:gd name="connsiteX312" fmla="*/ 4594352 w 4900167"/>
              <a:gd name="connsiteY312" fmla="*/ 1206321 h 3000368"/>
              <a:gd name="connsiteX313" fmla="*/ 4571839 w 4900167"/>
              <a:gd name="connsiteY313" fmla="*/ 1227595 h 3000368"/>
              <a:gd name="connsiteX314" fmla="*/ 4585473 w 4900167"/>
              <a:gd name="connsiteY314" fmla="*/ 1224102 h 3000368"/>
              <a:gd name="connsiteX315" fmla="*/ 4608360 w 4900167"/>
              <a:gd name="connsiteY315" fmla="*/ 1212993 h 3000368"/>
              <a:gd name="connsiteX316" fmla="*/ 4621415 w 4900167"/>
              <a:gd name="connsiteY316" fmla="*/ 1206657 h 3000368"/>
              <a:gd name="connsiteX317" fmla="*/ 4091358 w 4900167"/>
              <a:gd name="connsiteY317" fmla="*/ 979739 h 3000368"/>
              <a:gd name="connsiteX318" fmla="*/ 4052196 w 4900167"/>
              <a:gd name="connsiteY318" fmla="*/ 1008621 h 3000368"/>
              <a:gd name="connsiteX319" fmla="*/ 4076890 w 4900167"/>
              <a:gd name="connsiteY319" fmla="*/ 1029463 h 3000368"/>
              <a:gd name="connsiteX320" fmla="*/ 4080202 w 4900167"/>
              <a:gd name="connsiteY320" fmla="*/ 1032798 h 3000368"/>
              <a:gd name="connsiteX321" fmla="*/ 4092138 w 4900167"/>
              <a:gd name="connsiteY321" fmla="*/ 1004629 h 3000368"/>
              <a:gd name="connsiteX322" fmla="*/ 4132608 w 4900167"/>
              <a:gd name="connsiteY322" fmla="*/ 1017243 h 3000368"/>
              <a:gd name="connsiteX323" fmla="*/ 4154741 w 4900167"/>
              <a:gd name="connsiteY323" fmla="*/ 1007375 h 3000368"/>
              <a:gd name="connsiteX324" fmla="*/ 4143024 w 4900167"/>
              <a:gd name="connsiteY324" fmla="*/ 991565 h 3000368"/>
              <a:gd name="connsiteX325" fmla="*/ 3717006 w 4900167"/>
              <a:gd name="connsiteY325" fmla="*/ 772285 h 3000368"/>
              <a:gd name="connsiteX326" fmla="*/ 3688513 w 4900167"/>
              <a:gd name="connsiteY326" fmla="*/ 783782 h 3000368"/>
              <a:gd name="connsiteX327" fmla="*/ 3696380 w 4900167"/>
              <a:gd name="connsiteY327" fmla="*/ 796026 h 3000368"/>
              <a:gd name="connsiteX328" fmla="*/ 3721769 w 4900167"/>
              <a:gd name="connsiteY328" fmla="*/ 796532 h 3000368"/>
              <a:gd name="connsiteX329" fmla="*/ 3728100 w 4900167"/>
              <a:gd name="connsiteY329" fmla="*/ 790647 h 3000368"/>
              <a:gd name="connsiteX330" fmla="*/ 4325291 w 4900167"/>
              <a:gd name="connsiteY330" fmla="*/ 645289 h 3000368"/>
              <a:gd name="connsiteX331" fmla="*/ 4327077 w 4900167"/>
              <a:gd name="connsiteY331" fmla="*/ 651106 h 3000368"/>
              <a:gd name="connsiteX332" fmla="*/ 4323765 w 4900167"/>
              <a:gd name="connsiteY332" fmla="*/ 647772 h 3000368"/>
              <a:gd name="connsiteX333" fmla="*/ 3735708 w 4900167"/>
              <a:gd name="connsiteY333" fmla="*/ 0 h 3000368"/>
              <a:gd name="connsiteX334" fmla="*/ 3751544 w 4900167"/>
              <a:gd name="connsiteY334" fmla="*/ 0 h 3000368"/>
              <a:gd name="connsiteX335" fmla="*/ 3779791 w 4900167"/>
              <a:gd name="connsiteY335" fmla="*/ 15794 h 3000368"/>
              <a:gd name="connsiteX336" fmla="*/ 3974984 w 4900167"/>
              <a:gd name="connsiteY336" fmla="*/ 55573 h 3000368"/>
              <a:gd name="connsiteX337" fmla="*/ 4060005 w 4900167"/>
              <a:gd name="connsiteY337" fmla="*/ 109021 h 3000368"/>
              <a:gd name="connsiteX338" fmla="*/ 4049857 w 4900167"/>
              <a:gd name="connsiteY338" fmla="*/ 143004 h 3000368"/>
              <a:gd name="connsiteX339" fmla="*/ 4092107 w 4900167"/>
              <a:gd name="connsiteY339" fmla="*/ 161429 h 3000368"/>
              <a:gd name="connsiteX340" fmla="*/ 4102557 w 4900167"/>
              <a:gd name="connsiteY340" fmla="*/ 188024 h 3000368"/>
              <a:gd name="connsiteX341" fmla="*/ 4161143 w 4900167"/>
              <a:gd name="connsiteY341" fmla="*/ 267089 h 3000368"/>
              <a:gd name="connsiteX342" fmla="*/ 4185574 w 4900167"/>
              <a:gd name="connsiteY342" fmla="*/ 279633 h 3000368"/>
              <a:gd name="connsiteX343" fmla="*/ 4238766 w 4900167"/>
              <a:gd name="connsiteY343" fmla="*/ 288976 h 3000368"/>
              <a:gd name="connsiteX344" fmla="*/ 4248958 w 4900167"/>
              <a:gd name="connsiteY344" fmla="*/ 307269 h 3000368"/>
              <a:gd name="connsiteX345" fmla="*/ 4198863 w 4900167"/>
              <a:gd name="connsiteY345" fmla="*/ 345237 h 3000368"/>
              <a:gd name="connsiteX346" fmla="*/ 4218760 w 4900167"/>
              <a:gd name="connsiteY346" fmla="*/ 417509 h 3000368"/>
              <a:gd name="connsiteX347" fmla="*/ 4114692 w 4900167"/>
              <a:gd name="connsiteY347" fmla="*/ 421235 h 3000368"/>
              <a:gd name="connsiteX348" fmla="*/ 4232267 w 4900167"/>
              <a:gd name="connsiteY348" fmla="*/ 439134 h 3000368"/>
              <a:gd name="connsiteX349" fmla="*/ 4259532 w 4900167"/>
              <a:gd name="connsiteY349" fmla="*/ 490691 h 3000368"/>
              <a:gd name="connsiteX350" fmla="*/ 4296984 w 4900167"/>
              <a:gd name="connsiteY350" fmla="*/ 560544 h 3000368"/>
              <a:gd name="connsiteX351" fmla="*/ 4323765 w 4900167"/>
              <a:gd name="connsiteY351" fmla="*/ 647772 h 3000368"/>
              <a:gd name="connsiteX352" fmla="*/ 4313943 w 4900167"/>
              <a:gd name="connsiteY352" fmla="*/ 654659 h 3000368"/>
              <a:gd name="connsiteX353" fmla="*/ 4390083 w 4900167"/>
              <a:gd name="connsiteY353" fmla="*/ 641571 h 3000368"/>
              <a:gd name="connsiteX354" fmla="*/ 4449366 w 4900167"/>
              <a:gd name="connsiteY354" fmla="*/ 640979 h 3000368"/>
              <a:gd name="connsiteX355" fmla="*/ 4476332 w 4900167"/>
              <a:gd name="connsiteY355" fmla="*/ 631965 h 3000368"/>
              <a:gd name="connsiteX356" fmla="*/ 4500246 w 4900167"/>
              <a:gd name="connsiteY356" fmla="*/ 627908 h 3000368"/>
              <a:gd name="connsiteX357" fmla="*/ 4529773 w 4900167"/>
              <a:gd name="connsiteY357" fmla="*/ 649604 h 3000368"/>
              <a:gd name="connsiteX358" fmla="*/ 4429806 w 4900167"/>
              <a:gd name="connsiteY358" fmla="*/ 681558 h 3000368"/>
              <a:gd name="connsiteX359" fmla="*/ 4433112 w 4900167"/>
              <a:gd name="connsiteY359" fmla="*/ 684885 h 3000368"/>
              <a:gd name="connsiteX360" fmla="*/ 4424224 w 4900167"/>
              <a:gd name="connsiteY360" fmla="*/ 708091 h 3000368"/>
              <a:gd name="connsiteX361" fmla="*/ 4302904 w 4900167"/>
              <a:gd name="connsiteY361" fmla="*/ 774812 h 3000368"/>
              <a:gd name="connsiteX362" fmla="*/ 4285349 w 4900167"/>
              <a:gd name="connsiteY362" fmla="*/ 777230 h 3000368"/>
              <a:gd name="connsiteX363" fmla="*/ 4282564 w 4900167"/>
              <a:gd name="connsiteY363" fmla="*/ 790492 h 3000368"/>
              <a:gd name="connsiteX364" fmla="*/ 4252551 w 4900167"/>
              <a:gd name="connsiteY364" fmla="*/ 804479 h 3000368"/>
              <a:gd name="connsiteX365" fmla="*/ 4281560 w 4900167"/>
              <a:gd name="connsiteY365" fmla="*/ 809574 h 3000368"/>
              <a:gd name="connsiteX366" fmla="*/ 4294020 w 4900167"/>
              <a:gd name="connsiteY366" fmla="*/ 798015 h 3000368"/>
              <a:gd name="connsiteX367" fmla="*/ 4327603 w 4900167"/>
              <a:gd name="connsiteY367" fmla="*/ 795652 h 3000368"/>
              <a:gd name="connsiteX368" fmla="*/ 4381531 w 4900167"/>
              <a:gd name="connsiteY368" fmla="*/ 777617 h 3000368"/>
              <a:gd name="connsiteX369" fmla="*/ 4409020 w 4900167"/>
              <a:gd name="connsiteY369" fmla="*/ 785202 h 3000368"/>
              <a:gd name="connsiteX370" fmla="*/ 4426307 w 4900167"/>
              <a:gd name="connsiteY370" fmla="*/ 774479 h 3000368"/>
              <a:gd name="connsiteX371" fmla="*/ 4451756 w 4900167"/>
              <a:gd name="connsiteY371" fmla="*/ 767942 h 3000368"/>
              <a:gd name="connsiteX372" fmla="*/ 4497537 w 4900167"/>
              <a:gd name="connsiteY372" fmla="*/ 745733 h 3000368"/>
              <a:gd name="connsiteX373" fmla="*/ 4557340 w 4900167"/>
              <a:gd name="connsiteY373" fmla="*/ 761729 h 3000368"/>
              <a:gd name="connsiteX374" fmla="*/ 4542092 w 4900167"/>
              <a:gd name="connsiteY374" fmla="*/ 786564 h 3000368"/>
              <a:gd name="connsiteX375" fmla="*/ 4520485 w 4900167"/>
              <a:gd name="connsiteY375" fmla="*/ 813027 h 3000368"/>
              <a:gd name="connsiteX376" fmla="*/ 4455883 w 4900167"/>
              <a:gd name="connsiteY376" fmla="*/ 848450 h 3000368"/>
              <a:gd name="connsiteX377" fmla="*/ 4400428 w 4900167"/>
              <a:gd name="connsiteY377" fmla="*/ 868968 h 3000368"/>
              <a:gd name="connsiteX378" fmla="*/ 4372721 w 4900167"/>
              <a:gd name="connsiteY378" fmla="*/ 905362 h 3000368"/>
              <a:gd name="connsiteX379" fmla="*/ 4296401 w 4900167"/>
              <a:gd name="connsiteY379" fmla="*/ 924974 h 3000368"/>
              <a:gd name="connsiteX380" fmla="*/ 4294138 w 4900167"/>
              <a:gd name="connsiteY380" fmla="*/ 954834 h 3000368"/>
              <a:gd name="connsiteX381" fmla="*/ 4263334 w 4900167"/>
              <a:gd name="connsiteY381" fmla="*/ 943918 h 3000368"/>
              <a:gd name="connsiteX382" fmla="*/ 4246564 w 4900167"/>
              <a:gd name="connsiteY382" fmla="*/ 971233 h 3000368"/>
              <a:gd name="connsiteX383" fmla="*/ 4211459 w 4900167"/>
              <a:gd name="connsiteY383" fmla="*/ 976076 h 3000368"/>
              <a:gd name="connsiteX384" fmla="*/ 4202565 w 4900167"/>
              <a:gd name="connsiteY384" fmla="*/ 999274 h 3000368"/>
              <a:gd name="connsiteX385" fmla="*/ 4212498 w 4900167"/>
              <a:gd name="connsiteY385" fmla="*/ 1009266 h 3000368"/>
              <a:gd name="connsiteX386" fmla="*/ 4257278 w 4900167"/>
              <a:gd name="connsiteY386" fmla="*/ 1006125 h 3000368"/>
              <a:gd name="connsiteX387" fmla="*/ 4280148 w 4900167"/>
              <a:gd name="connsiteY387" fmla="*/ 968880 h 3000368"/>
              <a:gd name="connsiteX388" fmla="*/ 4283459 w 4900167"/>
              <a:gd name="connsiteY388" fmla="*/ 972215 h 3000368"/>
              <a:gd name="connsiteX389" fmla="*/ 4294138 w 4900167"/>
              <a:gd name="connsiteY389" fmla="*/ 954834 h 3000368"/>
              <a:gd name="connsiteX390" fmla="*/ 4361569 w 4900167"/>
              <a:gd name="connsiteY390" fmla="*/ 958427 h 3000368"/>
              <a:gd name="connsiteX391" fmla="*/ 4397943 w 4900167"/>
              <a:gd name="connsiteY391" fmla="*/ 942810 h 3000368"/>
              <a:gd name="connsiteX392" fmla="*/ 4480100 w 4900167"/>
              <a:gd name="connsiteY392" fmla="*/ 904970 h 3000368"/>
              <a:gd name="connsiteX393" fmla="*/ 4495129 w 4900167"/>
              <a:gd name="connsiteY393" fmla="*/ 924115 h 3000368"/>
              <a:gd name="connsiteX394" fmla="*/ 4454436 w 4900167"/>
              <a:gd name="connsiteY394" fmla="*/ 955483 h 3000368"/>
              <a:gd name="connsiteX395" fmla="*/ 4359819 w 4900167"/>
              <a:gd name="connsiteY395" fmla="*/ 1004883 h 3000368"/>
              <a:gd name="connsiteX396" fmla="*/ 4345575 w 4900167"/>
              <a:gd name="connsiteY396" fmla="*/ 1010635 h 3000368"/>
              <a:gd name="connsiteX397" fmla="*/ 4341260 w 4900167"/>
              <a:gd name="connsiteY397" fmla="*/ 1026383 h 3000368"/>
              <a:gd name="connsiteX398" fmla="*/ 4306150 w 4900167"/>
              <a:gd name="connsiteY398" fmla="*/ 1031219 h 3000368"/>
              <a:gd name="connsiteX399" fmla="*/ 4282236 w 4900167"/>
              <a:gd name="connsiteY399" fmla="*/ 1035276 h 3000368"/>
              <a:gd name="connsiteX400" fmla="*/ 4263681 w 4900167"/>
              <a:gd name="connsiteY400" fmla="*/ 1056773 h 3000368"/>
              <a:gd name="connsiteX401" fmla="*/ 4309097 w 4900167"/>
              <a:gd name="connsiteY401" fmla="*/ 1099476 h 3000368"/>
              <a:gd name="connsiteX402" fmla="*/ 4331126 w 4900167"/>
              <a:gd name="connsiteY402" fmla="*/ 1130859 h 3000368"/>
              <a:gd name="connsiteX403" fmla="*/ 4523800 w 4900167"/>
              <a:gd name="connsiteY403" fmla="*/ 1097730 h 3000368"/>
              <a:gd name="connsiteX404" fmla="*/ 4583077 w 4900167"/>
              <a:gd name="connsiteY404" fmla="*/ 1097131 h 3000368"/>
              <a:gd name="connsiteX405" fmla="*/ 4610044 w 4900167"/>
              <a:gd name="connsiteY405" fmla="*/ 1088117 h 3000368"/>
              <a:gd name="connsiteX406" fmla="*/ 4633963 w 4900167"/>
              <a:gd name="connsiteY406" fmla="*/ 1084067 h 3000368"/>
              <a:gd name="connsiteX407" fmla="*/ 4663485 w 4900167"/>
              <a:gd name="connsiteY407" fmla="*/ 1105757 h 3000368"/>
              <a:gd name="connsiteX408" fmla="*/ 4563518 w 4900167"/>
              <a:gd name="connsiteY408" fmla="*/ 1137710 h 3000368"/>
              <a:gd name="connsiteX409" fmla="*/ 4566829 w 4900167"/>
              <a:gd name="connsiteY409" fmla="*/ 1141045 h 3000368"/>
              <a:gd name="connsiteX410" fmla="*/ 4557945 w 4900167"/>
              <a:gd name="connsiteY410" fmla="*/ 1164247 h 3000368"/>
              <a:gd name="connsiteX411" fmla="*/ 4525734 w 4900167"/>
              <a:gd name="connsiteY411" fmla="*/ 1181963 h 3000368"/>
              <a:gd name="connsiteX412" fmla="*/ 4594557 w 4900167"/>
              <a:gd name="connsiteY412" fmla="*/ 1180918 h 3000368"/>
              <a:gd name="connsiteX413" fmla="*/ 4598867 w 4900167"/>
              <a:gd name="connsiteY413" fmla="*/ 1165162 h 3000368"/>
              <a:gd name="connsiteX414" fmla="*/ 4624302 w 4900167"/>
              <a:gd name="connsiteY414" fmla="*/ 1158625 h 3000368"/>
              <a:gd name="connsiteX415" fmla="*/ 4647217 w 4900167"/>
              <a:gd name="connsiteY415" fmla="*/ 1173657 h 3000368"/>
              <a:gd name="connsiteX416" fmla="*/ 4634110 w 4900167"/>
              <a:gd name="connsiteY416" fmla="*/ 1202650 h 3000368"/>
              <a:gd name="connsiteX417" fmla="*/ 4691057 w 4900167"/>
              <a:gd name="connsiteY417" fmla="*/ 1217888 h 3000368"/>
              <a:gd name="connsiteX418" fmla="*/ 4675809 w 4900167"/>
              <a:gd name="connsiteY418" fmla="*/ 1242723 h 3000368"/>
              <a:gd name="connsiteX419" fmla="*/ 4654201 w 4900167"/>
              <a:gd name="connsiteY419" fmla="*/ 1269176 h 3000368"/>
              <a:gd name="connsiteX420" fmla="*/ 4589600 w 4900167"/>
              <a:gd name="connsiteY420" fmla="*/ 1304609 h 3000368"/>
              <a:gd name="connsiteX421" fmla="*/ 4534144 w 4900167"/>
              <a:gd name="connsiteY421" fmla="*/ 1325117 h 3000368"/>
              <a:gd name="connsiteX422" fmla="*/ 4506438 w 4900167"/>
              <a:gd name="connsiteY422" fmla="*/ 1361521 h 3000368"/>
              <a:gd name="connsiteX423" fmla="*/ 4458372 w 4900167"/>
              <a:gd name="connsiteY423" fmla="*/ 1373870 h 3000368"/>
              <a:gd name="connsiteX424" fmla="*/ 4471307 w 4900167"/>
              <a:gd name="connsiteY424" fmla="*/ 1390344 h 3000368"/>
              <a:gd name="connsiteX425" fmla="*/ 4441030 w 4900167"/>
              <a:gd name="connsiteY425" fmla="*/ 1396034 h 3000368"/>
              <a:gd name="connsiteX426" fmla="*/ 4447713 w 4900167"/>
              <a:gd name="connsiteY426" fmla="*/ 1412047 h 3000368"/>
              <a:gd name="connsiteX427" fmla="*/ 4495281 w 4900167"/>
              <a:gd name="connsiteY427" fmla="*/ 1414579 h 3000368"/>
              <a:gd name="connsiteX428" fmla="*/ 4531654 w 4900167"/>
              <a:gd name="connsiteY428" fmla="*/ 1398962 h 3000368"/>
              <a:gd name="connsiteX429" fmla="*/ 4613821 w 4900167"/>
              <a:gd name="connsiteY429" fmla="*/ 1361126 h 3000368"/>
              <a:gd name="connsiteX430" fmla="*/ 4628846 w 4900167"/>
              <a:gd name="connsiteY430" fmla="*/ 1380274 h 3000368"/>
              <a:gd name="connsiteX431" fmla="*/ 4588157 w 4900167"/>
              <a:gd name="connsiteY431" fmla="*/ 1411639 h 3000368"/>
              <a:gd name="connsiteX432" fmla="*/ 4493536 w 4900167"/>
              <a:gd name="connsiteY432" fmla="*/ 1461042 h 3000368"/>
              <a:gd name="connsiteX433" fmla="*/ 4479292 w 4900167"/>
              <a:gd name="connsiteY433" fmla="*/ 1466794 h 3000368"/>
              <a:gd name="connsiteX434" fmla="*/ 4474981 w 4900167"/>
              <a:gd name="connsiteY434" fmla="*/ 1482539 h 3000368"/>
              <a:gd name="connsiteX435" fmla="*/ 4439871 w 4900167"/>
              <a:gd name="connsiteY435" fmla="*/ 1487374 h 3000368"/>
              <a:gd name="connsiteX436" fmla="*/ 4415957 w 4900167"/>
              <a:gd name="connsiteY436" fmla="*/ 1491432 h 3000368"/>
              <a:gd name="connsiteX437" fmla="*/ 4397393 w 4900167"/>
              <a:gd name="connsiteY437" fmla="*/ 1512925 h 3000368"/>
              <a:gd name="connsiteX438" fmla="*/ 4478888 w 4900167"/>
              <a:gd name="connsiteY438" fmla="*/ 1607015 h 3000368"/>
              <a:gd name="connsiteX439" fmla="*/ 4463636 w 4900167"/>
              <a:gd name="connsiteY439" fmla="*/ 1631853 h 3000368"/>
              <a:gd name="connsiteX440" fmla="*/ 4452708 w 4900167"/>
              <a:gd name="connsiteY440" fmla="*/ 1640936 h 3000368"/>
              <a:gd name="connsiteX441" fmla="*/ 4465688 w 4900167"/>
              <a:gd name="connsiteY441" fmla="*/ 1645965 h 3000368"/>
              <a:gd name="connsiteX442" fmla="*/ 4523967 w 4900167"/>
              <a:gd name="connsiteY442" fmla="*/ 1664455 h 3000368"/>
              <a:gd name="connsiteX443" fmla="*/ 4541263 w 4900167"/>
              <a:gd name="connsiteY443" fmla="*/ 1653736 h 3000368"/>
              <a:gd name="connsiteX444" fmla="*/ 4555512 w 4900167"/>
              <a:gd name="connsiteY444" fmla="*/ 1647991 h 3000368"/>
              <a:gd name="connsiteX445" fmla="*/ 4558301 w 4900167"/>
              <a:gd name="connsiteY445" fmla="*/ 1634727 h 3000368"/>
              <a:gd name="connsiteX446" fmla="*/ 4641761 w 4900167"/>
              <a:gd name="connsiteY446" fmla="*/ 1638385 h 3000368"/>
              <a:gd name="connsiteX447" fmla="*/ 4728268 w 4900167"/>
              <a:gd name="connsiteY447" fmla="*/ 1637070 h 3000368"/>
              <a:gd name="connsiteX448" fmla="*/ 4732584 w 4900167"/>
              <a:gd name="connsiteY448" fmla="*/ 1621322 h 3000368"/>
              <a:gd name="connsiteX449" fmla="*/ 4758023 w 4900167"/>
              <a:gd name="connsiteY449" fmla="*/ 1614781 h 3000368"/>
              <a:gd name="connsiteX450" fmla="*/ 4780934 w 4900167"/>
              <a:gd name="connsiteY450" fmla="*/ 1629816 h 3000368"/>
              <a:gd name="connsiteX451" fmla="*/ 4765948 w 4900167"/>
              <a:gd name="connsiteY451" fmla="*/ 1662938 h 3000368"/>
              <a:gd name="connsiteX452" fmla="*/ 4704135 w 4900167"/>
              <a:gd name="connsiteY452" fmla="*/ 1685096 h 3000368"/>
              <a:gd name="connsiteX453" fmla="*/ 4620189 w 4900167"/>
              <a:gd name="connsiteY453" fmla="*/ 1717122 h 3000368"/>
              <a:gd name="connsiteX454" fmla="*/ 4607734 w 4900167"/>
              <a:gd name="connsiteY454" fmla="*/ 1728688 h 3000368"/>
              <a:gd name="connsiteX455" fmla="*/ 4601410 w 4900167"/>
              <a:gd name="connsiteY455" fmla="*/ 1782591 h 3000368"/>
              <a:gd name="connsiteX456" fmla="*/ 4485928 w 4900167"/>
              <a:gd name="connsiteY456" fmla="*/ 1831084 h 3000368"/>
              <a:gd name="connsiteX457" fmla="*/ 4448774 w 4900167"/>
              <a:gd name="connsiteY457" fmla="*/ 1821812 h 3000368"/>
              <a:gd name="connsiteX458" fmla="*/ 4396363 w 4900167"/>
              <a:gd name="connsiteY458" fmla="*/ 1837359 h 3000368"/>
              <a:gd name="connsiteX459" fmla="*/ 4395104 w 4900167"/>
              <a:gd name="connsiteY459" fmla="*/ 1848137 h 3000368"/>
              <a:gd name="connsiteX460" fmla="*/ 4470684 w 4900167"/>
              <a:gd name="connsiteY460" fmla="*/ 1855916 h 3000368"/>
              <a:gd name="connsiteX461" fmla="*/ 4496900 w 4900167"/>
              <a:gd name="connsiteY461" fmla="*/ 1874278 h 3000368"/>
              <a:gd name="connsiteX462" fmla="*/ 4478305 w 4900167"/>
              <a:gd name="connsiteY462" fmla="*/ 1843495 h 3000368"/>
              <a:gd name="connsiteX463" fmla="*/ 4491287 w 4900167"/>
              <a:gd name="connsiteY463" fmla="*/ 1848534 h 3000368"/>
              <a:gd name="connsiteX464" fmla="*/ 4511407 w 4900167"/>
              <a:gd name="connsiteY464" fmla="*/ 1876824 h 3000368"/>
              <a:gd name="connsiteX465" fmla="*/ 4536843 w 4900167"/>
              <a:gd name="connsiteY465" fmla="*/ 1870286 h 3000368"/>
              <a:gd name="connsiteX466" fmla="*/ 4563550 w 4900167"/>
              <a:gd name="connsiteY466" fmla="*/ 1852971 h 3000368"/>
              <a:gd name="connsiteX467" fmla="*/ 4544688 w 4900167"/>
              <a:gd name="connsiteY467" fmla="*/ 1813893 h 3000368"/>
              <a:gd name="connsiteX468" fmla="*/ 4574961 w 4900167"/>
              <a:gd name="connsiteY468" fmla="*/ 1808207 h 3000368"/>
              <a:gd name="connsiteX469" fmla="*/ 4605024 w 4900167"/>
              <a:gd name="connsiteY469" fmla="*/ 1846503 h 3000368"/>
              <a:gd name="connsiteX470" fmla="*/ 4574747 w 4900167"/>
              <a:gd name="connsiteY470" fmla="*/ 1852193 h 3000368"/>
              <a:gd name="connsiteX471" fmla="*/ 4583413 w 4900167"/>
              <a:gd name="connsiteY471" fmla="*/ 1872970 h 3000368"/>
              <a:gd name="connsiteX472" fmla="*/ 4588771 w 4900167"/>
              <a:gd name="connsiteY472" fmla="*/ 1890409 h 3000368"/>
              <a:gd name="connsiteX473" fmla="*/ 4555446 w 4900167"/>
              <a:gd name="connsiteY473" fmla="*/ 1901063 h 3000368"/>
              <a:gd name="connsiteX474" fmla="*/ 4583715 w 4900167"/>
              <a:gd name="connsiteY474" fmla="*/ 1933538 h 3000368"/>
              <a:gd name="connsiteX475" fmla="*/ 4537409 w 4900167"/>
              <a:gd name="connsiteY475" fmla="*/ 1939162 h 3000368"/>
              <a:gd name="connsiteX476" fmla="*/ 4511974 w 4900167"/>
              <a:gd name="connsiteY476" fmla="*/ 1945699 h 3000368"/>
              <a:gd name="connsiteX477" fmla="*/ 4484744 w 4900167"/>
              <a:gd name="connsiteY477" fmla="*/ 1946416 h 3000368"/>
              <a:gd name="connsiteX478" fmla="*/ 4471022 w 4900167"/>
              <a:gd name="connsiteY478" fmla="*/ 1968767 h 3000368"/>
              <a:gd name="connsiteX479" fmla="*/ 4485525 w 4900167"/>
              <a:gd name="connsiteY479" fmla="*/ 1971316 h 3000368"/>
              <a:gd name="connsiteX480" fmla="*/ 4510964 w 4900167"/>
              <a:gd name="connsiteY480" fmla="*/ 1964775 h 3000368"/>
              <a:gd name="connsiteX481" fmla="*/ 4528784 w 4900167"/>
              <a:gd name="connsiteY481" fmla="*/ 1970665 h 3000368"/>
              <a:gd name="connsiteX482" fmla="*/ 4513008 w 4900167"/>
              <a:gd name="connsiteY482" fmla="*/ 1978893 h 3000368"/>
              <a:gd name="connsiteX483" fmla="*/ 4484525 w 4900167"/>
              <a:gd name="connsiteY483" fmla="*/ 1990395 h 3000368"/>
              <a:gd name="connsiteX484" fmla="*/ 4478518 w 4900167"/>
              <a:gd name="connsiteY484" fmla="*/ 1992816 h 3000368"/>
              <a:gd name="connsiteX485" fmla="*/ 4483323 w 4900167"/>
              <a:gd name="connsiteY485" fmla="*/ 1992811 h 3000368"/>
              <a:gd name="connsiteX486" fmla="*/ 4734429 w 4900167"/>
              <a:gd name="connsiteY486" fmla="*/ 2023549 h 3000368"/>
              <a:gd name="connsiteX487" fmla="*/ 4799499 w 4900167"/>
              <a:gd name="connsiteY487" fmla="*/ 2039991 h 3000368"/>
              <a:gd name="connsiteX488" fmla="*/ 4831020 w 4900167"/>
              <a:gd name="connsiteY488" fmla="*/ 2039989 h 3000368"/>
              <a:gd name="connsiteX489" fmla="*/ 4858107 w 4900167"/>
              <a:gd name="connsiteY489" fmla="*/ 2043354 h 3000368"/>
              <a:gd name="connsiteX490" fmla="*/ 4885686 w 4900167"/>
              <a:gd name="connsiteY490" fmla="*/ 2070351 h 3000368"/>
              <a:gd name="connsiteX491" fmla="*/ 4769152 w 4900167"/>
              <a:gd name="connsiteY491" fmla="*/ 2069118 h 3000368"/>
              <a:gd name="connsiteX492" fmla="*/ 4772047 w 4900167"/>
              <a:gd name="connsiteY492" fmla="*/ 2072917 h 3000368"/>
              <a:gd name="connsiteX493" fmla="*/ 4757210 w 4900167"/>
              <a:gd name="connsiteY493" fmla="*/ 2090226 h 3000368"/>
              <a:gd name="connsiteX494" fmla="*/ 4609652 w 4900167"/>
              <a:gd name="connsiteY494" fmla="*/ 2112633 h 3000368"/>
              <a:gd name="connsiteX495" fmla="*/ 4589889 w 4900167"/>
              <a:gd name="connsiteY495" fmla="*/ 2109680 h 3000368"/>
              <a:gd name="connsiteX496" fmla="*/ 4583920 w 4900167"/>
              <a:gd name="connsiteY496" fmla="*/ 2120233 h 3000368"/>
              <a:gd name="connsiteX497" fmla="*/ 4547970 w 4900167"/>
              <a:gd name="connsiteY497" fmla="*/ 2123621 h 3000368"/>
              <a:gd name="connsiteX498" fmla="*/ 4578628 w 4900167"/>
              <a:gd name="connsiteY498" fmla="*/ 2136273 h 3000368"/>
              <a:gd name="connsiteX499" fmla="*/ 4594815 w 4900167"/>
              <a:gd name="connsiteY499" fmla="*/ 2129932 h 3000368"/>
              <a:gd name="connsiteX500" fmla="*/ 4632120 w 4900167"/>
              <a:gd name="connsiteY500" fmla="*/ 2137520 h 3000368"/>
              <a:gd name="connsiteX501" fmla="*/ 4695162 w 4900167"/>
              <a:gd name="connsiteY501" fmla="*/ 2137506 h 3000368"/>
              <a:gd name="connsiteX502" fmla="*/ 4723599 w 4900167"/>
              <a:gd name="connsiteY502" fmla="*/ 2151850 h 3000368"/>
              <a:gd name="connsiteX503" fmla="*/ 4744897 w 4900167"/>
              <a:gd name="connsiteY503" fmla="*/ 2147619 h 3000368"/>
              <a:gd name="connsiteX504" fmla="*/ 4774206 w 4900167"/>
              <a:gd name="connsiteY504" fmla="*/ 2149303 h 3000368"/>
              <a:gd name="connsiteX505" fmla="*/ 4829237 w 4900167"/>
              <a:gd name="connsiteY505" fmla="*/ 2143373 h 3000368"/>
              <a:gd name="connsiteX506" fmla="*/ 4891232 w 4900167"/>
              <a:gd name="connsiteY506" fmla="*/ 2174166 h 3000368"/>
              <a:gd name="connsiteX507" fmla="*/ 4869067 w 4900167"/>
              <a:gd name="connsiteY507" fmla="*/ 2191055 h 3000368"/>
              <a:gd name="connsiteX508" fmla="*/ 4839582 w 4900167"/>
              <a:gd name="connsiteY508" fmla="*/ 2207518 h 3000368"/>
              <a:gd name="connsiteX509" fmla="*/ 4761031 w 4900167"/>
              <a:gd name="connsiteY509" fmla="*/ 2219361 h 3000368"/>
              <a:gd name="connsiteX510" fmla="*/ 4695776 w 4900167"/>
              <a:gd name="connsiteY510" fmla="*/ 2221062 h 3000368"/>
              <a:gd name="connsiteX511" fmla="*/ 4657424 w 4900167"/>
              <a:gd name="connsiteY511" fmla="*/ 2244281 h 3000368"/>
              <a:gd name="connsiteX512" fmla="*/ 4569522 w 4900167"/>
              <a:gd name="connsiteY512" fmla="*/ 2239245 h 3000368"/>
              <a:gd name="connsiteX513" fmla="*/ 4560469 w 4900167"/>
              <a:gd name="connsiteY513" fmla="*/ 2264144 h 3000368"/>
              <a:gd name="connsiteX514" fmla="*/ 4529132 w 4900167"/>
              <a:gd name="connsiteY514" fmla="*/ 2246004 h 3000368"/>
              <a:gd name="connsiteX515" fmla="*/ 4504755 w 4900167"/>
              <a:gd name="connsiteY515" fmla="*/ 2264579 h 3000368"/>
              <a:gd name="connsiteX516" fmla="*/ 4465238 w 4900167"/>
              <a:gd name="connsiteY516" fmla="*/ 2258687 h 3000368"/>
              <a:gd name="connsiteX517" fmla="*/ 4450396 w 4900167"/>
              <a:gd name="connsiteY517" fmla="*/ 2275990 h 3000368"/>
              <a:gd name="connsiteX518" fmla="*/ 4459080 w 4900167"/>
              <a:gd name="connsiteY518" fmla="*/ 2287385 h 3000368"/>
              <a:gd name="connsiteX519" fmla="*/ 4508819 w 4900167"/>
              <a:gd name="connsiteY519" fmla="*/ 2297496 h 3000368"/>
              <a:gd name="connsiteX520" fmla="*/ 4542060 w 4900167"/>
              <a:gd name="connsiteY520" fmla="*/ 2272167 h 3000368"/>
              <a:gd name="connsiteX521" fmla="*/ 4544954 w 4900167"/>
              <a:gd name="connsiteY521" fmla="*/ 2275966 h 3000368"/>
              <a:gd name="connsiteX522" fmla="*/ 4560469 w 4900167"/>
              <a:gd name="connsiteY522" fmla="*/ 2264144 h 3000368"/>
              <a:gd name="connsiteX523" fmla="*/ 4633544 w 4900167"/>
              <a:gd name="connsiteY523" fmla="*/ 2286494 h 3000368"/>
              <a:gd name="connsiteX524" fmla="*/ 4676818 w 4900167"/>
              <a:gd name="connsiteY524" fmla="*/ 2283530 h 3000368"/>
              <a:gd name="connsiteX525" fmla="*/ 4775133 w 4900167"/>
              <a:gd name="connsiteY525" fmla="*/ 2274639 h 3000368"/>
              <a:gd name="connsiteX526" fmla="*/ 4787383 w 4900167"/>
              <a:gd name="connsiteY526" fmla="*/ 2295314 h 3000368"/>
              <a:gd name="connsiteX527" fmla="*/ 4735919 w 4900167"/>
              <a:gd name="connsiteY527" fmla="*/ 2310524 h 3000368"/>
              <a:gd name="connsiteX528" fmla="*/ 4621416 w 4900167"/>
              <a:gd name="connsiteY528" fmla="*/ 2325744 h 3000368"/>
              <a:gd name="connsiteX529" fmla="*/ 4604547 w 4900167"/>
              <a:gd name="connsiteY529" fmla="*/ 2326590 h 3000368"/>
              <a:gd name="connsiteX530" fmla="*/ 4596361 w 4900167"/>
              <a:gd name="connsiteY530" fmla="*/ 2338832 h 3000368"/>
              <a:gd name="connsiteX531" fmla="*/ 4556839 w 4900167"/>
              <a:gd name="connsiteY531" fmla="*/ 2332933 h 3000368"/>
              <a:gd name="connsiteX532" fmla="*/ 4529753 w 4900167"/>
              <a:gd name="connsiteY532" fmla="*/ 2329567 h 3000368"/>
              <a:gd name="connsiteX533" fmla="*/ 4504697 w 4900167"/>
              <a:gd name="connsiteY533" fmla="*/ 2342654 h 3000368"/>
              <a:gd name="connsiteX534" fmla="*/ 4573280 w 4900167"/>
              <a:gd name="connsiteY534" fmla="*/ 2446448 h 3000368"/>
              <a:gd name="connsiteX535" fmla="*/ 4551119 w 4900167"/>
              <a:gd name="connsiteY535" fmla="*/ 2463334 h 3000368"/>
              <a:gd name="connsiteX536" fmla="*/ 4537140 w 4900167"/>
              <a:gd name="connsiteY536" fmla="*/ 2467981 h 3000368"/>
              <a:gd name="connsiteX537" fmla="*/ 4550257 w 4900167"/>
              <a:gd name="connsiteY537" fmla="*/ 2475999 h 3000368"/>
              <a:gd name="connsiteX538" fmla="*/ 4610030 w 4900167"/>
              <a:gd name="connsiteY538" fmla="*/ 2508474 h 3000368"/>
              <a:gd name="connsiteX539" fmla="*/ 4631333 w 4900167"/>
              <a:gd name="connsiteY539" fmla="*/ 2504249 h 3000368"/>
              <a:gd name="connsiteX540" fmla="*/ 4648202 w 4900167"/>
              <a:gd name="connsiteY540" fmla="*/ 2503404 h 3000368"/>
              <a:gd name="connsiteX541" fmla="*/ 4654171 w 4900167"/>
              <a:gd name="connsiteY541" fmla="*/ 2492851 h 3000368"/>
              <a:gd name="connsiteX542" fmla="*/ 4744788 w 4900167"/>
              <a:gd name="connsiteY542" fmla="*/ 2519836 h 3000368"/>
              <a:gd name="connsiteX543" fmla="*/ 4839839 w 4900167"/>
              <a:gd name="connsiteY543" fmla="*/ 2543443 h 3000368"/>
              <a:gd name="connsiteX544" fmla="*/ 4848025 w 4900167"/>
              <a:gd name="connsiteY544" fmla="*/ 2531201 h 3000368"/>
              <a:gd name="connsiteX545" fmla="*/ 4877328 w 4900167"/>
              <a:gd name="connsiteY545" fmla="*/ 2532878 h 3000368"/>
              <a:gd name="connsiteX546" fmla="*/ 4899123 w 4900167"/>
              <a:gd name="connsiteY546" fmla="*/ 2552284 h 3000368"/>
              <a:gd name="connsiteX547" fmla="*/ 4875423 w 4900167"/>
              <a:gd name="connsiteY547" fmla="*/ 2576347 h 3000368"/>
              <a:gd name="connsiteX548" fmla="*/ 4802840 w 4900167"/>
              <a:gd name="connsiteY548" fmla="*/ 2577628 h 3000368"/>
              <a:gd name="connsiteX549" fmla="*/ 4703853 w 4900167"/>
              <a:gd name="connsiteY549" fmla="*/ 2581037 h 3000368"/>
              <a:gd name="connsiteX550" fmla="*/ 4687661 w 4900167"/>
              <a:gd name="connsiteY550" fmla="*/ 2587371 h 3000368"/>
              <a:gd name="connsiteX551" fmla="*/ 4668887 w 4900167"/>
              <a:gd name="connsiteY551" fmla="*/ 2631686 h 3000368"/>
              <a:gd name="connsiteX552" fmla="*/ 4531732 w 4900167"/>
              <a:gd name="connsiteY552" fmla="*/ 2640162 h 3000368"/>
              <a:gd name="connsiteX553" fmla="*/ 4493073 w 4900167"/>
              <a:gd name="connsiteY553" fmla="*/ 2621609 h 3000368"/>
              <a:gd name="connsiteX554" fmla="*/ 4432248 w 4900167"/>
              <a:gd name="connsiteY554" fmla="*/ 2619934 h 3000368"/>
              <a:gd name="connsiteX555" fmla="*/ 4428496 w 4900167"/>
              <a:gd name="connsiteY555" fmla="*/ 2628797 h 3000368"/>
              <a:gd name="connsiteX556" fmla="*/ 4509572 w 4900167"/>
              <a:gd name="connsiteY556" fmla="*/ 2657048 h 3000368"/>
              <a:gd name="connsiteX557" fmla="*/ 4534257 w 4900167"/>
              <a:gd name="connsiteY557" fmla="*/ 2680256 h 3000368"/>
              <a:gd name="connsiteX558" fmla="*/ 4520652 w 4900167"/>
              <a:gd name="connsiteY558" fmla="*/ 2648605 h 3000368"/>
              <a:gd name="connsiteX559" fmla="*/ 4533765 w 4900167"/>
              <a:gd name="connsiteY559" fmla="*/ 2656626 h 3000368"/>
              <a:gd name="connsiteX560" fmla="*/ 4549586 w 4900167"/>
              <a:gd name="connsiteY560" fmla="*/ 2686577 h 3000368"/>
              <a:gd name="connsiteX561" fmla="*/ 4578885 w 4900167"/>
              <a:gd name="connsiteY561" fmla="*/ 2688257 h 3000368"/>
              <a:gd name="connsiteX562" fmla="*/ 4611946 w 4900167"/>
              <a:gd name="connsiteY562" fmla="*/ 2681078 h 3000368"/>
              <a:gd name="connsiteX563" fmla="*/ 4599876 w 4900167"/>
              <a:gd name="connsiteY563" fmla="*/ 2642253 h 3000368"/>
              <a:gd name="connsiteX564" fmla="*/ 4634287 w 4900167"/>
              <a:gd name="connsiteY564" fmla="*/ 2646042 h 3000368"/>
              <a:gd name="connsiteX565" fmla="*/ 4658791 w 4900167"/>
              <a:gd name="connsiteY565" fmla="*/ 2687390 h 3000368"/>
              <a:gd name="connsiteX566" fmla="*/ 4624386 w 4900167"/>
              <a:gd name="connsiteY566" fmla="*/ 2683607 h 3000368"/>
              <a:gd name="connsiteX567" fmla="*/ 4629308 w 4900167"/>
              <a:gd name="connsiteY567" fmla="*/ 2703862 h 3000368"/>
              <a:gd name="connsiteX568" fmla="*/ 4631339 w 4900167"/>
              <a:gd name="connsiteY568" fmla="*/ 2720316 h 3000368"/>
              <a:gd name="connsiteX569" fmla="*/ 4592495 w 4900167"/>
              <a:gd name="connsiteY569" fmla="*/ 2719905 h 3000368"/>
              <a:gd name="connsiteX570" fmla="*/ 4616317 w 4900167"/>
              <a:gd name="connsiteY570" fmla="*/ 2755767 h 3000368"/>
              <a:gd name="connsiteX571" fmla="*/ 4564361 w 4900167"/>
              <a:gd name="connsiteY571" fmla="*/ 2747346 h 3000368"/>
              <a:gd name="connsiteX572" fmla="*/ 4535062 w 4900167"/>
              <a:gd name="connsiteY572" fmla="*/ 2745666 h 3000368"/>
              <a:gd name="connsiteX573" fmla="*/ 4505080 w 4900167"/>
              <a:gd name="connsiteY573" fmla="*/ 2738502 h 3000368"/>
              <a:gd name="connsiteX574" fmla="*/ 4485136 w 4900167"/>
              <a:gd name="connsiteY574" fmla="*/ 2753698 h 3000368"/>
              <a:gd name="connsiteX575" fmla="*/ 4500461 w 4900167"/>
              <a:gd name="connsiteY575" fmla="*/ 2760023 h 3000368"/>
              <a:gd name="connsiteX576" fmla="*/ 4529765 w 4900167"/>
              <a:gd name="connsiteY576" fmla="*/ 2761700 h 3000368"/>
              <a:gd name="connsiteX577" fmla="*/ 4547984 w 4900167"/>
              <a:gd name="connsiteY577" fmla="*/ 2771823 h 3000368"/>
              <a:gd name="connsiteX578" fmla="*/ 4528903 w 4900167"/>
              <a:gd name="connsiteY578" fmla="*/ 2774365 h 3000368"/>
              <a:gd name="connsiteX579" fmla="*/ 4461431 w 4900167"/>
              <a:gd name="connsiteY579" fmla="*/ 2777754 h 3000368"/>
              <a:gd name="connsiteX580" fmla="*/ 4434349 w 4900167"/>
              <a:gd name="connsiteY580" fmla="*/ 2774385 h 3000368"/>
              <a:gd name="connsiteX581" fmla="*/ 4410834 w 4900167"/>
              <a:gd name="connsiteY581" fmla="*/ 2780306 h 3000368"/>
              <a:gd name="connsiteX582" fmla="*/ 4476761 w 4900167"/>
              <a:gd name="connsiteY582" fmla="*/ 2784086 h 3000368"/>
              <a:gd name="connsiteX583" fmla="*/ 4493259 w 4900167"/>
              <a:gd name="connsiteY583" fmla="*/ 2819525 h 3000368"/>
              <a:gd name="connsiteX584" fmla="*/ 4463098 w 4900167"/>
              <a:gd name="connsiteY584" fmla="*/ 2830510 h 3000368"/>
              <a:gd name="connsiteX585" fmla="*/ 4479782 w 4900167"/>
              <a:gd name="connsiteY585" fmla="*/ 2847807 h 3000368"/>
              <a:gd name="connsiteX586" fmla="*/ 4480952 w 4900167"/>
              <a:gd name="connsiteY586" fmla="*/ 2876925 h 3000368"/>
              <a:gd name="connsiteX587" fmla="*/ 4433244 w 4900167"/>
              <a:gd name="connsiteY587" fmla="*/ 2883268 h 3000368"/>
              <a:gd name="connsiteX588" fmla="*/ 4325758 w 4900167"/>
              <a:gd name="connsiteY588" fmla="*/ 2857129 h 3000368"/>
              <a:gd name="connsiteX589" fmla="*/ 4319974 w 4900167"/>
              <a:gd name="connsiteY589" fmla="*/ 2849539 h 3000368"/>
              <a:gd name="connsiteX590" fmla="*/ 4313318 w 4900167"/>
              <a:gd name="connsiteY590" fmla="*/ 2854599 h 3000368"/>
              <a:gd name="connsiteX591" fmla="*/ 4273802 w 4900167"/>
              <a:gd name="connsiteY591" fmla="*/ 2848708 h 3000368"/>
              <a:gd name="connsiteX592" fmla="*/ 4191677 w 4900167"/>
              <a:gd name="connsiteY592" fmla="*/ 2851254 h 3000368"/>
              <a:gd name="connsiteX593" fmla="*/ 4117746 w 4900167"/>
              <a:gd name="connsiteY593" fmla="*/ 2841576 h 3000368"/>
              <a:gd name="connsiteX594" fmla="*/ 4090474 w 4900167"/>
              <a:gd name="connsiteY594" fmla="*/ 2856353 h 3000368"/>
              <a:gd name="connsiteX595" fmla="*/ 4093368 w 4900167"/>
              <a:gd name="connsiteY595" fmla="*/ 2860152 h 3000368"/>
              <a:gd name="connsiteX596" fmla="*/ 4083827 w 4900167"/>
              <a:gd name="connsiteY596" fmla="*/ 2861418 h 3000368"/>
              <a:gd name="connsiteX597" fmla="*/ 4078038 w 4900167"/>
              <a:gd name="connsiteY597" fmla="*/ 2853820 h 3000368"/>
              <a:gd name="connsiteX598" fmla="*/ 4054708 w 4900167"/>
              <a:gd name="connsiteY598" fmla="*/ 2841588 h 3000368"/>
              <a:gd name="connsiteX599" fmla="*/ 3998810 w 4900167"/>
              <a:gd name="connsiteY599" fmla="*/ 2860176 h 3000368"/>
              <a:gd name="connsiteX600" fmla="*/ 3998444 w 4900167"/>
              <a:gd name="connsiteY600" fmla="*/ 2896468 h 3000368"/>
              <a:gd name="connsiteX601" fmla="*/ 4002011 w 4900167"/>
              <a:gd name="connsiteY601" fmla="*/ 2905747 h 3000368"/>
              <a:gd name="connsiteX602" fmla="*/ 3977141 w 4900167"/>
              <a:gd name="connsiteY602" fmla="*/ 2900692 h 3000368"/>
              <a:gd name="connsiteX603" fmla="*/ 3949377 w 4900167"/>
              <a:gd name="connsiteY603" fmla="*/ 2891838 h 3000368"/>
              <a:gd name="connsiteX604" fmla="*/ 3940694 w 4900167"/>
              <a:gd name="connsiteY604" fmla="*/ 2880442 h 3000368"/>
              <a:gd name="connsiteX605" fmla="*/ 3913427 w 4900167"/>
              <a:gd name="connsiteY605" fmla="*/ 2895226 h 3000368"/>
              <a:gd name="connsiteX606" fmla="*/ 3842388 w 4900167"/>
              <a:gd name="connsiteY606" fmla="*/ 2889336 h 3000368"/>
              <a:gd name="connsiteX607" fmla="*/ 3833191 w 4900167"/>
              <a:gd name="connsiteY607" fmla="*/ 2884224 h 3000368"/>
              <a:gd name="connsiteX608" fmla="*/ 3856274 w 4900167"/>
              <a:gd name="connsiteY608" fmla="*/ 2909488 h 3000368"/>
              <a:gd name="connsiteX609" fmla="*/ 3889638 w 4900167"/>
              <a:gd name="connsiteY609" fmla="*/ 2951104 h 3000368"/>
              <a:gd name="connsiteX610" fmla="*/ 3883275 w 4900167"/>
              <a:gd name="connsiteY610" fmla="*/ 2952736 h 3000368"/>
              <a:gd name="connsiteX611" fmla="*/ 3848915 w 4900167"/>
              <a:gd name="connsiteY611" fmla="*/ 2930196 h 3000368"/>
              <a:gd name="connsiteX612" fmla="*/ 3798903 w 4900167"/>
              <a:gd name="connsiteY612" fmla="*/ 2882022 h 3000368"/>
              <a:gd name="connsiteX613" fmla="*/ 3759588 w 4900167"/>
              <a:gd name="connsiteY613" fmla="*/ 2886405 h 3000368"/>
              <a:gd name="connsiteX614" fmla="*/ 3732994 w 4900167"/>
              <a:gd name="connsiteY614" fmla="*/ 2906670 h 3000368"/>
              <a:gd name="connsiteX615" fmla="*/ 3694333 w 4900167"/>
              <a:gd name="connsiteY615" fmla="*/ 2888106 h 3000368"/>
              <a:gd name="connsiteX616" fmla="*/ 3660600 w 4900167"/>
              <a:gd name="connsiteY616" fmla="*/ 2889805 h 3000368"/>
              <a:gd name="connsiteX617" fmla="*/ 3633092 w 4900167"/>
              <a:gd name="connsiteY617" fmla="*/ 2875936 h 3000368"/>
              <a:gd name="connsiteX618" fmla="*/ 3699317 w 4900167"/>
              <a:gd name="connsiteY618" fmla="*/ 2964439 h 3000368"/>
              <a:gd name="connsiteX619" fmla="*/ 3734136 w 4900167"/>
              <a:gd name="connsiteY619" fmla="*/ 3000368 h 3000368"/>
              <a:gd name="connsiteX620" fmla="*/ 3596002 w 4900167"/>
              <a:gd name="connsiteY620" fmla="*/ 3000368 h 3000368"/>
              <a:gd name="connsiteX621" fmla="*/ 3425263 w 4900167"/>
              <a:gd name="connsiteY621" fmla="*/ 2848902 h 3000368"/>
              <a:gd name="connsiteX622" fmla="*/ 3419527 w 4900167"/>
              <a:gd name="connsiteY622" fmla="*/ 2881431 h 3000368"/>
              <a:gd name="connsiteX623" fmla="*/ 3407091 w 4900167"/>
              <a:gd name="connsiteY623" fmla="*/ 2878899 h 3000368"/>
              <a:gd name="connsiteX624" fmla="*/ 3302316 w 4900167"/>
              <a:gd name="connsiteY624" fmla="*/ 2874711 h 3000368"/>
              <a:gd name="connsiteX625" fmla="*/ 3273694 w 4900167"/>
              <a:gd name="connsiteY625" fmla="*/ 2878519 h 3000368"/>
              <a:gd name="connsiteX626" fmla="*/ 3192433 w 4900167"/>
              <a:gd name="connsiteY626" fmla="*/ 2868411 h 3000368"/>
              <a:gd name="connsiteX627" fmla="*/ 3172669 w 4900167"/>
              <a:gd name="connsiteY627" fmla="*/ 2865458 h 3000368"/>
              <a:gd name="connsiteX628" fmla="*/ 3188369 w 4900167"/>
              <a:gd name="connsiteY628" fmla="*/ 2835494 h 3000368"/>
              <a:gd name="connsiteX629" fmla="*/ 3158568 w 4900167"/>
              <a:gd name="connsiteY629" fmla="*/ 2810180 h 3000368"/>
              <a:gd name="connsiteX630" fmla="*/ 3133518 w 4900167"/>
              <a:gd name="connsiteY630" fmla="*/ 2823274 h 3000368"/>
              <a:gd name="connsiteX631" fmla="*/ 3067581 w 4900167"/>
              <a:gd name="connsiteY631" fmla="*/ 2819490 h 3000368"/>
              <a:gd name="connsiteX632" fmla="*/ 3064691 w 4900167"/>
              <a:gd name="connsiteY632" fmla="*/ 2815688 h 3000368"/>
              <a:gd name="connsiteX633" fmla="*/ 3001654 w 4900167"/>
              <a:gd name="connsiteY633" fmla="*/ 2815710 h 3000368"/>
              <a:gd name="connsiteX634" fmla="*/ 2976599 w 4900167"/>
              <a:gd name="connsiteY634" fmla="*/ 2828797 h 3000368"/>
              <a:gd name="connsiteX635" fmla="*/ 2976415 w 4900167"/>
              <a:gd name="connsiteY635" fmla="*/ 2846950 h 3000368"/>
              <a:gd name="connsiteX636" fmla="*/ 2963302 w 4900167"/>
              <a:gd name="connsiteY636" fmla="*/ 2838930 h 3000368"/>
              <a:gd name="connsiteX637" fmla="*/ 2962255 w 4900167"/>
              <a:gd name="connsiteY637" fmla="*/ 2869737 h 3000368"/>
              <a:gd name="connsiteX638" fmla="*/ 2901435 w 4900167"/>
              <a:gd name="connsiteY638" fmla="*/ 2868070 h 3000368"/>
              <a:gd name="connsiteX639" fmla="*/ 2863452 w 4900167"/>
              <a:gd name="connsiteY639" fmla="*/ 2854994 h 3000368"/>
              <a:gd name="connsiteX640" fmla="*/ 2839074 w 4900167"/>
              <a:gd name="connsiteY640" fmla="*/ 2873569 h 3000368"/>
              <a:gd name="connsiteX641" fmla="*/ 2828057 w 4900167"/>
              <a:gd name="connsiteY641" fmla="*/ 2803944 h 3000368"/>
              <a:gd name="connsiteX642" fmla="*/ 2811865 w 4900167"/>
              <a:gd name="connsiteY642" fmla="*/ 2810277 h 3000368"/>
              <a:gd name="connsiteX643" fmla="*/ 2807060 w 4900167"/>
              <a:gd name="connsiteY643" fmla="*/ 2849941 h 3000368"/>
              <a:gd name="connsiteX644" fmla="*/ 2657657 w 4900167"/>
              <a:gd name="connsiteY644" fmla="*/ 2837752 h 3000368"/>
              <a:gd name="connsiteX645" fmla="*/ 2604160 w 4900167"/>
              <a:gd name="connsiteY645" fmla="*/ 2836498 h 3000368"/>
              <a:gd name="connsiteX646" fmla="*/ 2607916 w 4900167"/>
              <a:gd name="connsiteY646" fmla="*/ 2827631 h 3000368"/>
              <a:gd name="connsiteX647" fmla="*/ 2598556 w 4900167"/>
              <a:gd name="connsiteY647" fmla="*/ 2810758 h 3000368"/>
              <a:gd name="connsiteX648" fmla="*/ 2581009 w 4900167"/>
              <a:gd name="connsiteY648" fmla="*/ 2806116 h 3000368"/>
              <a:gd name="connsiteX649" fmla="*/ 2585751 w 4900167"/>
              <a:gd name="connsiteY649" fmla="*/ 2844521 h 3000368"/>
              <a:gd name="connsiteX650" fmla="*/ 2494087 w 4900167"/>
              <a:gd name="connsiteY650" fmla="*/ 2848343 h 3000368"/>
              <a:gd name="connsiteX651" fmla="*/ 2467307 w 4900167"/>
              <a:gd name="connsiteY651" fmla="*/ 2886750 h 3000368"/>
              <a:gd name="connsiteX652" fmla="*/ 2455924 w 4900167"/>
              <a:gd name="connsiteY652" fmla="*/ 2853417 h 3000368"/>
              <a:gd name="connsiteX653" fmla="*/ 2389808 w 4900167"/>
              <a:gd name="connsiteY653" fmla="*/ 2867783 h 3000368"/>
              <a:gd name="connsiteX654" fmla="*/ 2393068 w 4900167"/>
              <a:gd name="connsiteY654" fmla="*/ 2835289 h 3000368"/>
              <a:gd name="connsiteX655" fmla="*/ 2423906 w 4900167"/>
              <a:gd name="connsiteY655" fmla="*/ 2829792 h 3000368"/>
              <a:gd name="connsiteX656" fmla="*/ 2421879 w 4900167"/>
              <a:gd name="connsiteY656" fmla="*/ 2813335 h 3000368"/>
              <a:gd name="connsiteX657" fmla="*/ 2446569 w 4900167"/>
              <a:gd name="connsiteY657" fmla="*/ 2836540 h 3000368"/>
              <a:gd name="connsiteX658" fmla="*/ 2506029 w 4900167"/>
              <a:gd name="connsiteY658" fmla="*/ 2827235 h 3000368"/>
              <a:gd name="connsiteX659" fmla="*/ 2511326 w 4900167"/>
              <a:gd name="connsiteY659" fmla="*/ 2811202 h 3000368"/>
              <a:gd name="connsiteX660" fmla="*/ 2471126 w 4900167"/>
              <a:gd name="connsiteY660" fmla="*/ 2799815 h 3000368"/>
              <a:gd name="connsiteX661" fmla="*/ 2454442 w 4900167"/>
              <a:gd name="connsiteY661" fmla="*/ 2782519 h 3000368"/>
              <a:gd name="connsiteX662" fmla="*/ 2423414 w 4900167"/>
              <a:gd name="connsiteY662" fmla="*/ 2806162 h 3000368"/>
              <a:gd name="connsiteX663" fmla="*/ 2320178 w 4900167"/>
              <a:gd name="connsiteY663" fmla="*/ 2794797 h 3000368"/>
              <a:gd name="connsiteX664" fmla="*/ 2286445 w 4900167"/>
              <a:gd name="connsiteY664" fmla="*/ 2796495 h 3000368"/>
              <a:gd name="connsiteX665" fmla="*/ 2260034 w 4900167"/>
              <a:gd name="connsiteY665" fmla="*/ 2798607 h 3000368"/>
              <a:gd name="connsiteX666" fmla="*/ 2262929 w 4900167"/>
              <a:gd name="connsiteY666" fmla="*/ 2802406 h 3000368"/>
              <a:gd name="connsiteX667" fmla="*/ 2229196 w 4900167"/>
              <a:gd name="connsiteY667" fmla="*/ 2804104 h 3000368"/>
              <a:gd name="connsiteX668" fmla="*/ 2204321 w 4900167"/>
              <a:gd name="connsiteY668" fmla="*/ 2799042 h 3000368"/>
              <a:gd name="connsiteX669" fmla="*/ 2198259 w 4900167"/>
              <a:gd name="connsiteY669" fmla="*/ 2797025 h 3000368"/>
              <a:gd name="connsiteX670" fmla="*/ 2197142 w 4900167"/>
              <a:gd name="connsiteY670" fmla="*/ 2801792 h 3000368"/>
              <a:gd name="connsiteX671" fmla="*/ 2192353 w 4900167"/>
              <a:gd name="connsiteY671" fmla="*/ 2795058 h 3000368"/>
              <a:gd name="connsiteX672" fmla="*/ 2171450 w 4900167"/>
              <a:gd name="connsiteY672" fmla="*/ 2788086 h 3000368"/>
              <a:gd name="connsiteX673" fmla="*/ 2147073 w 4900167"/>
              <a:gd name="connsiteY673" fmla="*/ 2806661 h 3000368"/>
              <a:gd name="connsiteX674" fmla="*/ 2142928 w 4900167"/>
              <a:gd name="connsiteY674" fmla="*/ 2797427 h 3000368"/>
              <a:gd name="connsiteX675" fmla="*/ 2129979 w 4900167"/>
              <a:gd name="connsiteY675" fmla="*/ 2806504 h 3000368"/>
              <a:gd name="connsiteX676" fmla="*/ 2126185 w 4900167"/>
              <a:gd name="connsiteY676" fmla="*/ 2784487 h 3000368"/>
              <a:gd name="connsiteX677" fmla="*/ 2088650 w 4900167"/>
              <a:gd name="connsiteY677" fmla="*/ 2785155 h 3000368"/>
              <a:gd name="connsiteX678" fmla="*/ 2090004 w 4900167"/>
              <a:gd name="connsiteY678" fmla="*/ 2796120 h 3000368"/>
              <a:gd name="connsiteX679" fmla="*/ 2071781 w 4900167"/>
              <a:gd name="connsiteY679" fmla="*/ 2786000 h 3000368"/>
              <a:gd name="connsiteX680" fmla="*/ 2057128 w 4900167"/>
              <a:gd name="connsiteY680" fmla="*/ 2785157 h 3000368"/>
              <a:gd name="connsiteX681" fmla="*/ 2050298 w 4900167"/>
              <a:gd name="connsiteY681" fmla="*/ 2808374 h 3000368"/>
              <a:gd name="connsiteX682" fmla="*/ 2029676 w 4900167"/>
              <a:gd name="connsiteY682" fmla="*/ 2818083 h 3000368"/>
              <a:gd name="connsiteX683" fmla="*/ 1980121 w 4900167"/>
              <a:gd name="connsiteY683" fmla="*/ 2789820 h 3000368"/>
              <a:gd name="connsiteX684" fmla="*/ 1991201 w 4900167"/>
              <a:gd name="connsiteY684" fmla="*/ 2781377 h 3000368"/>
              <a:gd name="connsiteX685" fmla="*/ 1985833 w 4900167"/>
              <a:gd name="connsiteY685" fmla="*/ 2776596 h 3000368"/>
              <a:gd name="connsiteX686" fmla="*/ 1943847 w 4900167"/>
              <a:gd name="connsiteY686" fmla="*/ 2771017 h 3000368"/>
              <a:gd name="connsiteX687" fmla="*/ 1942728 w 4900167"/>
              <a:gd name="connsiteY687" fmla="*/ 2771001 h 3000368"/>
              <a:gd name="connsiteX688" fmla="*/ 1889264 w 4900167"/>
              <a:gd name="connsiteY688" fmla="*/ 2797226 h 3000368"/>
              <a:gd name="connsiteX689" fmla="*/ 1872973 w 4900167"/>
              <a:gd name="connsiteY689" fmla="*/ 2788873 h 3000368"/>
              <a:gd name="connsiteX690" fmla="*/ 1880117 w 4900167"/>
              <a:gd name="connsiteY690" fmla="*/ 2812130 h 3000368"/>
              <a:gd name="connsiteX691" fmla="*/ 1834552 w 4900167"/>
              <a:gd name="connsiteY691" fmla="*/ 2790374 h 3000368"/>
              <a:gd name="connsiteX692" fmla="*/ 1829856 w 4900167"/>
              <a:gd name="connsiteY692" fmla="*/ 2785646 h 3000368"/>
              <a:gd name="connsiteX693" fmla="*/ 1811260 w 4900167"/>
              <a:gd name="connsiteY693" fmla="*/ 2816451 h 3000368"/>
              <a:gd name="connsiteX694" fmla="*/ 1795439 w 4900167"/>
              <a:gd name="connsiteY694" fmla="*/ 2786500 h 3000368"/>
              <a:gd name="connsiteX695" fmla="*/ 1736651 w 4900167"/>
              <a:gd name="connsiteY695" fmla="*/ 2801285 h 3000368"/>
              <a:gd name="connsiteX696" fmla="*/ 1737698 w 4900167"/>
              <a:gd name="connsiteY696" fmla="*/ 2770478 h 3000368"/>
              <a:gd name="connsiteX697" fmla="*/ 1766320 w 4900167"/>
              <a:gd name="connsiteY697" fmla="*/ 2766670 h 3000368"/>
              <a:gd name="connsiteX698" fmla="*/ 1764287 w 4900167"/>
              <a:gd name="connsiteY698" fmla="*/ 2750206 h 3000368"/>
              <a:gd name="connsiteX699" fmla="*/ 1786078 w 4900167"/>
              <a:gd name="connsiteY699" fmla="*/ 2769616 h 3000368"/>
              <a:gd name="connsiteX700" fmla="*/ 1811518 w 4900167"/>
              <a:gd name="connsiteY700" fmla="*/ 2766878 h 3000368"/>
              <a:gd name="connsiteX701" fmla="*/ 1842671 w 4900167"/>
              <a:gd name="connsiteY701" fmla="*/ 2727892 h 3000368"/>
              <a:gd name="connsiteX702" fmla="*/ 1822303 w 4900167"/>
              <a:gd name="connsiteY702" fmla="*/ 2719487 h 3000368"/>
              <a:gd name="connsiteX703" fmla="*/ 1814867 w 4900167"/>
              <a:gd name="connsiteY703" fmla="*/ 2721665 h 3000368"/>
              <a:gd name="connsiteX704" fmla="*/ 1765828 w 4900167"/>
              <a:gd name="connsiteY704" fmla="*/ 2743040 h 3000368"/>
              <a:gd name="connsiteX705" fmla="*/ 1669914 w 4900167"/>
              <a:gd name="connsiteY705" fmla="*/ 2732088 h 3000368"/>
              <a:gd name="connsiteX706" fmla="*/ 1608231 w 4900167"/>
              <a:gd name="connsiteY706" fmla="*/ 2743075 h 3000368"/>
              <a:gd name="connsiteX707" fmla="*/ 1539591 w 4900167"/>
              <a:gd name="connsiteY707" fmla="*/ 2717357 h 3000368"/>
              <a:gd name="connsiteX708" fmla="*/ 1475014 w 4900167"/>
              <a:gd name="connsiteY708" fmla="*/ 2724546 h 3000368"/>
              <a:gd name="connsiteX709" fmla="*/ 1459008 w 4900167"/>
              <a:gd name="connsiteY709" fmla="*/ 2712737 h 3000368"/>
              <a:gd name="connsiteX710" fmla="*/ 1461717 w 4900167"/>
              <a:gd name="connsiteY710" fmla="*/ 2734678 h 3000368"/>
              <a:gd name="connsiteX711" fmla="*/ 1416591 w 4900167"/>
              <a:gd name="connsiteY711" fmla="*/ 2703039 h 3000368"/>
              <a:gd name="connsiteX712" fmla="*/ 1396341 w 4900167"/>
              <a:gd name="connsiteY712" fmla="*/ 2676463 h 3000368"/>
              <a:gd name="connsiteX713" fmla="*/ 1459743 w 4900167"/>
              <a:gd name="connsiteY713" fmla="*/ 2640149 h 3000368"/>
              <a:gd name="connsiteX714" fmla="*/ 1391599 w 4900167"/>
              <a:gd name="connsiteY714" fmla="*/ 2638058 h 3000368"/>
              <a:gd name="connsiteX715" fmla="*/ 1325170 w 4900167"/>
              <a:gd name="connsiteY715" fmla="*/ 2610644 h 3000368"/>
              <a:gd name="connsiteX716" fmla="*/ 1272536 w 4900167"/>
              <a:gd name="connsiteY716" fmla="*/ 2596735 h 3000368"/>
              <a:gd name="connsiteX717" fmla="*/ 1262329 w 4900167"/>
              <a:gd name="connsiteY717" fmla="*/ 2583340 h 3000368"/>
              <a:gd name="connsiteX718" fmla="*/ 1254257 w 4900167"/>
              <a:gd name="connsiteY718" fmla="*/ 2583905 h 3000368"/>
              <a:gd name="connsiteX719" fmla="*/ 1253392 w 4900167"/>
              <a:gd name="connsiteY719" fmla="*/ 2582554 h 3000368"/>
              <a:gd name="connsiteX720" fmla="*/ 1222801 w 4900167"/>
              <a:gd name="connsiteY720" fmla="*/ 2586621 h 3000368"/>
              <a:gd name="connsiteX721" fmla="*/ 1189248 w 4900167"/>
              <a:gd name="connsiteY721" fmla="*/ 2570170 h 3000368"/>
              <a:gd name="connsiteX722" fmla="*/ 1195402 w 4900167"/>
              <a:gd name="connsiteY722" fmla="*/ 2541475 h 3000368"/>
              <a:gd name="connsiteX723" fmla="*/ 1193370 w 4900167"/>
              <a:gd name="connsiteY723" fmla="*/ 2525012 h 3000368"/>
              <a:gd name="connsiteX724" fmla="*/ 1266810 w 4900167"/>
              <a:gd name="connsiteY724" fmla="*/ 2511069 h 3000368"/>
              <a:gd name="connsiteX725" fmla="*/ 1268350 w 4900167"/>
              <a:gd name="connsiteY725" fmla="*/ 2503892 h 3000368"/>
              <a:gd name="connsiteX726" fmla="*/ 1241263 w 4900167"/>
              <a:gd name="connsiteY726" fmla="*/ 2500526 h 3000368"/>
              <a:gd name="connsiteX727" fmla="*/ 1228827 w 4900167"/>
              <a:gd name="connsiteY727" fmla="*/ 2497994 h 3000368"/>
              <a:gd name="connsiteX728" fmla="*/ 1206852 w 4900167"/>
              <a:gd name="connsiteY728" fmla="*/ 2496737 h 3000368"/>
              <a:gd name="connsiteX729" fmla="*/ 1190841 w 4900167"/>
              <a:gd name="connsiteY729" fmla="*/ 2484921 h 3000368"/>
              <a:gd name="connsiteX730" fmla="*/ 1159694 w 4900167"/>
              <a:gd name="connsiteY730" fmla="*/ 2448635 h 3000368"/>
              <a:gd name="connsiteX731" fmla="*/ 1133285 w 4900167"/>
              <a:gd name="connsiteY731" fmla="*/ 2450757 h 3000368"/>
              <a:gd name="connsiteX732" fmla="*/ 1096837 w 4900167"/>
              <a:gd name="connsiteY732" fmla="*/ 2430507 h 3000368"/>
              <a:gd name="connsiteX733" fmla="*/ 1073507 w 4900167"/>
              <a:gd name="connsiteY733" fmla="*/ 2418275 h 3000368"/>
              <a:gd name="connsiteX734" fmla="*/ 1067538 w 4900167"/>
              <a:gd name="connsiteY734" fmla="*/ 2428827 h 3000368"/>
              <a:gd name="connsiteX735" fmla="*/ 1041498 w 4900167"/>
              <a:gd name="connsiteY735" fmla="*/ 2394654 h 3000368"/>
              <a:gd name="connsiteX736" fmla="*/ 1080529 w 4900167"/>
              <a:gd name="connsiteY736" fmla="*/ 2376922 h 3000368"/>
              <a:gd name="connsiteX737" fmla="*/ 1059405 w 4900167"/>
              <a:gd name="connsiteY737" fmla="*/ 2362997 h 3000368"/>
              <a:gd name="connsiteX738" fmla="*/ 1027032 w 4900167"/>
              <a:gd name="connsiteY738" fmla="*/ 2375668 h 3000368"/>
              <a:gd name="connsiteX739" fmla="*/ 997050 w 4900167"/>
              <a:gd name="connsiteY739" fmla="*/ 2368503 h 3000368"/>
              <a:gd name="connsiteX740" fmla="*/ 948665 w 4900167"/>
              <a:gd name="connsiteY740" fmla="*/ 2369358 h 3000368"/>
              <a:gd name="connsiteX741" fmla="*/ 930934 w 4900167"/>
              <a:gd name="connsiteY741" fmla="*/ 2382869 h 3000368"/>
              <a:gd name="connsiteX742" fmla="*/ 894984 w 4900167"/>
              <a:gd name="connsiteY742" fmla="*/ 2386257 h 3000368"/>
              <a:gd name="connsiteX743" fmla="*/ 863647 w 4900167"/>
              <a:gd name="connsiteY743" fmla="*/ 2368116 h 3000368"/>
              <a:gd name="connsiteX744" fmla="*/ 857021 w 4900167"/>
              <a:gd name="connsiteY744" fmla="*/ 2366767 h 3000368"/>
              <a:gd name="connsiteX745" fmla="*/ 824590 w 4900167"/>
              <a:gd name="connsiteY745" fmla="*/ 2376389 h 3000368"/>
              <a:gd name="connsiteX746" fmla="*/ 808566 w 4900167"/>
              <a:gd name="connsiteY746" fmla="*/ 2376331 h 3000368"/>
              <a:gd name="connsiteX747" fmla="*/ 800158 w 4900167"/>
              <a:gd name="connsiteY747" fmla="*/ 2363844 h 3000368"/>
              <a:gd name="connsiteX748" fmla="*/ 821914 w 4900167"/>
              <a:gd name="connsiteY748" fmla="*/ 2351025 h 3000368"/>
              <a:gd name="connsiteX749" fmla="*/ 809839 w 4900167"/>
              <a:gd name="connsiteY749" fmla="*/ 2325082 h 3000368"/>
              <a:gd name="connsiteX750" fmla="*/ 873738 w 4900167"/>
              <a:gd name="connsiteY750" fmla="*/ 2312405 h 3000368"/>
              <a:gd name="connsiteX751" fmla="*/ 893736 w 4900167"/>
              <a:gd name="connsiteY751" fmla="*/ 2318362 h 3000368"/>
              <a:gd name="connsiteX752" fmla="*/ 907493 w 4900167"/>
              <a:gd name="connsiteY752" fmla="*/ 2311176 h 3000368"/>
              <a:gd name="connsiteX753" fmla="*/ 988241 w 4900167"/>
              <a:gd name="connsiteY753" fmla="*/ 2253835 h 3000368"/>
              <a:gd name="connsiteX754" fmla="*/ 1056062 w 4900167"/>
              <a:gd name="connsiteY754" fmla="*/ 2241093 h 3000368"/>
              <a:gd name="connsiteX755" fmla="*/ 997420 w 4900167"/>
              <a:gd name="connsiteY755" fmla="*/ 2214415 h 3000368"/>
              <a:gd name="connsiteX756" fmla="*/ 925943 w 4900167"/>
              <a:gd name="connsiteY756" fmla="*/ 2224616 h 3000368"/>
              <a:gd name="connsiteX757" fmla="*/ 858345 w 4900167"/>
              <a:gd name="connsiteY757" fmla="*/ 2168083 h 3000368"/>
              <a:gd name="connsiteX758" fmla="*/ 833967 w 4900167"/>
              <a:gd name="connsiteY758" fmla="*/ 2186658 h 3000368"/>
              <a:gd name="connsiteX759" fmla="*/ 825289 w 4900167"/>
              <a:gd name="connsiteY759" fmla="*/ 2175270 h 3000368"/>
              <a:gd name="connsiteX760" fmla="*/ 827014 w 4900167"/>
              <a:gd name="connsiteY760" fmla="*/ 2149950 h 3000368"/>
              <a:gd name="connsiteX761" fmla="*/ 853423 w 4900167"/>
              <a:gd name="connsiteY761" fmla="*/ 2147828 h 3000368"/>
              <a:gd name="connsiteX762" fmla="*/ 860255 w 4900167"/>
              <a:gd name="connsiteY762" fmla="*/ 2124621 h 3000368"/>
              <a:gd name="connsiteX763" fmla="*/ 853608 w 4900167"/>
              <a:gd name="connsiteY763" fmla="*/ 2129685 h 3000368"/>
              <a:gd name="connsiteX764" fmla="*/ 782750 w 4900167"/>
              <a:gd name="connsiteY764" fmla="*/ 2105646 h 3000368"/>
              <a:gd name="connsiteX765" fmla="*/ 746800 w 4900167"/>
              <a:gd name="connsiteY765" fmla="*/ 2109034 h 3000368"/>
              <a:gd name="connsiteX766" fmla="*/ 717676 w 4900167"/>
              <a:gd name="connsiteY766" fmla="*/ 2089208 h 3000368"/>
              <a:gd name="connsiteX767" fmla="*/ 683943 w 4900167"/>
              <a:gd name="connsiteY767" fmla="*/ 2090906 h 3000368"/>
              <a:gd name="connsiteX768" fmla="*/ 666216 w 4900167"/>
              <a:gd name="connsiteY768" fmla="*/ 2104414 h 3000368"/>
              <a:gd name="connsiteX769" fmla="*/ 647988 w 4900167"/>
              <a:gd name="connsiteY769" fmla="*/ 2094287 h 3000368"/>
              <a:gd name="connsiteX770" fmla="*/ 583596 w 4900167"/>
              <a:gd name="connsiteY770" fmla="*/ 2083333 h 3000368"/>
              <a:gd name="connsiteX771" fmla="*/ 490762 w 4900167"/>
              <a:gd name="connsiteY771" fmla="*/ 2058037 h 3000368"/>
              <a:gd name="connsiteX772" fmla="*/ 462141 w 4900167"/>
              <a:gd name="connsiteY772" fmla="*/ 2061845 h 3000368"/>
              <a:gd name="connsiteX773" fmla="*/ 401321 w 4900167"/>
              <a:gd name="connsiteY773" fmla="*/ 2060178 h 3000368"/>
              <a:gd name="connsiteX774" fmla="*/ 383774 w 4900167"/>
              <a:gd name="connsiteY774" fmla="*/ 2055536 h 3000368"/>
              <a:gd name="connsiteX775" fmla="*/ 377313 w 4900167"/>
              <a:gd name="connsiteY775" fmla="*/ 2042458 h 3000368"/>
              <a:gd name="connsiteX776" fmla="*/ 408152 w 4900167"/>
              <a:gd name="connsiteY776" fmla="*/ 2036961 h 3000368"/>
              <a:gd name="connsiteX777" fmla="*/ 436773 w 4900167"/>
              <a:gd name="connsiteY777" fmla="*/ 2033153 h 3000368"/>
              <a:gd name="connsiteX778" fmla="*/ 468299 w 4900167"/>
              <a:gd name="connsiteY778" fmla="*/ 2033147 h 3000368"/>
              <a:gd name="connsiteX779" fmla="*/ 506462 w 4900167"/>
              <a:gd name="connsiteY779" fmla="*/ 2028074 h 3000368"/>
              <a:gd name="connsiteX780" fmla="*/ 727957 w 4900167"/>
              <a:gd name="connsiteY780" fmla="*/ 2015351 h 3000368"/>
              <a:gd name="connsiteX781" fmla="*/ 778745 w 4900167"/>
              <a:gd name="connsiteY781" fmla="*/ 1994664 h 3000368"/>
              <a:gd name="connsiteX782" fmla="*/ 803614 w 4900167"/>
              <a:gd name="connsiteY782" fmla="*/ 1999720 h 3000368"/>
              <a:gd name="connsiteX783" fmla="*/ 841781 w 4900167"/>
              <a:gd name="connsiteY783" fmla="*/ 1994643 h 3000368"/>
              <a:gd name="connsiteX784" fmla="*/ 878409 w 4900167"/>
              <a:gd name="connsiteY784" fmla="*/ 1996743 h 3000368"/>
              <a:gd name="connsiteX785" fmla="*/ 905495 w 4900167"/>
              <a:gd name="connsiteY785" fmla="*/ 2000109 h 3000368"/>
              <a:gd name="connsiteX786" fmla="*/ 913687 w 4900167"/>
              <a:gd name="connsiteY786" fmla="*/ 1987874 h 3000368"/>
              <a:gd name="connsiteX787" fmla="*/ 1008425 w 4900167"/>
              <a:gd name="connsiteY787" fmla="*/ 1969701 h 3000368"/>
              <a:gd name="connsiteX788" fmla="*/ 1013026 w 4900167"/>
              <a:gd name="connsiteY788" fmla="*/ 1972255 h 3000368"/>
              <a:gd name="connsiteX789" fmla="*/ 1036970 w 4900167"/>
              <a:gd name="connsiteY789" fmla="*/ 1942296 h 3000368"/>
              <a:gd name="connsiteX790" fmla="*/ 978204 w 4900167"/>
              <a:gd name="connsiteY790" fmla="*/ 1959480 h 3000368"/>
              <a:gd name="connsiteX791" fmla="*/ 915343 w 4900167"/>
              <a:gd name="connsiteY791" fmla="*/ 1948443 h 3000368"/>
              <a:gd name="connsiteX792" fmla="*/ 867252 w 4900167"/>
              <a:gd name="connsiteY792" fmla="*/ 1948250 h 3000368"/>
              <a:gd name="connsiteX793" fmla="*/ 854012 w 4900167"/>
              <a:gd name="connsiteY793" fmla="*/ 1934920 h 3000368"/>
              <a:gd name="connsiteX794" fmla="*/ 822480 w 4900167"/>
              <a:gd name="connsiteY794" fmla="*/ 1951385 h 3000368"/>
              <a:gd name="connsiteX795" fmla="*/ 790155 w 4900167"/>
              <a:gd name="connsiteY795" fmla="*/ 1942959 h 3000368"/>
              <a:gd name="connsiteX796" fmla="*/ 789116 w 4900167"/>
              <a:gd name="connsiteY796" fmla="*/ 1909768 h 3000368"/>
              <a:gd name="connsiteX797" fmla="*/ 783833 w 4900167"/>
              <a:gd name="connsiteY797" fmla="*/ 1892565 h 3000368"/>
              <a:gd name="connsiteX798" fmla="*/ 766935 w 4900167"/>
              <a:gd name="connsiteY798" fmla="*/ 1892327 h 3000368"/>
              <a:gd name="connsiteX799" fmla="*/ 743284 w 4900167"/>
              <a:gd name="connsiteY799" fmla="*/ 1904682 h 3000368"/>
              <a:gd name="connsiteX800" fmla="*/ 690878 w 4900167"/>
              <a:gd name="connsiteY800" fmla="*/ 1920237 h 3000368"/>
              <a:gd name="connsiteX801" fmla="*/ 674849 w 4900167"/>
              <a:gd name="connsiteY801" fmla="*/ 1920171 h 3000368"/>
              <a:gd name="connsiteX802" fmla="*/ 666441 w 4900167"/>
              <a:gd name="connsiteY802" fmla="*/ 1907685 h 3000368"/>
              <a:gd name="connsiteX803" fmla="*/ 691623 w 4900167"/>
              <a:gd name="connsiteY803" fmla="*/ 1892854 h 3000368"/>
              <a:gd name="connsiteX804" fmla="*/ 715269 w 4900167"/>
              <a:gd name="connsiteY804" fmla="*/ 1880501 h 3000368"/>
              <a:gd name="connsiteX805" fmla="*/ 742236 w 4900167"/>
              <a:gd name="connsiteY805" fmla="*/ 1871488 h 3000368"/>
              <a:gd name="connsiteX806" fmla="*/ 773781 w 4900167"/>
              <a:gd name="connsiteY806" fmla="*/ 1855024 h 3000368"/>
              <a:gd name="connsiteX807" fmla="*/ 778177 w 4900167"/>
              <a:gd name="connsiteY807" fmla="*/ 1851889 h 3000368"/>
              <a:gd name="connsiteX808" fmla="*/ 772775 w 4900167"/>
              <a:gd name="connsiteY808" fmla="*/ 1849121 h 3000368"/>
              <a:gd name="connsiteX809" fmla="*/ 738152 w 4900167"/>
              <a:gd name="connsiteY809" fmla="*/ 1818282 h 3000368"/>
              <a:gd name="connsiteX810" fmla="*/ 716028 w 4900167"/>
              <a:gd name="connsiteY810" fmla="*/ 1828154 h 3000368"/>
              <a:gd name="connsiteX811" fmla="*/ 680386 w 4900167"/>
              <a:gd name="connsiteY811" fmla="*/ 1816387 h 3000368"/>
              <a:gd name="connsiteX812" fmla="*/ 657740 w 4900167"/>
              <a:gd name="connsiteY812" fmla="*/ 1809660 h 3000368"/>
              <a:gd name="connsiteX813" fmla="*/ 654950 w 4900167"/>
              <a:gd name="connsiteY813" fmla="*/ 1822925 h 3000368"/>
              <a:gd name="connsiteX814" fmla="*/ 625161 w 4900167"/>
              <a:gd name="connsiteY814" fmla="*/ 1792941 h 3000368"/>
              <a:gd name="connsiteX815" fmla="*/ 654647 w 4900167"/>
              <a:gd name="connsiteY815" fmla="*/ 1762347 h 3000368"/>
              <a:gd name="connsiteX816" fmla="*/ 633523 w 4900167"/>
              <a:gd name="connsiteY816" fmla="*/ 1753140 h 3000368"/>
              <a:gd name="connsiteX817" fmla="*/ 608610 w 4900167"/>
              <a:gd name="connsiteY817" fmla="*/ 1776276 h 3000368"/>
              <a:gd name="connsiteX818" fmla="*/ 581384 w 4900167"/>
              <a:gd name="connsiteY818" fmla="*/ 1776989 h 3000368"/>
              <a:gd name="connsiteX819" fmla="*/ 540175 w 4900167"/>
              <a:gd name="connsiteY819" fmla="*/ 1791765 h 3000368"/>
              <a:gd name="connsiteX820" fmla="*/ 527974 w 4900167"/>
              <a:gd name="connsiteY820" fmla="*/ 1811626 h 3000368"/>
              <a:gd name="connsiteX821" fmla="*/ 497960 w 4900167"/>
              <a:gd name="connsiteY821" fmla="*/ 1825614 h 3000368"/>
              <a:gd name="connsiteX822" fmla="*/ 467165 w 4900167"/>
              <a:gd name="connsiteY822" fmla="*/ 1814702 h 3000368"/>
              <a:gd name="connsiteX823" fmla="*/ 433581 w 4900167"/>
              <a:gd name="connsiteY823" fmla="*/ 1817054 h 3000368"/>
              <a:gd name="connsiteX824" fmla="*/ 411672 w 4900167"/>
              <a:gd name="connsiteY824" fmla="*/ 1782950 h 3000368"/>
              <a:gd name="connsiteX825" fmla="*/ 463550 w 4900167"/>
              <a:gd name="connsiteY825" fmla="*/ 1750789 h 3000368"/>
              <a:gd name="connsiteX826" fmla="*/ 484422 w 4900167"/>
              <a:gd name="connsiteY826" fmla="*/ 1751713 h 3000368"/>
              <a:gd name="connsiteX827" fmla="*/ 513685 w 4900167"/>
              <a:gd name="connsiteY827" fmla="*/ 1765101 h 3000368"/>
              <a:gd name="connsiteX828" fmla="*/ 542183 w 4900167"/>
              <a:gd name="connsiteY828" fmla="*/ 1753601 h 3000368"/>
              <a:gd name="connsiteX829" fmla="*/ 528937 w 4900167"/>
              <a:gd name="connsiteY829" fmla="*/ 1740264 h 3000368"/>
              <a:gd name="connsiteX830" fmla="*/ 549809 w 4900167"/>
              <a:gd name="connsiteY830" fmla="*/ 1741187 h 3000368"/>
              <a:gd name="connsiteX831" fmla="*/ 565053 w 4900167"/>
              <a:gd name="connsiteY831" fmla="*/ 1716356 h 3000368"/>
              <a:gd name="connsiteX832" fmla="*/ 595847 w 4900167"/>
              <a:gd name="connsiteY832" fmla="*/ 1727258 h 3000368"/>
              <a:gd name="connsiteX833" fmla="*/ 609570 w 4900167"/>
              <a:gd name="connsiteY833" fmla="*/ 1704917 h 3000368"/>
              <a:gd name="connsiteX834" fmla="*/ 644943 w 4900167"/>
              <a:gd name="connsiteY834" fmla="*/ 1708379 h 3000368"/>
              <a:gd name="connsiteX835" fmla="*/ 667067 w 4900167"/>
              <a:gd name="connsiteY835" fmla="*/ 1698507 h 3000368"/>
              <a:gd name="connsiteX836" fmla="*/ 700616 w 4900167"/>
              <a:gd name="connsiteY836" fmla="*/ 1643882 h 3000368"/>
              <a:gd name="connsiteX837" fmla="*/ 731898 w 4900167"/>
              <a:gd name="connsiteY837" fmla="*/ 1619120 h 3000368"/>
              <a:gd name="connsiteX838" fmla="*/ 757338 w 4900167"/>
              <a:gd name="connsiteY838" fmla="*/ 1612579 h 3000368"/>
              <a:gd name="connsiteX839" fmla="*/ 757816 w 4900167"/>
              <a:gd name="connsiteY839" fmla="*/ 1576901 h 3000368"/>
              <a:gd name="connsiteX840" fmla="*/ 697270 w 4900167"/>
              <a:gd name="connsiteY840" fmla="*/ 1588275 h 3000368"/>
              <a:gd name="connsiteX841" fmla="*/ 641295 w 4900167"/>
              <a:gd name="connsiteY841" fmla="*/ 1592204 h 3000368"/>
              <a:gd name="connsiteX842" fmla="*/ 621471 w 4900167"/>
              <a:gd name="connsiteY842" fmla="*/ 1624475 h 3000368"/>
              <a:gd name="connsiteX843" fmla="*/ 488916 w 4900167"/>
              <a:gd name="connsiteY843" fmla="*/ 1639706 h 3000368"/>
              <a:gd name="connsiteX844" fmla="*/ 418657 w 4900167"/>
              <a:gd name="connsiteY844" fmla="*/ 1597108 h 3000368"/>
              <a:gd name="connsiteX845" fmla="*/ 401877 w 4900167"/>
              <a:gd name="connsiteY845" fmla="*/ 1624418 h 3000368"/>
              <a:gd name="connsiteX846" fmla="*/ 391949 w 4900167"/>
              <a:gd name="connsiteY846" fmla="*/ 1614422 h 3000368"/>
              <a:gd name="connsiteX847" fmla="*/ 387862 w 4900167"/>
              <a:gd name="connsiteY847" fmla="*/ 1586195 h 3000368"/>
              <a:gd name="connsiteX848" fmla="*/ 409987 w 4900167"/>
              <a:gd name="connsiteY848" fmla="*/ 1576334 h 3000368"/>
              <a:gd name="connsiteX849" fmla="*/ 410732 w 4900167"/>
              <a:gd name="connsiteY849" fmla="*/ 1548950 h 3000368"/>
              <a:gd name="connsiteX850" fmla="*/ 406158 w 4900167"/>
              <a:gd name="connsiteY850" fmla="*/ 1556397 h 3000368"/>
              <a:gd name="connsiteX851" fmla="*/ 340253 w 4900167"/>
              <a:gd name="connsiteY851" fmla="*/ 1550321 h 3000368"/>
              <a:gd name="connsiteX852" fmla="*/ 310239 w 4900167"/>
              <a:gd name="connsiteY852" fmla="*/ 1564308 h 3000368"/>
              <a:gd name="connsiteX853" fmla="*/ 280966 w 4900167"/>
              <a:gd name="connsiteY853" fmla="*/ 1550916 h 3000368"/>
              <a:gd name="connsiteX854" fmla="*/ 252473 w 4900167"/>
              <a:gd name="connsiteY854" fmla="*/ 1562413 h 3000368"/>
              <a:gd name="connsiteX855" fmla="*/ 240278 w 4900167"/>
              <a:gd name="connsiteY855" fmla="*/ 1582281 h 3000368"/>
              <a:gd name="connsiteX856" fmla="*/ 222460 w 4900167"/>
              <a:gd name="connsiteY856" fmla="*/ 1576401 h 3000368"/>
              <a:gd name="connsiteX857" fmla="*/ 164957 w 4900167"/>
              <a:gd name="connsiteY857" fmla="*/ 1582804 h 3000368"/>
              <a:gd name="connsiteX858" fmla="*/ 79970 w 4900167"/>
              <a:gd name="connsiteY858" fmla="*/ 1581628 h 3000368"/>
              <a:gd name="connsiteX859" fmla="*/ 56320 w 4900167"/>
              <a:gd name="connsiteY859" fmla="*/ 1593984 h 3000368"/>
              <a:gd name="connsiteX860" fmla="*/ 3914 w 4900167"/>
              <a:gd name="connsiteY860" fmla="*/ 1609538 h 3000368"/>
              <a:gd name="connsiteX861" fmla="*/ 0 w 4900167"/>
              <a:gd name="connsiteY861" fmla="*/ 1612077 h 3000368"/>
              <a:gd name="connsiteX862" fmla="*/ 0 w 4900167"/>
              <a:gd name="connsiteY862" fmla="*/ 1584901 h 3000368"/>
              <a:gd name="connsiteX863" fmla="*/ 4659 w 4900167"/>
              <a:gd name="connsiteY863" fmla="*/ 1582155 h 3000368"/>
              <a:gd name="connsiteX864" fmla="*/ 28305 w 4900167"/>
              <a:gd name="connsiteY864" fmla="*/ 1569803 h 3000368"/>
              <a:gd name="connsiteX865" fmla="*/ 55277 w 4900167"/>
              <a:gd name="connsiteY865" fmla="*/ 1560796 h 3000368"/>
              <a:gd name="connsiteX866" fmla="*/ 86817 w 4900167"/>
              <a:gd name="connsiteY866" fmla="*/ 1544325 h 3000368"/>
              <a:gd name="connsiteX867" fmla="*/ 273524 w 4900167"/>
              <a:gd name="connsiteY867" fmla="*/ 1467078 h 3000368"/>
              <a:gd name="connsiteX868" fmla="*/ 312423 w 4900167"/>
              <a:gd name="connsiteY868" fmla="*/ 1429898 h 3000368"/>
              <a:gd name="connsiteX869" fmla="*/ 334816 w 4900167"/>
              <a:gd name="connsiteY869" fmla="*/ 1428331 h 3000368"/>
              <a:gd name="connsiteX870" fmla="*/ 366355 w 4900167"/>
              <a:gd name="connsiteY870" fmla="*/ 1411860 h 3000368"/>
              <a:gd name="connsiteX871" fmla="*/ 398155 w 4900167"/>
              <a:gd name="connsiteY871" fmla="*/ 1403690 h 3000368"/>
              <a:gd name="connsiteX872" fmla="*/ 422068 w 4900167"/>
              <a:gd name="connsiteY872" fmla="*/ 1399633 h 3000368"/>
              <a:gd name="connsiteX873" fmla="*/ 426388 w 4900167"/>
              <a:gd name="connsiteY873" fmla="*/ 1383892 h 3000368"/>
              <a:gd name="connsiteX874" fmla="*/ 503445 w 4900167"/>
              <a:gd name="connsiteY874" fmla="*/ 1336903 h 3000368"/>
              <a:gd name="connsiteX875" fmla="*/ 521259 w 4900167"/>
              <a:gd name="connsiteY875" fmla="*/ 1342786 h 3000368"/>
              <a:gd name="connsiteX876" fmla="*/ 538814 w 4900167"/>
              <a:gd name="connsiteY876" fmla="*/ 1340368 h 3000368"/>
              <a:gd name="connsiteX877" fmla="*/ 563995 w 4900167"/>
              <a:gd name="connsiteY877" fmla="*/ 1325526 h 3000368"/>
              <a:gd name="connsiteX878" fmla="*/ 595526 w 4900167"/>
              <a:gd name="connsiteY878" fmla="*/ 1309061 h 3000368"/>
              <a:gd name="connsiteX879" fmla="*/ 675163 w 4900167"/>
              <a:gd name="connsiteY879" fmla="*/ 1292791 h 3000368"/>
              <a:gd name="connsiteX880" fmla="*/ 695760 w 4900167"/>
              <a:gd name="connsiteY880" fmla="*/ 1285402 h 3000368"/>
              <a:gd name="connsiteX881" fmla="*/ 769257 w 4900167"/>
              <a:gd name="connsiteY881" fmla="*/ 1226792 h 3000368"/>
              <a:gd name="connsiteX882" fmla="*/ 785285 w 4900167"/>
              <a:gd name="connsiteY882" fmla="*/ 1226847 h 3000368"/>
              <a:gd name="connsiteX883" fmla="*/ 861347 w 4900167"/>
              <a:gd name="connsiteY883" fmla="*/ 1198944 h 3000368"/>
              <a:gd name="connsiteX884" fmla="*/ 888314 w 4900167"/>
              <a:gd name="connsiteY884" fmla="*/ 1189931 h 3000368"/>
              <a:gd name="connsiteX885" fmla="*/ 907341 w 4900167"/>
              <a:gd name="connsiteY885" fmla="*/ 1183558 h 3000368"/>
              <a:gd name="connsiteX886" fmla="*/ 884715 w 4900167"/>
              <a:gd name="connsiteY886" fmla="*/ 1176071 h 3000368"/>
              <a:gd name="connsiteX887" fmla="*/ 686644 w 4900167"/>
              <a:gd name="connsiteY887" fmla="*/ 1249597 h 3000368"/>
              <a:gd name="connsiteX888" fmla="*/ 684601 w 4900167"/>
              <a:gd name="connsiteY888" fmla="*/ 1235489 h 3000368"/>
              <a:gd name="connsiteX889" fmla="*/ 910470 w 4900167"/>
              <a:gd name="connsiteY889" fmla="*/ 1129360 h 3000368"/>
              <a:gd name="connsiteX890" fmla="*/ 1045556 w 4900167"/>
              <a:gd name="connsiteY890" fmla="*/ 1092564 h 3000368"/>
              <a:gd name="connsiteX891" fmla="*/ 1050652 w 4900167"/>
              <a:gd name="connsiteY891" fmla="*/ 1101716 h 3000368"/>
              <a:gd name="connsiteX892" fmla="*/ 1082100 w 4900167"/>
              <a:gd name="connsiteY892" fmla="*/ 1107244 h 3000368"/>
              <a:gd name="connsiteX893" fmla="*/ 1094593 w 4900167"/>
              <a:gd name="connsiteY893" fmla="*/ 1104451 h 3000368"/>
              <a:gd name="connsiteX894" fmla="*/ 1097695 w 4900167"/>
              <a:gd name="connsiteY894" fmla="*/ 1068715 h 3000368"/>
              <a:gd name="connsiteX895" fmla="*/ 1067422 w 4900167"/>
              <a:gd name="connsiteY895" fmla="*/ 1074401 h 3000368"/>
              <a:gd name="connsiteX896" fmla="*/ 1047559 w 4900167"/>
              <a:gd name="connsiteY896" fmla="*/ 1054403 h 3000368"/>
              <a:gd name="connsiteX897" fmla="*/ 977563 w 4900167"/>
              <a:gd name="connsiteY897" fmla="*/ 1020102 h 3000368"/>
              <a:gd name="connsiteX898" fmla="*/ 974511 w 4900167"/>
              <a:gd name="connsiteY898" fmla="*/ 1025069 h 3000368"/>
              <a:gd name="connsiteX899" fmla="*/ 880377 w 4900167"/>
              <a:gd name="connsiteY899" fmla="*/ 1038798 h 3000368"/>
              <a:gd name="connsiteX900" fmla="*/ 799965 w 4900167"/>
              <a:gd name="connsiteY900" fmla="*/ 1030176 h 3000368"/>
              <a:gd name="connsiteX901" fmla="*/ 649108 w 4900167"/>
              <a:gd name="connsiteY901" fmla="*/ 1075197 h 3000368"/>
              <a:gd name="connsiteX902" fmla="*/ 645807 w 4900167"/>
              <a:gd name="connsiteY902" fmla="*/ 1071867 h 3000368"/>
              <a:gd name="connsiteX903" fmla="*/ 741940 w 4900167"/>
              <a:gd name="connsiteY903" fmla="*/ 1019979 h 3000368"/>
              <a:gd name="connsiteX904" fmla="*/ 738629 w 4900167"/>
              <a:gd name="connsiteY904" fmla="*/ 1016645 h 3000368"/>
              <a:gd name="connsiteX905" fmla="*/ 654652 w 4900167"/>
              <a:gd name="connsiteY905" fmla="*/ 996395 h 3000368"/>
              <a:gd name="connsiteX906" fmla="*/ 636839 w 4900167"/>
              <a:gd name="connsiteY906" fmla="*/ 990522 h 3000368"/>
              <a:gd name="connsiteX907" fmla="*/ 620244 w 4900167"/>
              <a:gd name="connsiteY907" fmla="*/ 921580 h 3000368"/>
              <a:gd name="connsiteX908" fmla="*/ 607929 w 4900167"/>
              <a:gd name="connsiteY908" fmla="*/ 784618 h 3000368"/>
              <a:gd name="connsiteX909" fmla="*/ 766407 w 4900167"/>
              <a:gd name="connsiteY909" fmla="*/ 727176 h 3000368"/>
              <a:gd name="connsiteX910" fmla="*/ 748808 w 4900167"/>
              <a:gd name="connsiteY910" fmla="*/ 677317 h 3000368"/>
              <a:gd name="connsiteX911" fmla="*/ 749817 w 4900167"/>
              <a:gd name="connsiteY911" fmla="*/ 658242 h 3000368"/>
              <a:gd name="connsiteX912" fmla="*/ 693533 w 4900167"/>
              <a:gd name="connsiteY912" fmla="*/ 601587 h 3000368"/>
              <a:gd name="connsiteX913" fmla="*/ 688183 w 4900167"/>
              <a:gd name="connsiteY913" fmla="*/ 584141 h 3000368"/>
              <a:gd name="connsiteX914" fmla="*/ 663489 w 4900167"/>
              <a:gd name="connsiteY914" fmla="*/ 563298 h 3000368"/>
              <a:gd name="connsiteX915" fmla="*/ 665493 w 4900167"/>
              <a:gd name="connsiteY915" fmla="*/ 525137 h 3000368"/>
              <a:gd name="connsiteX916" fmla="*/ 625769 w 4900167"/>
              <a:gd name="connsiteY916" fmla="*/ 485150 h 3000368"/>
              <a:gd name="connsiteX917" fmla="*/ 616313 w 4900167"/>
              <a:gd name="connsiteY917" fmla="*/ 439469 h 3000368"/>
              <a:gd name="connsiteX918" fmla="*/ 646551 w 4900167"/>
              <a:gd name="connsiteY918" fmla="*/ 381509 h 3000368"/>
              <a:gd name="connsiteX919" fmla="*/ 671211 w 4900167"/>
              <a:gd name="connsiteY919" fmla="*/ 350079 h 3000368"/>
              <a:gd name="connsiteX920" fmla="*/ 691072 w 4900167"/>
              <a:gd name="connsiteY920" fmla="*/ 370067 h 3000368"/>
              <a:gd name="connsiteX921" fmla="*/ 709895 w 4900167"/>
              <a:gd name="connsiteY921" fmla="*/ 356875 h 3000368"/>
              <a:gd name="connsiteX922" fmla="*/ 735331 w 4900167"/>
              <a:gd name="connsiteY922" fmla="*/ 350337 h 3000368"/>
              <a:gd name="connsiteX923" fmla="*/ 741431 w 4900167"/>
              <a:gd name="connsiteY923" fmla="*/ 340407 h 3000368"/>
              <a:gd name="connsiteX924" fmla="*/ 822365 w 4900167"/>
              <a:gd name="connsiteY924" fmla="*/ 365628 h 3000368"/>
              <a:gd name="connsiteX925" fmla="*/ 851594 w 4900167"/>
              <a:gd name="connsiteY925" fmla="*/ 326744 h 3000368"/>
              <a:gd name="connsiteX926" fmla="*/ 891801 w 4900167"/>
              <a:gd name="connsiteY926" fmla="*/ 331060 h 3000368"/>
              <a:gd name="connsiteX927" fmla="*/ 937366 w 4900167"/>
              <a:gd name="connsiteY927" fmla="*/ 352816 h 3000368"/>
              <a:gd name="connsiteX928" fmla="*/ 1010896 w 4900167"/>
              <a:gd name="connsiteY928" fmla="*/ 346468 h 3000368"/>
              <a:gd name="connsiteX929" fmla="*/ 1046265 w 4900167"/>
              <a:gd name="connsiteY929" fmla="*/ 349934 h 3000368"/>
              <a:gd name="connsiteX930" fmla="*/ 1078849 w 4900167"/>
              <a:gd name="connsiteY930" fmla="*/ 366660 h 3000368"/>
              <a:gd name="connsiteX931" fmla="*/ 1104805 w 4900167"/>
              <a:gd name="connsiteY931" fmla="*/ 376711 h 3000368"/>
              <a:gd name="connsiteX932" fmla="*/ 1103544 w 4900167"/>
              <a:gd name="connsiteY932" fmla="*/ 387503 h 3000368"/>
              <a:gd name="connsiteX933" fmla="*/ 1247633 w 4900167"/>
              <a:gd name="connsiteY933" fmla="*/ 484335 h 3000368"/>
              <a:gd name="connsiteX934" fmla="*/ 1249159 w 4900167"/>
              <a:gd name="connsiteY934" fmla="*/ 481851 h 3000368"/>
              <a:gd name="connsiteX935" fmla="*/ 1295242 w 4900167"/>
              <a:gd name="connsiteY935" fmla="*/ 520209 h 3000368"/>
              <a:gd name="connsiteX936" fmla="*/ 1330093 w 4900167"/>
              <a:gd name="connsiteY936" fmla="*/ 507072 h 3000368"/>
              <a:gd name="connsiteX937" fmla="*/ 1358317 w 4900167"/>
              <a:gd name="connsiteY937" fmla="*/ 487270 h 3000368"/>
              <a:gd name="connsiteX938" fmla="*/ 1364418 w 4900167"/>
              <a:gd name="connsiteY938" fmla="*/ 477340 h 3000368"/>
              <a:gd name="connsiteX939" fmla="*/ 1379145 w 4900167"/>
              <a:gd name="connsiteY939" fmla="*/ 435917 h 3000368"/>
              <a:gd name="connsiteX940" fmla="*/ 1429766 w 4900167"/>
              <a:gd name="connsiteY940" fmla="*/ 414545 h 3000368"/>
              <a:gd name="connsiteX941" fmla="*/ 1500509 w 4900167"/>
              <a:gd name="connsiteY941" fmla="*/ 421472 h 3000368"/>
              <a:gd name="connsiteX942" fmla="*/ 1525948 w 4900167"/>
              <a:gd name="connsiteY942" fmla="*/ 414931 h 3000368"/>
              <a:gd name="connsiteX943" fmla="*/ 1579871 w 4900167"/>
              <a:gd name="connsiteY943" fmla="*/ 396889 h 3000368"/>
              <a:gd name="connsiteX944" fmla="*/ 1587244 w 4900167"/>
              <a:gd name="connsiteY944" fmla="*/ 376182 h 3000368"/>
              <a:gd name="connsiteX945" fmla="*/ 1637852 w 4900167"/>
              <a:gd name="connsiteY945" fmla="*/ 354809 h 3000368"/>
              <a:gd name="connsiteX946" fmla="*/ 1708604 w 4900167"/>
              <a:gd name="connsiteY946" fmla="*/ 361740 h 3000368"/>
              <a:gd name="connsiteX947" fmla="*/ 1734039 w 4900167"/>
              <a:gd name="connsiteY947" fmla="*/ 355202 h 3000368"/>
              <a:gd name="connsiteX948" fmla="*/ 1765579 w 4900167"/>
              <a:gd name="connsiteY948" fmla="*/ 338731 h 3000368"/>
              <a:gd name="connsiteX949" fmla="*/ 1821033 w 4900167"/>
              <a:gd name="connsiteY949" fmla="*/ 318213 h 3000368"/>
              <a:gd name="connsiteX950" fmla="*/ 1842894 w 4900167"/>
              <a:gd name="connsiteY950" fmla="*/ 300043 h 3000368"/>
              <a:gd name="connsiteX951" fmla="*/ 1882364 w 4900167"/>
              <a:gd name="connsiteY951" fmla="*/ 331736 h 3000368"/>
              <a:gd name="connsiteX952" fmla="*/ 1944182 w 4900167"/>
              <a:gd name="connsiteY952" fmla="*/ 309586 h 3000368"/>
              <a:gd name="connsiteX953" fmla="*/ 1961991 w 4900167"/>
              <a:gd name="connsiteY953" fmla="*/ 315462 h 3000368"/>
              <a:gd name="connsiteX954" fmla="*/ 1982857 w 4900167"/>
              <a:gd name="connsiteY954" fmla="*/ 316378 h 3000368"/>
              <a:gd name="connsiteX955" fmla="*/ 2016182 w 4900167"/>
              <a:gd name="connsiteY955" fmla="*/ 305725 h 3000368"/>
              <a:gd name="connsiteX956" fmla="*/ 2101651 w 4900167"/>
              <a:gd name="connsiteY956" fmla="*/ 271219 h 3000368"/>
              <a:gd name="connsiteX957" fmla="*/ 2136502 w 4900167"/>
              <a:gd name="connsiteY957" fmla="*/ 258082 h 3000368"/>
              <a:gd name="connsiteX958" fmla="*/ 2193999 w 4900167"/>
              <a:gd name="connsiteY958" fmla="*/ 251672 h 3000368"/>
              <a:gd name="connsiteX959" fmla="*/ 2303645 w 4900167"/>
              <a:gd name="connsiteY959" fmla="*/ 221417 h 3000368"/>
              <a:gd name="connsiteX960" fmla="*/ 2469263 w 4900167"/>
              <a:gd name="connsiteY960" fmla="*/ 187235 h 3000368"/>
              <a:gd name="connsiteX961" fmla="*/ 2501847 w 4900167"/>
              <a:gd name="connsiteY961" fmla="*/ 203962 h 3000368"/>
              <a:gd name="connsiteX962" fmla="*/ 2566708 w 4900167"/>
              <a:gd name="connsiteY962" fmla="*/ 176841 h 3000368"/>
              <a:gd name="connsiteX963" fmla="*/ 2592675 w 4900167"/>
              <a:gd name="connsiteY963" fmla="*/ 186906 h 3000368"/>
              <a:gd name="connsiteX964" fmla="*/ 2609962 w 4900167"/>
              <a:gd name="connsiteY964" fmla="*/ 176193 h 3000368"/>
              <a:gd name="connsiteX965" fmla="*/ 2629823 w 4900167"/>
              <a:gd name="connsiteY965" fmla="*/ 196182 h 3000368"/>
              <a:gd name="connsiteX966" fmla="*/ 2654483 w 4900167"/>
              <a:gd name="connsiteY966" fmla="*/ 164751 h 3000368"/>
              <a:gd name="connsiteX967" fmla="*/ 2683761 w 4900167"/>
              <a:gd name="connsiteY967" fmla="*/ 178151 h 3000368"/>
              <a:gd name="connsiteX968" fmla="*/ 2725971 w 4900167"/>
              <a:gd name="connsiteY968" fmla="*/ 144296 h 3000368"/>
              <a:gd name="connsiteX969" fmla="*/ 2750143 w 4900167"/>
              <a:gd name="connsiteY969" fmla="*/ 148539 h 3000368"/>
              <a:gd name="connsiteX970" fmla="*/ 2780421 w 4900167"/>
              <a:gd name="connsiteY970" fmla="*/ 142860 h 3000368"/>
              <a:gd name="connsiteX971" fmla="*/ 2805856 w 4900167"/>
              <a:gd name="connsiteY971" fmla="*/ 136322 h 3000368"/>
              <a:gd name="connsiteX972" fmla="*/ 2873288 w 4900167"/>
              <a:gd name="connsiteY972" fmla="*/ 139915 h 3000368"/>
              <a:gd name="connsiteX973" fmla="*/ 2925435 w 4900167"/>
              <a:gd name="connsiteY973" fmla="*/ 116059 h 3000368"/>
              <a:gd name="connsiteX974" fmla="*/ 2941723 w 4900167"/>
              <a:gd name="connsiteY974" fmla="*/ 124426 h 3000368"/>
              <a:gd name="connsiteX975" fmla="*/ 2964116 w 4900167"/>
              <a:gd name="connsiteY975" fmla="*/ 122859 h 3000368"/>
              <a:gd name="connsiteX976" fmla="*/ 2999226 w 4900167"/>
              <a:gd name="connsiteY976" fmla="*/ 118023 h 3000368"/>
              <a:gd name="connsiteX977" fmla="*/ 3059254 w 4900167"/>
              <a:gd name="connsiteY977" fmla="*/ 90048 h 3000368"/>
              <a:gd name="connsiteX978" fmla="*/ 3101249 w 4900167"/>
              <a:gd name="connsiteY978" fmla="*/ 100179 h 3000368"/>
              <a:gd name="connsiteX979" fmla="*/ 3129996 w 4900167"/>
              <a:gd name="connsiteY979" fmla="*/ 96975 h 3000368"/>
              <a:gd name="connsiteX980" fmla="*/ 3193598 w 4900167"/>
              <a:gd name="connsiteY980" fmla="*/ 80632 h 3000368"/>
              <a:gd name="connsiteX981" fmla="*/ 3203269 w 4900167"/>
              <a:gd name="connsiteY981" fmla="*/ 82337 h 3000368"/>
              <a:gd name="connsiteX982" fmla="*/ 3251354 w 4900167"/>
              <a:gd name="connsiteY982" fmla="*/ 82523 h 3000368"/>
              <a:gd name="connsiteX983" fmla="*/ 3276010 w 4900167"/>
              <a:gd name="connsiteY983" fmla="*/ 51096 h 3000368"/>
              <a:gd name="connsiteX984" fmla="*/ 3405776 w 4900167"/>
              <a:gd name="connsiteY984" fmla="*/ 49130 h 3000368"/>
              <a:gd name="connsiteX985" fmla="*/ 3421814 w 4900167"/>
              <a:gd name="connsiteY985" fmla="*/ 49200 h 3000368"/>
              <a:gd name="connsiteX986" fmla="*/ 3435571 w 4900167"/>
              <a:gd name="connsiteY986" fmla="*/ 79122 h 3000368"/>
              <a:gd name="connsiteX987" fmla="*/ 3483886 w 4900167"/>
              <a:gd name="connsiteY987" fmla="*/ 35343 h 3000368"/>
              <a:gd name="connsiteX988" fmla="*/ 3536327 w 4900167"/>
              <a:gd name="connsiteY988" fmla="*/ 72061 h 3000368"/>
              <a:gd name="connsiteX989" fmla="*/ 3530182 w 4900167"/>
              <a:gd name="connsiteY989" fmla="*/ 29715 h 3000368"/>
              <a:gd name="connsiteX990" fmla="*/ 3696590 w 4900167"/>
              <a:gd name="connsiteY990" fmla="*/ 20437 h 300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</a:cxnLst>
            <a:rect l="l" t="t" r="r" b="b"/>
            <a:pathLst>
              <a:path w="4900167" h="3000368">
                <a:moveTo>
                  <a:pt x="3916379" y="2820949"/>
                </a:moveTo>
                <a:cubicBezTo>
                  <a:pt x="3922168" y="2828546"/>
                  <a:pt x="3925734" y="2837826"/>
                  <a:pt x="3927094" y="2848798"/>
                </a:cubicBezTo>
                <a:lnTo>
                  <a:pt x="3957932" y="2843301"/>
                </a:lnTo>
                <a:cubicBezTo>
                  <a:pt x="3963044" y="2845411"/>
                  <a:pt x="3973262" y="2849633"/>
                  <a:pt x="3975479" y="2847943"/>
                </a:cubicBezTo>
                <a:cubicBezTo>
                  <a:pt x="3977696" y="2846254"/>
                  <a:pt x="3975356" y="2842033"/>
                  <a:pt x="3971738" y="2837285"/>
                </a:cubicBezTo>
                <a:cubicBezTo>
                  <a:pt x="3968120" y="2832537"/>
                  <a:pt x="3963229" y="2827268"/>
                  <a:pt x="3960335" y="2823469"/>
                </a:cubicBezTo>
                <a:cubicBezTo>
                  <a:pt x="3945682" y="2822626"/>
                  <a:pt x="3933926" y="2825591"/>
                  <a:pt x="3916379" y="2820949"/>
                </a:cubicBezTo>
                <a:close/>
                <a:moveTo>
                  <a:pt x="2622748" y="2810325"/>
                </a:moveTo>
                <a:cubicBezTo>
                  <a:pt x="2615420" y="2809905"/>
                  <a:pt x="2613203" y="2811594"/>
                  <a:pt x="2608774" y="2814970"/>
                </a:cubicBezTo>
                <a:cubicBezTo>
                  <a:pt x="2613885" y="2817079"/>
                  <a:pt x="2621209" y="2817502"/>
                  <a:pt x="2625643" y="2814124"/>
                </a:cubicBezTo>
                <a:close/>
                <a:moveTo>
                  <a:pt x="2770126" y="2806068"/>
                </a:moveTo>
                <a:lnTo>
                  <a:pt x="2778804" y="2817457"/>
                </a:lnTo>
                <a:cubicBezTo>
                  <a:pt x="2786128" y="2817880"/>
                  <a:pt x="2795673" y="2816611"/>
                  <a:pt x="2802320" y="2811546"/>
                </a:cubicBezTo>
                <a:close/>
                <a:moveTo>
                  <a:pt x="1847801" y="2803708"/>
                </a:moveTo>
                <a:lnTo>
                  <a:pt x="1850362" y="2834419"/>
                </a:lnTo>
                <a:lnTo>
                  <a:pt x="1834854" y="2850942"/>
                </a:lnTo>
                <a:cubicBezTo>
                  <a:pt x="1814993" y="2830953"/>
                  <a:pt x="1820869" y="2864995"/>
                  <a:pt x="1791074" y="2835004"/>
                </a:cubicBezTo>
                <a:cubicBezTo>
                  <a:pt x="1803279" y="2815140"/>
                  <a:pt x="1835596" y="2823572"/>
                  <a:pt x="1847801" y="2803708"/>
                </a:cubicBezTo>
                <a:close/>
                <a:moveTo>
                  <a:pt x="4076376" y="2801072"/>
                </a:moveTo>
                <a:cubicBezTo>
                  <a:pt x="4071943" y="2804450"/>
                  <a:pt x="4069726" y="2806139"/>
                  <a:pt x="4070407" y="2811624"/>
                </a:cubicBezTo>
                <a:lnTo>
                  <a:pt x="4076187" y="2819217"/>
                </a:lnTo>
                <a:cubicBezTo>
                  <a:pt x="4079085" y="2823013"/>
                  <a:pt x="4081298" y="2821327"/>
                  <a:pt x="4083515" y="2819638"/>
                </a:cubicBezTo>
                <a:cubicBezTo>
                  <a:pt x="4087949" y="2816259"/>
                  <a:pt x="4085054" y="2812461"/>
                  <a:pt x="4079271" y="2804870"/>
                </a:cubicBezTo>
                <a:close/>
                <a:moveTo>
                  <a:pt x="3915209" y="2791831"/>
                </a:moveTo>
                <a:cubicBezTo>
                  <a:pt x="3915209" y="2791831"/>
                  <a:pt x="3915933" y="2792780"/>
                  <a:pt x="3916934" y="2793519"/>
                </a:cubicBezTo>
                <a:lnTo>
                  <a:pt x="3917133" y="2793544"/>
                </a:lnTo>
                <a:lnTo>
                  <a:pt x="3926104" y="2801531"/>
                </a:lnTo>
                <a:lnTo>
                  <a:pt x="3920321" y="2793940"/>
                </a:lnTo>
                <a:lnTo>
                  <a:pt x="3917133" y="2793544"/>
                </a:lnTo>
                <a:close/>
                <a:moveTo>
                  <a:pt x="4152706" y="2790921"/>
                </a:moveTo>
                <a:lnTo>
                  <a:pt x="4137196" y="2802739"/>
                </a:lnTo>
                <a:cubicBezTo>
                  <a:pt x="4131413" y="2795149"/>
                  <a:pt x="4123407" y="2789241"/>
                  <a:pt x="4118973" y="2792619"/>
                </a:cubicBezTo>
                <a:cubicBezTo>
                  <a:pt x="4114539" y="2795998"/>
                  <a:pt x="4110787" y="2804861"/>
                  <a:pt x="4116576" y="2812458"/>
                </a:cubicBezTo>
                <a:cubicBezTo>
                  <a:pt x="4119465" y="2816250"/>
                  <a:pt x="4123899" y="2812871"/>
                  <a:pt x="4123899" y="2812871"/>
                </a:cubicBezTo>
                <a:lnTo>
                  <a:pt x="4158310" y="2816661"/>
                </a:lnTo>
                <a:close/>
                <a:moveTo>
                  <a:pt x="3232876" y="2783579"/>
                </a:moveTo>
                <a:lnTo>
                  <a:pt x="3212254" y="2793288"/>
                </a:lnTo>
                <a:lnTo>
                  <a:pt x="3208498" y="2802155"/>
                </a:lnTo>
                <a:cubicBezTo>
                  <a:pt x="3220932" y="2804677"/>
                  <a:pt x="3235585" y="2805521"/>
                  <a:pt x="3242231" y="2800456"/>
                </a:cubicBezTo>
                <a:cubicBezTo>
                  <a:pt x="3246665" y="2797078"/>
                  <a:pt x="3245987" y="2791590"/>
                  <a:pt x="3240198" y="2783992"/>
                </a:cubicBezTo>
                <a:cubicBezTo>
                  <a:pt x="3237981" y="2785682"/>
                  <a:pt x="3235765" y="2787371"/>
                  <a:pt x="3232876" y="2783579"/>
                </a:cubicBezTo>
                <a:close/>
                <a:moveTo>
                  <a:pt x="4163786" y="2782478"/>
                </a:moveTo>
                <a:lnTo>
                  <a:pt x="4159357" y="2785853"/>
                </a:lnTo>
                <a:lnTo>
                  <a:pt x="4182687" y="2798085"/>
                </a:lnTo>
                <a:lnTo>
                  <a:pt x="4189334" y="2793021"/>
                </a:lnTo>
                <a:cubicBezTo>
                  <a:pt x="4189334" y="2793021"/>
                  <a:pt x="4195984" y="2787953"/>
                  <a:pt x="4193095" y="2784162"/>
                </a:cubicBezTo>
                <a:lnTo>
                  <a:pt x="4186445" y="2789229"/>
                </a:lnTo>
                <a:close/>
                <a:moveTo>
                  <a:pt x="3764694" y="2780477"/>
                </a:moveTo>
                <a:cubicBezTo>
                  <a:pt x="3759146" y="2780953"/>
                  <a:pt x="3754044" y="2782589"/>
                  <a:pt x="3749613" y="2785966"/>
                </a:cubicBezTo>
                <a:lnTo>
                  <a:pt x="3743390" y="2785967"/>
                </a:lnTo>
                <a:lnTo>
                  <a:pt x="3788576" y="2835414"/>
                </a:lnTo>
                <a:lnTo>
                  <a:pt x="3823857" y="2837434"/>
                </a:lnTo>
                <a:cubicBezTo>
                  <a:pt x="3830504" y="2832369"/>
                  <a:pt x="3851124" y="2822650"/>
                  <a:pt x="3874640" y="2816740"/>
                </a:cubicBezTo>
                <a:cubicBezTo>
                  <a:pt x="3881968" y="2817160"/>
                  <a:pt x="3889292" y="2817583"/>
                  <a:pt x="3891509" y="2815894"/>
                </a:cubicBezTo>
                <a:lnTo>
                  <a:pt x="3876179" y="2809563"/>
                </a:lnTo>
                <a:cubicBezTo>
                  <a:pt x="3876857" y="2815051"/>
                  <a:pt x="3879751" y="2818849"/>
                  <a:pt x="3874640" y="2816740"/>
                </a:cubicBezTo>
                <a:cubicBezTo>
                  <a:pt x="3872423" y="2818429"/>
                  <a:pt x="3867316" y="2816316"/>
                  <a:pt x="3862210" y="2814214"/>
                </a:cubicBezTo>
                <a:lnTo>
                  <a:pt x="3841092" y="2800296"/>
                </a:lnTo>
                <a:lnTo>
                  <a:pt x="3839737" y="2789320"/>
                </a:lnTo>
                <a:cubicBezTo>
                  <a:pt x="3830192" y="2790589"/>
                  <a:pt x="3822868" y="2790166"/>
                  <a:pt x="3820651" y="2791855"/>
                </a:cubicBezTo>
                <a:cubicBezTo>
                  <a:pt x="3801999" y="2788064"/>
                  <a:pt x="3781337" y="2779049"/>
                  <a:pt x="3764694" y="2780477"/>
                </a:cubicBezTo>
                <a:close/>
                <a:moveTo>
                  <a:pt x="4017954" y="2779565"/>
                </a:moveTo>
                <a:cubicBezTo>
                  <a:pt x="4009090" y="2786319"/>
                  <a:pt x="3999545" y="2787588"/>
                  <a:pt x="3990004" y="2788854"/>
                </a:cubicBezTo>
                <a:cubicBezTo>
                  <a:pt x="4007551" y="2793496"/>
                  <a:pt x="4019309" y="2790541"/>
                  <a:pt x="4033960" y="2791374"/>
                </a:cubicBezTo>
                <a:close/>
                <a:moveTo>
                  <a:pt x="3532731" y="2777160"/>
                </a:moveTo>
                <a:lnTo>
                  <a:pt x="3532123" y="2777623"/>
                </a:lnTo>
                <a:lnTo>
                  <a:pt x="3548418" y="2796943"/>
                </a:lnTo>
                <a:lnTo>
                  <a:pt x="3599838" y="2810062"/>
                </a:lnTo>
                <a:cubicBezTo>
                  <a:pt x="3605627" y="2817659"/>
                  <a:pt x="3611410" y="2825249"/>
                  <a:pt x="3615840" y="2821874"/>
                </a:cubicBezTo>
                <a:cubicBezTo>
                  <a:pt x="3622491" y="2816806"/>
                  <a:pt x="3626243" y="2807943"/>
                  <a:pt x="3637821" y="2823138"/>
                </a:cubicBezTo>
                <a:lnTo>
                  <a:pt x="3730087" y="2815741"/>
                </a:lnTo>
                <a:lnTo>
                  <a:pt x="3701482" y="2788184"/>
                </a:lnTo>
                <a:lnTo>
                  <a:pt x="3689465" y="2789779"/>
                </a:lnTo>
                <a:cubicBezTo>
                  <a:pt x="3669521" y="2804976"/>
                  <a:pt x="3614856" y="2774613"/>
                  <a:pt x="3594912" y="2789810"/>
                </a:cubicBezTo>
                <a:lnTo>
                  <a:pt x="3576687" y="2779680"/>
                </a:lnTo>
                <a:cubicBezTo>
                  <a:pt x="3564931" y="2782645"/>
                  <a:pt x="3547384" y="2778003"/>
                  <a:pt x="3532731" y="2777160"/>
                </a:cubicBezTo>
                <a:close/>
                <a:moveTo>
                  <a:pt x="3265931" y="2776393"/>
                </a:moveTo>
                <a:lnTo>
                  <a:pt x="3263714" y="2778082"/>
                </a:lnTo>
                <a:lnTo>
                  <a:pt x="3286494" y="2844749"/>
                </a:lnTo>
                <a:cubicBezTo>
                  <a:pt x="3312041" y="2855292"/>
                  <a:pt x="3335557" y="2849382"/>
                  <a:pt x="3351071" y="2837561"/>
                </a:cubicBezTo>
                <a:cubicBezTo>
                  <a:pt x="3366400" y="2843882"/>
                  <a:pt x="3375941" y="2842616"/>
                  <a:pt x="3384804" y="2835862"/>
                </a:cubicBezTo>
                <a:lnTo>
                  <a:pt x="3410554" y="2835857"/>
                </a:lnTo>
                <a:lnTo>
                  <a:pt x="3388528" y="2816321"/>
                </a:lnTo>
                <a:cubicBezTo>
                  <a:pt x="3380906" y="2828732"/>
                  <a:pt x="3373020" y="2832844"/>
                  <a:pt x="3356470" y="2816190"/>
                </a:cubicBezTo>
                <a:lnTo>
                  <a:pt x="3316569" y="2779419"/>
                </a:lnTo>
                <a:lnTo>
                  <a:pt x="3307670" y="2780602"/>
                </a:lnTo>
                <a:cubicBezTo>
                  <a:pt x="3309020" y="2791571"/>
                  <a:pt x="3305088" y="2818584"/>
                  <a:pt x="3287726" y="2795799"/>
                </a:cubicBezTo>
                <a:cubicBezTo>
                  <a:pt x="3284832" y="2792001"/>
                  <a:pt x="3268148" y="2774704"/>
                  <a:pt x="3265931" y="2776393"/>
                </a:cubicBezTo>
                <a:close/>
                <a:moveTo>
                  <a:pt x="2685478" y="2768531"/>
                </a:moveTo>
                <a:lnTo>
                  <a:pt x="2685791" y="2810311"/>
                </a:lnTo>
                <a:lnTo>
                  <a:pt x="2697363" y="2825498"/>
                </a:lnTo>
                <a:lnTo>
                  <a:pt x="2720201" y="2814100"/>
                </a:lnTo>
                <a:lnTo>
                  <a:pt x="2730604" y="2800169"/>
                </a:lnTo>
                <a:lnTo>
                  <a:pt x="2699945" y="2787517"/>
                </a:lnTo>
                <a:cubicBezTo>
                  <a:pt x="2709486" y="2786251"/>
                  <a:pt x="2692125" y="2763466"/>
                  <a:pt x="2685478" y="2768531"/>
                </a:cubicBezTo>
                <a:close/>
                <a:moveTo>
                  <a:pt x="3656779" y="2760670"/>
                </a:moveTo>
                <a:lnTo>
                  <a:pt x="3647911" y="2767427"/>
                </a:lnTo>
                <a:lnTo>
                  <a:pt x="3657456" y="2766158"/>
                </a:lnTo>
                <a:close/>
                <a:moveTo>
                  <a:pt x="2547154" y="2747889"/>
                </a:moveTo>
                <a:cubicBezTo>
                  <a:pt x="2542042" y="2745779"/>
                  <a:pt x="2543397" y="2756755"/>
                  <a:pt x="2546292" y="2760554"/>
                </a:cubicBezTo>
                <a:lnTo>
                  <a:pt x="2565865" y="2781642"/>
                </a:lnTo>
                <a:cubicBezTo>
                  <a:pt x="2582734" y="2780796"/>
                  <a:pt x="2604715" y="2782060"/>
                  <a:pt x="2618007" y="2771921"/>
                </a:cubicBezTo>
                <a:cubicBezTo>
                  <a:pt x="2632659" y="2772764"/>
                  <a:pt x="2651745" y="2770229"/>
                  <a:pt x="2667070" y="2776553"/>
                </a:cubicBezTo>
                <a:lnTo>
                  <a:pt x="2649708" y="2753769"/>
                </a:lnTo>
                <a:cubicBezTo>
                  <a:pt x="2631982" y="2767276"/>
                  <a:pt x="2599969" y="2743658"/>
                  <a:pt x="2582242" y="2757166"/>
                </a:cubicBezTo>
                <a:close/>
                <a:moveTo>
                  <a:pt x="3220805" y="2744755"/>
                </a:moveTo>
                <a:lnTo>
                  <a:pt x="3211942" y="2751508"/>
                </a:lnTo>
                <a:cubicBezTo>
                  <a:pt x="3217053" y="2753618"/>
                  <a:pt x="3224382" y="2754038"/>
                  <a:pt x="3226594" y="2752352"/>
                </a:cubicBezTo>
                <a:close/>
                <a:moveTo>
                  <a:pt x="2369117" y="2739493"/>
                </a:moveTo>
                <a:lnTo>
                  <a:pt x="2351386" y="2753004"/>
                </a:lnTo>
                <a:cubicBezTo>
                  <a:pt x="2364503" y="2761022"/>
                  <a:pt x="2373367" y="2754268"/>
                  <a:pt x="2380013" y="2749203"/>
                </a:cubicBezTo>
                <a:close/>
                <a:moveTo>
                  <a:pt x="3731077" y="2734066"/>
                </a:moveTo>
                <a:lnTo>
                  <a:pt x="3728864" y="2735752"/>
                </a:lnTo>
                <a:cubicBezTo>
                  <a:pt x="3722214" y="2740819"/>
                  <a:pt x="3720679" y="2747993"/>
                  <a:pt x="3729357" y="2759382"/>
                </a:cubicBezTo>
                <a:close/>
                <a:moveTo>
                  <a:pt x="2271551" y="2733469"/>
                </a:moveTo>
                <a:lnTo>
                  <a:pt x="2270326" y="2733963"/>
                </a:lnTo>
                <a:lnTo>
                  <a:pt x="2277453" y="2743316"/>
                </a:lnTo>
                <a:cubicBezTo>
                  <a:pt x="2279672" y="2741637"/>
                  <a:pt x="2284777" y="2743740"/>
                  <a:pt x="2286994" y="2742050"/>
                </a:cubicBezTo>
                <a:close/>
                <a:moveTo>
                  <a:pt x="2404391" y="2730628"/>
                </a:moveTo>
                <a:cubicBezTo>
                  <a:pt x="2402178" y="2732314"/>
                  <a:pt x="2392448" y="2751726"/>
                  <a:pt x="2395342" y="2755525"/>
                </a:cubicBezTo>
                <a:cubicBezTo>
                  <a:pt x="2398237" y="2759323"/>
                  <a:pt x="2402670" y="2755945"/>
                  <a:pt x="2404883" y="2754259"/>
                </a:cubicBezTo>
                <a:cubicBezTo>
                  <a:pt x="2422434" y="2758898"/>
                  <a:pt x="2456840" y="2762680"/>
                  <a:pt x="2467925" y="2754244"/>
                </a:cubicBezTo>
                <a:lnTo>
                  <a:pt x="2456347" y="2739050"/>
                </a:lnTo>
                <a:cubicBezTo>
                  <a:pt x="2437267" y="2741592"/>
                  <a:pt x="2415964" y="2745816"/>
                  <a:pt x="2404391" y="2730628"/>
                </a:cubicBezTo>
                <a:close/>
                <a:moveTo>
                  <a:pt x="2770184" y="2727992"/>
                </a:moveTo>
                <a:lnTo>
                  <a:pt x="2789080" y="2743603"/>
                </a:lnTo>
                <a:lnTo>
                  <a:pt x="2808844" y="2746556"/>
                </a:lnTo>
                <a:lnTo>
                  <a:pt x="2813278" y="2743178"/>
                </a:lnTo>
                <a:lnTo>
                  <a:pt x="2797272" y="2731369"/>
                </a:lnTo>
                <a:close/>
                <a:moveTo>
                  <a:pt x="2740880" y="2726316"/>
                </a:moveTo>
                <a:lnTo>
                  <a:pt x="2729800" y="2734759"/>
                </a:lnTo>
                <a:cubicBezTo>
                  <a:pt x="2720936" y="2741512"/>
                  <a:pt x="2712751" y="2753754"/>
                  <a:pt x="2711883" y="2766412"/>
                </a:cubicBezTo>
                <a:lnTo>
                  <a:pt x="2760458" y="2747411"/>
                </a:lnTo>
                <a:lnTo>
                  <a:pt x="2748208" y="2726736"/>
                </a:lnTo>
                <a:cubicBezTo>
                  <a:pt x="2745991" y="2728425"/>
                  <a:pt x="2743097" y="2724626"/>
                  <a:pt x="2740880" y="2726316"/>
                </a:cubicBezTo>
                <a:close/>
                <a:moveTo>
                  <a:pt x="2939533" y="2724995"/>
                </a:moveTo>
                <a:cubicBezTo>
                  <a:pt x="2926240" y="2735124"/>
                  <a:pt x="2906973" y="2755808"/>
                  <a:pt x="2887887" y="2758343"/>
                </a:cubicBezTo>
                <a:cubicBezTo>
                  <a:pt x="2898106" y="2762565"/>
                  <a:pt x="2907651" y="2761296"/>
                  <a:pt x="2916514" y="2754542"/>
                </a:cubicBezTo>
                <a:lnTo>
                  <a:pt x="2953142" y="2756643"/>
                </a:lnTo>
                <a:close/>
                <a:moveTo>
                  <a:pt x="2306261" y="2721366"/>
                </a:moveTo>
                <a:lnTo>
                  <a:pt x="2297397" y="2728120"/>
                </a:lnTo>
                <a:lnTo>
                  <a:pt x="2296536" y="2740784"/>
                </a:lnTo>
                <a:lnTo>
                  <a:pt x="2335200" y="2759345"/>
                </a:lnTo>
                <a:lnTo>
                  <a:pt x="2344068" y="2752588"/>
                </a:lnTo>
                <a:lnTo>
                  <a:pt x="2337597" y="2739506"/>
                </a:lnTo>
                <a:lnTo>
                  <a:pt x="2326517" y="2747949"/>
                </a:lnTo>
                <a:close/>
                <a:moveTo>
                  <a:pt x="2979922" y="2718236"/>
                </a:moveTo>
                <a:lnTo>
                  <a:pt x="2964412" y="2730054"/>
                </a:lnTo>
                <a:lnTo>
                  <a:pt x="2974440" y="2752411"/>
                </a:lnTo>
                <a:cubicBezTo>
                  <a:pt x="2973768" y="2746931"/>
                  <a:pt x="2978875" y="2749043"/>
                  <a:pt x="2979551" y="2754521"/>
                </a:cubicBezTo>
                <a:lnTo>
                  <a:pt x="2994203" y="2755364"/>
                </a:lnTo>
                <a:cubicBezTo>
                  <a:pt x="2994881" y="2760852"/>
                  <a:pt x="3009528" y="2761688"/>
                  <a:pt x="3009528" y="2761688"/>
                </a:cubicBezTo>
                <a:lnTo>
                  <a:pt x="3056378" y="2768007"/>
                </a:lnTo>
                <a:cubicBezTo>
                  <a:pt x="3065242" y="2761254"/>
                  <a:pt x="3126929" y="2750263"/>
                  <a:pt x="3140036" y="2758277"/>
                </a:cubicBezTo>
                <a:lnTo>
                  <a:pt x="3147857" y="2782327"/>
                </a:lnTo>
                <a:cubicBezTo>
                  <a:pt x="3159615" y="2779372"/>
                  <a:pt x="3173590" y="2774728"/>
                  <a:pt x="3188924" y="2781056"/>
                </a:cubicBezTo>
                <a:lnTo>
                  <a:pt x="3176669" y="2760384"/>
                </a:lnTo>
                <a:lnTo>
                  <a:pt x="3171742" y="2740122"/>
                </a:lnTo>
                <a:lnTo>
                  <a:pt x="3153339" y="2748152"/>
                </a:lnTo>
                <a:cubicBezTo>
                  <a:pt x="3138009" y="2741820"/>
                  <a:pt x="3118247" y="2738878"/>
                  <a:pt x="3103594" y="2738034"/>
                </a:cubicBezTo>
                <a:cubicBezTo>
                  <a:pt x="3094731" y="2744788"/>
                  <a:pt x="3082973" y="2747743"/>
                  <a:pt x="3067644" y="2741422"/>
                </a:cubicBezTo>
                <a:cubicBezTo>
                  <a:pt x="3066289" y="2730446"/>
                  <a:pt x="3045853" y="2722012"/>
                  <a:pt x="3049420" y="2731292"/>
                </a:cubicBezTo>
                <a:lnTo>
                  <a:pt x="3016550" y="2720336"/>
                </a:lnTo>
                <a:lnTo>
                  <a:pt x="2985706" y="2725826"/>
                </a:lnTo>
                <a:close/>
                <a:moveTo>
                  <a:pt x="1428169" y="2718234"/>
                </a:moveTo>
                <a:lnTo>
                  <a:pt x="1424231" y="2745240"/>
                </a:lnTo>
                <a:lnTo>
                  <a:pt x="1403606" y="2754952"/>
                </a:lnTo>
                <a:cubicBezTo>
                  <a:pt x="1386245" y="2732167"/>
                  <a:pt x="1385197" y="2762974"/>
                  <a:pt x="1359158" y="2728801"/>
                </a:cubicBezTo>
                <a:cubicBezTo>
                  <a:pt x="1376889" y="2715290"/>
                  <a:pt x="1410437" y="2731734"/>
                  <a:pt x="1428169" y="2718234"/>
                </a:cubicBezTo>
                <a:close/>
                <a:moveTo>
                  <a:pt x="1969685" y="2693478"/>
                </a:moveTo>
                <a:lnTo>
                  <a:pt x="1969356" y="2693513"/>
                </a:lnTo>
                <a:lnTo>
                  <a:pt x="1969856" y="2709599"/>
                </a:lnTo>
                <a:lnTo>
                  <a:pt x="1979796" y="2708909"/>
                </a:lnTo>
                <a:lnTo>
                  <a:pt x="1977968" y="2704660"/>
                </a:lnTo>
                <a:close/>
                <a:moveTo>
                  <a:pt x="2035529" y="2689974"/>
                </a:moveTo>
                <a:lnTo>
                  <a:pt x="2025157" y="2709772"/>
                </a:lnTo>
                <a:lnTo>
                  <a:pt x="2064517" y="2712476"/>
                </a:lnTo>
                <a:lnTo>
                  <a:pt x="2087695" y="2694115"/>
                </a:lnTo>
                <a:lnTo>
                  <a:pt x="2080954" y="2693022"/>
                </a:lnTo>
                <a:lnTo>
                  <a:pt x="2054583" y="2702473"/>
                </a:lnTo>
                <a:close/>
                <a:moveTo>
                  <a:pt x="1585638" y="2658266"/>
                </a:moveTo>
                <a:cubicBezTo>
                  <a:pt x="1583421" y="2659955"/>
                  <a:pt x="1579663" y="2668811"/>
                  <a:pt x="1582557" y="2672609"/>
                </a:cubicBezTo>
                <a:cubicBezTo>
                  <a:pt x="1588346" y="2680207"/>
                  <a:pt x="1592780" y="2676828"/>
                  <a:pt x="1594993" y="2675142"/>
                </a:cubicBezTo>
                <a:close/>
                <a:moveTo>
                  <a:pt x="1465832" y="2473453"/>
                </a:moveTo>
                <a:lnTo>
                  <a:pt x="1466604" y="2474795"/>
                </a:lnTo>
                <a:lnTo>
                  <a:pt x="1466967" y="2474631"/>
                </a:lnTo>
                <a:close/>
                <a:moveTo>
                  <a:pt x="1324429" y="2467165"/>
                </a:moveTo>
                <a:cubicBezTo>
                  <a:pt x="1322216" y="2468851"/>
                  <a:pt x="1317782" y="2472230"/>
                  <a:pt x="1323566" y="2479820"/>
                </a:cubicBezTo>
                <a:lnTo>
                  <a:pt x="1329355" y="2487417"/>
                </a:lnTo>
                <a:cubicBezTo>
                  <a:pt x="1333789" y="2484039"/>
                  <a:pt x="1330212" y="2474755"/>
                  <a:pt x="1324429" y="2467165"/>
                </a:cubicBezTo>
                <a:close/>
                <a:moveTo>
                  <a:pt x="1199402" y="2436391"/>
                </a:moveTo>
                <a:cubicBezTo>
                  <a:pt x="1197185" y="2438080"/>
                  <a:pt x="1192751" y="2441459"/>
                  <a:pt x="1195645" y="2445258"/>
                </a:cubicBezTo>
                <a:lnTo>
                  <a:pt x="1206540" y="2454957"/>
                </a:lnTo>
                <a:close/>
                <a:moveTo>
                  <a:pt x="919376" y="2348744"/>
                </a:moveTo>
                <a:lnTo>
                  <a:pt x="919821" y="2349319"/>
                </a:lnTo>
                <a:lnTo>
                  <a:pt x="920134" y="2348753"/>
                </a:lnTo>
                <a:close/>
                <a:moveTo>
                  <a:pt x="1101642" y="2317767"/>
                </a:moveTo>
                <a:lnTo>
                  <a:pt x="1078856" y="2326969"/>
                </a:lnTo>
                <a:lnTo>
                  <a:pt x="1081756" y="2327965"/>
                </a:lnTo>
                <a:lnTo>
                  <a:pt x="1108161" y="2325846"/>
                </a:lnTo>
                <a:lnTo>
                  <a:pt x="1110200" y="2321685"/>
                </a:lnTo>
                <a:close/>
                <a:moveTo>
                  <a:pt x="4312876" y="2223792"/>
                </a:moveTo>
                <a:cubicBezTo>
                  <a:pt x="4297378" y="2227159"/>
                  <a:pt x="4293466" y="2247023"/>
                  <a:pt x="4283635" y="2241013"/>
                </a:cubicBezTo>
                <a:lnTo>
                  <a:pt x="4306098" y="2265903"/>
                </a:lnTo>
                <a:lnTo>
                  <a:pt x="4308997" y="2269698"/>
                </a:lnTo>
                <a:lnTo>
                  <a:pt x="4328263" y="2249014"/>
                </a:lnTo>
                <a:lnTo>
                  <a:pt x="4369813" y="2271369"/>
                </a:lnTo>
                <a:lnTo>
                  <a:pt x="4396227" y="2269254"/>
                </a:lnTo>
                <a:lnTo>
                  <a:pt x="4386872" y="2252378"/>
                </a:lnTo>
                <a:lnTo>
                  <a:pt x="4332882" y="2227493"/>
                </a:lnTo>
                <a:cubicBezTo>
                  <a:pt x="4324494" y="2223380"/>
                  <a:pt x="4318041" y="2222670"/>
                  <a:pt x="4312876" y="2223792"/>
                </a:cubicBezTo>
                <a:close/>
                <a:moveTo>
                  <a:pt x="913751" y="2125865"/>
                </a:moveTo>
                <a:cubicBezTo>
                  <a:pt x="911534" y="2127554"/>
                  <a:pt x="907100" y="2130933"/>
                  <a:pt x="912889" y="2138530"/>
                </a:cubicBezTo>
                <a:lnTo>
                  <a:pt x="915783" y="2142329"/>
                </a:lnTo>
                <a:cubicBezTo>
                  <a:pt x="920217" y="2138950"/>
                  <a:pt x="919535" y="2133465"/>
                  <a:pt x="913751" y="2125865"/>
                </a:cubicBezTo>
                <a:close/>
                <a:moveTo>
                  <a:pt x="884447" y="2124188"/>
                </a:moveTo>
                <a:cubicBezTo>
                  <a:pt x="882230" y="2125878"/>
                  <a:pt x="880695" y="2133051"/>
                  <a:pt x="883585" y="2136853"/>
                </a:cubicBezTo>
                <a:cubicBezTo>
                  <a:pt x="886474" y="2140645"/>
                  <a:pt x="891586" y="2142754"/>
                  <a:pt x="893803" y="2141065"/>
                </a:cubicBezTo>
                <a:close/>
                <a:moveTo>
                  <a:pt x="1148909" y="1934051"/>
                </a:moveTo>
                <a:lnTo>
                  <a:pt x="1149181" y="1942748"/>
                </a:lnTo>
                <a:cubicBezTo>
                  <a:pt x="1155798" y="1949410"/>
                  <a:pt x="1158846" y="1944446"/>
                  <a:pt x="1160372" y="1941963"/>
                </a:cubicBezTo>
                <a:lnTo>
                  <a:pt x="1159086" y="1940223"/>
                </a:lnTo>
                <a:close/>
                <a:moveTo>
                  <a:pt x="1363411" y="1925359"/>
                </a:moveTo>
                <a:lnTo>
                  <a:pt x="1334585" y="1954321"/>
                </a:lnTo>
                <a:lnTo>
                  <a:pt x="1341342" y="1956101"/>
                </a:lnTo>
                <a:cubicBezTo>
                  <a:pt x="1349097" y="1950192"/>
                  <a:pt x="1367583" y="1952618"/>
                  <a:pt x="1386064" y="1955036"/>
                </a:cubicBezTo>
                <a:lnTo>
                  <a:pt x="1386936" y="1955015"/>
                </a:lnTo>
                <a:lnTo>
                  <a:pt x="1387580" y="1954580"/>
                </a:lnTo>
                <a:lnTo>
                  <a:pt x="1392227" y="1950893"/>
                </a:lnTo>
                <a:lnTo>
                  <a:pt x="1387583" y="1929602"/>
                </a:lnTo>
                <a:close/>
                <a:moveTo>
                  <a:pt x="1263198" y="1925120"/>
                </a:moveTo>
                <a:lnTo>
                  <a:pt x="1233902" y="1935615"/>
                </a:lnTo>
                <a:lnTo>
                  <a:pt x="1220197" y="1926636"/>
                </a:lnTo>
                <a:lnTo>
                  <a:pt x="1192595" y="1941438"/>
                </a:lnTo>
                <a:lnTo>
                  <a:pt x="1192434" y="1942091"/>
                </a:lnTo>
                <a:cubicBezTo>
                  <a:pt x="1203372" y="1933011"/>
                  <a:pt x="1223974" y="1925620"/>
                  <a:pt x="1243836" y="1945618"/>
                </a:cubicBezTo>
                <a:lnTo>
                  <a:pt x="1268299" y="1926256"/>
                </a:lnTo>
                <a:close/>
                <a:moveTo>
                  <a:pt x="1392440" y="1897009"/>
                </a:moveTo>
                <a:lnTo>
                  <a:pt x="1384234" y="1898973"/>
                </a:lnTo>
                <a:cubicBezTo>
                  <a:pt x="1375082" y="1913870"/>
                  <a:pt x="1349383" y="1912110"/>
                  <a:pt x="1328259" y="1902903"/>
                </a:cubicBezTo>
                <a:lnTo>
                  <a:pt x="1318857" y="1918216"/>
                </a:lnTo>
                <a:lnTo>
                  <a:pt x="1355193" y="1912570"/>
                </a:lnTo>
                <a:close/>
                <a:moveTo>
                  <a:pt x="1426475" y="1880475"/>
                </a:moveTo>
                <a:cubicBezTo>
                  <a:pt x="1421471" y="1882219"/>
                  <a:pt x="1417317" y="1887077"/>
                  <a:pt x="1413268" y="1892041"/>
                </a:cubicBezTo>
                <a:lnTo>
                  <a:pt x="1407511" y="1893415"/>
                </a:lnTo>
                <a:lnTo>
                  <a:pt x="1422171" y="1908168"/>
                </a:lnTo>
                <a:lnTo>
                  <a:pt x="1433533" y="1926044"/>
                </a:lnTo>
                <a:lnTo>
                  <a:pt x="1444302" y="1923278"/>
                </a:lnTo>
                <a:cubicBezTo>
                  <a:pt x="1450393" y="1913344"/>
                  <a:pt x="1438679" y="1897530"/>
                  <a:pt x="1444780" y="1887600"/>
                </a:cubicBezTo>
                <a:cubicBezTo>
                  <a:pt x="1437333" y="1880104"/>
                  <a:pt x="1431479" y="1878732"/>
                  <a:pt x="1426475" y="1880475"/>
                </a:cubicBezTo>
                <a:close/>
                <a:moveTo>
                  <a:pt x="1551378" y="1862308"/>
                </a:moveTo>
                <a:cubicBezTo>
                  <a:pt x="1549852" y="1864792"/>
                  <a:pt x="1548583" y="1875566"/>
                  <a:pt x="1551894" y="1878900"/>
                </a:cubicBezTo>
                <a:cubicBezTo>
                  <a:pt x="1558517" y="1885569"/>
                  <a:pt x="1561565" y="1880605"/>
                  <a:pt x="1563091" y="1878122"/>
                </a:cubicBezTo>
                <a:cubicBezTo>
                  <a:pt x="1564618" y="1875638"/>
                  <a:pt x="1562832" y="1869821"/>
                  <a:pt x="1559521" y="1866486"/>
                </a:cubicBezTo>
                <a:cubicBezTo>
                  <a:pt x="1556210" y="1863152"/>
                  <a:pt x="1554684" y="1865635"/>
                  <a:pt x="1551378" y="1862308"/>
                </a:cubicBezTo>
                <a:close/>
                <a:moveTo>
                  <a:pt x="1749318" y="1811578"/>
                </a:moveTo>
                <a:lnTo>
                  <a:pt x="1756232" y="1818533"/>
                </a:lnTo>
                <a:lnTo>
                  <a:pt x="1763657" y="1816306"/>
                </a:lnTo>
                <a:close/>
                <a:moveTo>
                  <a:pt x="1710639" y="1804788"/>
                </a:moveTo>
                <a:cubicBezTo>
                  <a:pt x="1709113" y="1807272"/>
                  <a:pt x="1707587" y="1809755"/>
                  <a:pt x="1709371" y="1815562"/>
                </a:cubicBezTo>
                <a:lnTo>
                  <a:pt x="1713945" y="1808115"/>
                </a:lnTo>
                <a:close/>
                <a:moveTo>
                  <a:pt x="769434" y="1793521"/>
                </a:moveTo>
                <a:cubicBezTo>
                  <a:pt x="767908" y="1796004"/>
                  <a:pt x="764855" y="1800971"/>
                  <a:pt x="768171" y="1804302"/>
                </a:cubicBezTo>
                <a:lnTo>
                  <a:pt x="779626" y="1811814"/>
                </a:lnTo>
                <a:close/>
                <a:moveTo>
                  <a:pt x="883167" y="1791493"/>
                </a:moveTo>
                <a:lnTo>
                  <a:pt x="883282" y="1792274"/>
                </a:lnTo>
                <a:lnTo>
                  <a:pt x="883482" y="1792235"/>
                </a:lnTo>
                <a:close/>
                <a:moveTo>
                  <a:pt x="1869188" y="1770891"/>
                </a:moveTo>
                <a:lnTo>
                  <a:pt x="1865719" y="1771300"/>
                </a:lnTo>
                <a:lnTo>
                  <a:pt x="1869109" y="1772317"/>
                </a:lnTo>
                <a:close/>
                <a:moveTo>
                  <a:pt x="864414" y="1551610"/>
                </a:moveTo>
                <a:cubicBezTo>
                  <a:pt x="862887" y="1554093"/>
                  <a:pt x="861619" y="1564867"/>
                  <a:pt x="864930" y="1568201"/>
                </a:cubicBezTo>
                <a:cubicBezTo>
                  <a:pt x="871553" y="1574870"/>
                  <a:pt x="874601" y="1569907"/>
                  <a:pt x="876127" y="1567423"/>
                </a:cubicBezTo>
                <a:cubicBezTo>
                  <a:pt x="877653" y="1564940"/>
                  <a:pt x="875868" y="1559122"/>
                  <a:pt x="872557" y="1555788"/>
                </a:cubicBezTo>
                <a:cubicBezTo>
                  <a:pt x="869246" y="1552453"/>
                  <a:pt x="867719" y="1554937"/>
                  <a:pt x="864414" y="1551610"/>
                </a:cubicBezTo>
                <a:close/>
                <a:moveTo>
                  <a:pt x="822681" y="1549777"/>
                </a:moveTo>
                <a:lnTo>
                  <a:pt x="815060" y="1562198"/>
                </a:lnTo>
                <a:cubicBezTo>
                  <a:pt x="810481" y="1569648"/>
                  <a:pt x="817104" y="1576316"/>
                  <a:pt x="823721" y="1582978"/>
                </a:cubicBezTo>
                <a:close/>
                <a:moveTo>
                  <a:pt x="431334" y="1541558"/>
                </a:moveTo>
                <a:cubicBezTo>
                  <a:pt x="429814" y="1544049"/>
                  <a:pt x="430073" y="1552350"/>
                  <a:pt x="433384" y="1555684"/>
                </a:cubicBezTo>
                <a:cubicBezTo>
                  <a:pt x="436690" y="1559011"/>
                  <a:pt x="441522" y="1559855"/>
                  <a:pt x="443048" y="1557372"/>
                </a:cubicBezTo>
                <a:close/>
                <a:moveTo>
                  <a:pt x="456775" y="1535028"/>
                </a:moveTo>
                <a:cubicBezTo>
                  <a:pt x="455253" y="1537508"/>
                  <a:pt x="452201" y="1542475"/>
                  <a:pt x="458823" y="1549144"/>
                </a:cubicBezTo>
                <a:lnTo>
                  <a:pt x="462135" y="1552478"/>
                </a:lnTo>
                <a:cubicBezTo>
                  <a:pt x="465187" y="1547511"/>
                  <a:pt x="463398" y="1541697"/>
                  <a:pt x="456775" y="1535028"/>
                </a:cubicBezTo>
                <a:close/>
                <a:moveTo>
                  <a:pt x="967174" y="1506388"/>
                </a:moveTo>
                <a:lnTo>
                  <a:pt x="935634" y="1522859"/>
                </a:lnTo>
                <a:cubicBezTo>
                  <a:pt x="935634" y="1522859"/>
                  <a:pt x="922394" y="1509529"/>
                  <a:pt x="920868" y="1512012"/>
                </a:cubicBezTo>
                <a:cubicBezTo>
                  <a:pt x="917820" y="1516976"/>
                  <a:pt x="933102" y="1544414"/>
                  <a:pt x="938203" y="1553563"/>
                </a:cubicBezTo>
                <a:lnTo>
                  <a:pt x="976625" y="1552062"/>
                </a:lnTo>
                <a:close/>
                <a:moveTo>
                  <a:pt x="1066882" y="1466133"/>
                </a:moveTo>
                <a:cubicBezTo>
                  <a:pt x="1041447" y="1472671"/>
                  <a:pt x="1016006" y="1479201"/>
                  <a:pt x="992350" y="1491549"/>
                </a:cubicBezTo>
                <a:cubicBezTo>
                  <a:pt x="989561" y="1504814"/>
                  <a:pt x="994916" y="1522267"/>
                  <a:pt x="1008160" y="1535594"/>
                </a:cubicBezTo>
                <a:cubicBezTo>
                  <a:pt x="1022414" y="1529845"/>
                  <a:pt x="1063093" y="1498477"/>
                  <a:pt x="1080911" y="1504357"/>
                </a:cubicBezTo>
                <a:close/>
                <a:moveTo>
                  <a:pt x="1157451" y="1440776"/>
                </a:moveTo>
                <a:lnTo>
                  <a:pt x="1152876" y="1448223"/>
                </a:lnTo>
                <a:lnTo>
                  <a:pt x="1159494" y="1454884"/>
                </a:lnTo>
                <a:cubicBezTo>
                  <a:pt x="1172743" y="1468218"/>
                  <a:pt x="1176049" y="1471545"/>
                  <a:pt x="1182145" y="1461618"/>
                </a:cubicBezTo>
                <a:lnTo>
                  <a:pt x="1183149" y="1442536"/>
                </a:lnTo>
                <a:close/>
                <a:moveTo>
                  <a:pt x="1243963" y="1439468"/>
                </a:moveTo>
                <a:lnTo>
                  <a:pt x="1231240" y="1442729"/>
                </a:lnTo>
                <a:cubicBezTo>
                  <a:pt x="1236073" y="1443584"/>
                  <a:pt x="1240911" y="1444434"/>
                  <a:pt x="1242437" y="1441951"/>
                </a:cubicBezTo>
                <a:close/>
                <a:moveTo>
                  <a:pt x="4397055" y="1400074"/>
                </a:moveTo>
                <a:lnTo>
                  <a:pt x="4385667" y="1418616"/>
                </a:lnTo>
                <a:lnTo>
                  <a:pt x="4403126" y="1414127"/>
                </a:lnTo>
                <a:lnTo>
                  <a:pt x="4415002" y="1406443"/>
                </a:lnTo>
                <a:close/>
                <a:moveTo>
                  <a:pt x="4429050" y="1395196"/>
                </a:moveTo>
                <a:lnTo>
                  <a:pt x="4428880" y="1397437"/>
                </a:lnTo>
                <a:lnTo>
                  <a:pt x="4429833" y="1396812"/>
                </a:lnTo>
                <a:close/>
                <a:moveTo>
                  <a:pt x="4550481" y="1236544"/>
                </a:moveTo>
                <a:lnTo>
                  <a:pt x="4539928" y="1240579"/>
                </a:lnTo>
                <a:lnTo>
                  <a:pt x="4542732" y="1241354"/>
                </a:lnTo>
                <a:close/>
                <a:moveTo>
                  <a:pt x="4594352" y="1206321"/>
                </a:moveTo>
                <a:lnTo>
                  <a:pt x="4571839" y="1227595"/>
                </a:lnTo>
                <a:lnTo>
                  <a:pt x="4585473" y="1224102"/>
                </a:lnTo>
                <a:cubicBezTo>
                  <a:pt x="4587494" y="1212077"/>
                  <a:pt x="4597932" y="1212532"/>
                  <a:pt x="4608360" y="1212993"/>
                </a:cubicBezTo>
                <a:lnTo>
                  <a:pt x="4621415" y="1206657"/>
                </a:lnTo>
                <a:close/>
                <a:moveTo>
                  <a:pt x="4091358" y="979739"/>
                </a:moveTo>
                <a:cubicBezTo>
                  <a:pt x="4059041" y="971307"/>
                  <a:pt x="4065177" y="1013650"/>
                  <a:pt x="4052196" y="1008621"/>
                </a:cubicBezTo>
                <a:lnTo>
                  <a:pt x="4076890" y="1029463"/>
                </a:lnTo>
                <a:lnTo>
                  <a:pt x="4080202" y="1032798"/>
                </a:lnTo>
                <a:lnTo>
                  <a:pt x="4092138" y="1004629"/>
                </a:lnTo>
                <a:lnTo>
                  <a:pt x="4132608" y="1017243"/>
                </a:lnTo>
                <a:lnTo>
                  <a:pt x="4154741" y="1007375"/>
                </a:lnTo>
                <a:lnTo>
                  <a:pt x="4143024" y="991565"/>
                </a:lnTo>
                <a:close/>
                <a:moveTo>
                  <a:pt x="3717006" y="772285"/>
                </a:moveTo>
                <a:lnTo>
                  <a:pt x="3688513" y="783782"/>
                </a:lnTo>
                <a:lnTo>
                  <a:pt x="3696380" y="796026"/>
                </a:lnTo>
                <a:lnTo>
                  <a:pt x="3721769" y="796532"/>
                </a:lnTo>
                <a:lnTo>
                  <a:pt x="3728100" y="790647"/>
                </a:lnTo>
                <a:close/>
                <a:moveTo>
                  <a:pt x="4325291" y="645289"/>
                </a:moveTo>
                <a:lnTo>
                  <a:pt x="4327077" y="651106"/>
                </a:lnTo>
                <a:lnTo>
                  <a:pt x="4323765" y="647772"/>
                </a:lnTo>
                <a:close/>
                <a:moveTo>
                  <a:pt x="3735708" y="0"/>
                </a:moveTo>
                <a:lnTo>
                  <a:pt x="3751544" y="0"/>
                </a:lnTo>
                <a:lnTo>
                  <a:pt x="3779791" y="15794"/>
                </a:lnTo>
                <a:cubicBezTo>
                  <a:pt x="3826092" y="10163"/>
                  <a:pt x="3955902" y="60474"/>
                  <a:pt x="3974984" y="55573"/>
                </a:cubicBezTo>
                <a:lnTo>
                  <a:pt x="4060005" y="109021"/>
                </a:lnTo>
                <a:cubicBezTo>
                  <a:pt x="4056956" y="113985"/>
                  <a:pt x="4036608" y="129670"/>
                  <a:pt x="4049857" y="143004"/>
                </a:cubicBezTo>
                <a:cubicBezTo>
                  <a:pt x="4066408" y="159669"/>
                  <a:pt x="4082173" y="151426"/>
                  <a:pt x="4092107" y="161429"/>
                </a:cubicBezTo>
                <a:cubicBezTo>
                  <a:pt x="4098724" y="168091"/>
                  <a:pt x="4102298" y="179723"/>
                  <a:pt x="4102557" y="188024"/>
                </a:cubicBezTo>
                <a:cubicBezTo>
                  <a:pt x="4117845" y="215469"/>
                  <a:pt x="4137965" y="243759"/>
                  <a:pt x="4161143" y="267089"/>
                </a:cubicBezTo>
                <a:cubicBezTo>
                  <a:pt x="4167766" y="273757"/>
                  <a:pt x="4177689" y="283746"/>
                  <a:pt x="4185574" y="279633"/>
                </a:cubicBezTo>
                <a:lnTo>
                  <a:pt x="4238766" y="288976"/>
                </a:lnTo>
                <a:lnTo>
                  <a:pt x="4248958" y="307269"/>
                </a:lnTo>
                <a:cubicBezTo>
                  <a:pt x="4228350" y="314654"/>
                  <a:pt x="4212839" y="331190"/>
                  <a:pt x="4198863" y="345237"/>
                </a:cubicBezTo>
                <a:cubicBezTo>
                  <a:pt x="4197859" y="364320"/>
                  <a:pt x="4200424" y="395027"/>
                  <a:pt x="4218760" y="417509"/>
                </a:cubicBezTo>
                <a:lnTo>
                  <a:pt x="4114692" y="421235"/>
                </a:lnTo>
                <a:cubicBezTo>
                  <a:pt x="4134032" y="424635"/>
                  <a:pt x="4225640" y="432468"/>
                  <a:pt x="4232267" y="439134"/>
                </a:cubicBezTo>
                <a:cubicBezTo>
                  <a:pt x="4245507" y="452464"/>
                  <a:pt x="4252642" y="475727"/>
                  <a:pt x="4259532" y="490691"/>
                </a:cubicBezTo>
                <a:cubicBezTo>
                  <a:pt x="4279394" y="510689"/>
                  <a:pt x="4309183" y="540673"/>
                  <a:pt x="4296984" y="560544"/>
                </a:cubicBezTo>
                <a:cubicBezTo>
                  <a:pt x="4281730" y="585372"/>
                  <a:pt x="4298545" y="610334"/>
                  <a:pt x="4323765" y="647772"/>
                </a:cubicBezTo>
                <a:lnTo>
                  <a:pt x="4313943" y="654659"/>
                </a:lnTo>
                <a:lnTo>
                  <a:pt x="4390083" y="641571"/>
                </a:lnTo>
                <a:cubicBezTo>
                  <a:pt x="4414255" y="645815"/>
                  <a:pt x="4423408" y="630918"/>
                  <a:pt x="4449366" y="640979"/>
                </a:cubicBezTo>
                <a:cubicBezTo>
                  <a:pt x="4453934" y="633525"/>
                  <a:pt x="4466662" y="630260"/>
                  <a:pt x="4476332" y="631965"/>
                </a:cubicBezTo>
                <a:lnTo>
                  <a:pt x="4500246" y="627908"/>
                </a:lnTo>
                <a:cubicBezTo>
                  <a:pt x="4509917" y="629613"/>
                  <a:pt x="4524682" y="640460"/>
                  <a:pt x="4529773" y="649604"/>
                </a:cubicBezTo>
                <a:cubicBezTo>
                  <a:pt x="4531826" y="663717"/>
                  <a:pt x="4449147" y="684958"/>
                  <a:pt x="4429806" y="681558"/>
                </a:cubicBezTo>
                <a:lnTo>
                  <a:pt x="4433112" y="684885"/>
                </a:lnTo>
                <a:cubicBezTo>
                  <a:pt x="4438473" y="702346"/>
                  <a:pt x="4435425" y="707309"/>
                  <a:pt x="4424224" y="708091"/>
                </a:cubicBezTo>
                <a:cubicBezTo>
                  <a:pt x="4394731" y="738667"/>
                  <a:pt x="4339019" y="750895"/>
                  <a:pt x="4302904" y="774812"/>
                </a:cubicBezTo>
                <a:cubicBezTo>
                  <a:pt x="4304951" y="788918"/>
                  <a:pt x="4298334" y="782256"/>
                  <a:pt x="4285349" y="777230"/>
                </a:cubicBezTo>
                <a:cubicBezTo>
                  <a:pt x="4282297" y="782197"/>
                  <a:pt x="4275938" y="783826"/>
                  <a:pt x="4282564" y="790492"/>
                </a:cubicBezTo>
                <a:cubicBezTo>
                  <a:pt x="4274675" y="794608"/>
                  <a:pt x="4248976" y="792847"/>
                  <a:pt x="4252551" y="804479"/>
                </a:cubicBezTo>
                <a:lnTo>
                  <a:pt x="4281560" y="809574"/>
                </a:lnTo>
                <a:cubicBezTo>
                  <a:pt x="4291226" y="811272"/>
                  <a:pt x="4297589" y="809640"/>
                  <a:pt x="4294020" y="798015"/>
                </a:cubicBezTo>
                <a:cubicBezTo>
                  <a:pt x="4303684" y="799702"/>
                  <a:pt x="4319719" y="799775"/>
                  <a:pt x="4327603" y="795652"/>
                </a:cubicBezTo>
                <a:lnTo>
                  <a:pt x="4381531" y="777617"/>
                </a:lnTo>
                <a:lnTo>
                  <a:pt x="4409020" y="785202"/>
                </a:lnTo>
                <a:cubicBezTo>
                  <a:pt x="4418684" y="786890"/>
                  <a:pt x="4429885" y="786108"/>
                  <a:pt x="4426307" y="774479"/>
                </a:cubicBezTo>
                <a:lnTo>
                  <a:pt x="4451756" y="767942"/>
                </a:lnTo>
                <a:cubicBezTo>
                  <a:pt x="4455804" y="743900"/>
                  <a:pt x="4493483" y="769768"/>
                  <a:pt x="4497537" y="745733"/>
                </a:cubicBezTo>
                <a:lnTo>
                  <a:pt x="4557340" y="761729"/>
                </a:lnTo>
                <a:cubicBezTo>
                  <a:pt x="4564743" y="793287"/>
                  <a:pt x="4564743" y="793287"/>
                  <a:pt x="4542092" y="786564"/>
                </a:cubicBezTo>
                <a:cubicBezTo>
                  <a:pt x="4549495" y="818122"/>
                  <a:pt x="4514872" y="787283"/>
                  <a:pt x="4520485" y="813027"/>
                </a:cubicBezTo>
                <a:cubicBezTo>
                  <a:pt x="4504456" y="812962"/>
                  <a:pt x="4453839" y="834331"/>
                  <a:pt x="4455883" y="848450"/>
                </a:cubicBezTo>
                <a:lnTo>
                  <a:pt x="4400428" y="868968"/>
                </a:lnTo>
                <a:cubicBezTo>
                  <a:pt x="4406051" y="894715"/>
                  <a:pt x="4400204" y="912940"/>
                  <a:pt x="4372721" y="905362"/>
                </a:cubicBezTo>
                <a:cubicBezTo>
                  <a:pt x="4353904" y="918571"/>
                  <a:pt x="4325415" y="930065"/>
                  <a:pt x="4296401" y="924974"/>
                </a:cubicBezTo>
                <a:lnTo>
                  <a:pt x="4294138" y="954834"/>
                </a:lnTo>
                <a:lnTo>
                  <a:pt x="4263334" y="943918"/>
                </a:lnTo>
                <a:lnTo>
                  <a:pt x="4246564" y="971233"/>
                </a:lnTo>
                <a:cubicBezTo>
                  <a:pt x="4230535" y="971167"/>
                  <a:pt x="4227747" y="984442"/>
                  <a:pt x="4211459" y="976076"/>
                </a:cubicBezTo>
                <a:cubicBezTo>
                  <a:pt x="4205095" y="977708"/>
                  <a:pt x="4200784" y="993453"/>
                  <a:pt x="4202565" y="999274"/>
                </a:cubicBezTo>
                <a:cubicBezTo>
                  <a:pt x="4202832" y="1007568"/>
                  <a:pt x="4210977" y="1011757"/>
                  <a:pt x="4212498" y="1009266"/>
                </a:cubicBezTo>
                <a:cubicBezTo>
                  <a:pt x="4205095" y="977708"/>
                  <a:pt x="4244302" y="1001103"/>
                  <a:pt x="4257278" y="1006125"/>
                </a:cubicBezTo>
                <a:lnTo>
                  <a:pt x="4280148" y="968880"/>
                </a:lnTo>
                <a:lnTo>
                  <a:pt x="4283459" y="972215"/>
                </a:lnTo>
                <a:cubicBezTo>
                  <a:pt x="4289823" y="970582"/>
                  <a:pt x="4297708" y="966469"/>
                  <a:pt x="4294138" y="954834"/>
                </a:cubicBezTo>
                <a:cubicBezTo>
                  <a:pt x="4321622" y="962412"/>
                  <a:pt x="4335607" y="948359"/>
                  <a:pt x="4361569" y="958427"/>
                </a:cubicBezTo>
                <a:cubicBezTo>
                  <a:pt x="4349066" y="917720"/>
                  <a:pt x="4365622" y="934382"/>
                  <a:pt x="4397943" y="942810"/>
                </a:cubicBezTo>
                <a:cubicBezTo>
                  <a:pt x="4420593" y="949534"/>
                  <a:pt x="4452616" y="897392"/>
                  <a:pt x="4480100" y="904970"/>
                </a:cubicBezTo>
                <a:cubicBezTo>
                  <a:pt x="4488243" y="909148"/>
                  <a:pt x="4493344" y="918297"/>
                  <a:pt x="4495129" y="924115"/>
                </a:cubicBezTo>
                <a:cubicBezTo>
                  <a:pt x="4504053" y="953193"/>
                  <a:pt x="4472254" y="961363"/>
                  <a:pt x="4454436" y="955483"/>
                </a:cubicBezTo>
                <a:cubicBezTo>
                  <a:pt x="4418057" y="971093"/>
                  <a:pt x="4394670" y="991746"/>
                  <a:pt x="4359819" y="1004883"/>
                </a:cubicBezTo>
                <a:cubicBezTo>
                  <a:pt x="4363389" y="1016518"/>
                  <a:pt x="4355250" y="1012337"/>
                  <a:pt x="4345575" y="1010635"/>
                </a:cubicBezTo>
                <a:cubicBezTo>
                  <a:pt x="4335906" y="1008940"/>
                  <a:pt x="4336163" y="1017231"/>
                  <a:pt x="4341260" y="1026383"/>
                </a:cubicBezTo>
                <a:cubicBezTo>
                  <a:pt x="4326758" y="1023844"/>
                  <a:pt x="4310724" y="1023772"/>
                  <a:pt x="4306150" y="1031219"/>
                </a:cubicBezTo>
                <a:lnTo>
                  <a:pt x="4282236" y="1035276"/>
                </a:lnTo>
                <a:cubicBezTo>
                  <a:pt x="4286068" y="1055199"/>
                  <a:pt x="4276657" y="1061795"/>
                  <a:pt x="4263681" y="1056773"/>
                </a:cubicBezTo>
                <a:cubicBezTo>
                  <a:pt x="4273610" y="1066769"/>
                  <a:pt x="4292135" y="1082403"/>
                  <a:pt x="4309097" y="1099476"/>
                </a:cubicBezTo>
                <a:lnTo>
                  <a:pt x="4331126" y="1130859"/>
                </a:lnTo>
                <a:lnTo>
                  <a:pt x="4523800" y="1097730"/>
                </a:lnTo>
                <a:cubicBezTo>
                  <a:pt x="4547972" y="1101974"/>
                  <a:pt x="4557125" y="1087077"/>
                  <a:pt x="4583077" y="1097131"/>
                </a:cubicBezTo>
                <a:cubicBezTo>
                  <a:pt x="4587651" y="1089684"/>
                  <a:pt x="4600378" y="1086419"/>
                  <a:pt x="4610044" y="1088117"/>
                </a:cubicBezTo>
                <a:lnTo>
                  <a:pt x="4633963" y="1084067"/>
                </a:lnTo>
                <a:cubicBezTo>
                  <a:pt x="4643633" y="1085772"/>
                  <a:pt x="4658394" y="1096612"/>
                  <a:pt x="4663485" y="1105757"/>
                </a:cubicBezTo>
                <a:cubicBezTo>
                  <a:pt x="4665537" y="1119869"/>
                  <a:pt x="4582864" y="1141117"/>
                  <a:pt x="4563518" y="1137710"/>
                </a:cubicBezTo>
                <a:lnTo>
                  <a:pt x="4566829" y="1141045"/>
                </a:lnTo>
                <a:cubicBezTo>
                  <a:pt x="4572189" y="1158495"/>
                  <a:pt x="4569141" y="1163458"/>
                  <a:pt x="4557945" y="1164247"/>
                </a:cubicBezTo>
                <a:lnTo>
                  <a:pt x="4525734" y="1181963"/>
                </a:lnTo>
                <a:lnTo>
                  <a:pt x="4594557" y="1180918"/>
                </a:lnTo>
                <a:lnTo>
                  <a:pt x="4598867" y="1165162"/>
                </a:lnTo>
                <a:cubicBezTo>
                  <a:pt x="4600130" y="1154381"/>
                  <a:pt x="4611327" y="1153603"/>
                  <a:pt x="4624302" y="1158625"/>
                </a:cubicBezTo>
                <a:cubicBezTo>
                  <a:pt x="4637025" y="1155363"/>
                  <a:pt x="4645169" y="1159541"/>
                  <a:pt x="4647217" y="1173657"/>
                </a:cubicBezTo>
                <a:lnTo>
                  <a:pt x="4634110" y="1202650"/>
                </a:lnTo>
                <a:lnTo>
                  <a:pt x="4691057" y="1217888"/>
                </a:lnTo>
                <a:cubicBezTo>
                  <a:pt x="4698459" y="1249447"/>
                  <a:pt x="4698459" y="1249447"/>
                  <a:pt x="4675809" y="1242723"/>
                </a:cubicBezTo>
                <a:cubicBezTo>
                  <a:pt x="4683212" y="1274281"/>
                  <a:pt x="4648583" y="1243435"/>
                  <a:pt x="4654201" y="1269176"/>
                </a:cubicBezTo>
                <a:cubicBezTo>
                  <a:pt x="4638173" y="1269121"/>
                  <a:pt x="4587550" y="1290483"/>
                  <a:pt x="4589600" y="1304609"/>
                </a:cubicBezTo>
                <a:lnTo>
                  <a:pt x="4534144" y="1325117"/>
                </a:lnTo>
                <a:cubicBezTo>
                  <a:pt x="4539763" y="1350868"/>
                  <a:pt x="4533921" y="1369099"/>
                  <a:pt x="4506438" y="1361521"/>
                </a:cubicBezTo>
                <a:lnTo>
                  <a:pt x="4458372" y="1373870"/>
                </a:lnTo>
                <a:lnTo>
                  <a:pt x="4471307" y="1390344"/>
                </a:lnTo>
                <a:cubicBezTo>
                  <a:pt x="4456800" y="1387798"/>
                  <a:pt x="4452226" y="1395245"/>
                  <a:pt x="4441030" y="1396034"/>
                </a:cubicBezTo>
                <a:lnTo>
                  <a:pt x="4447713" y="1412047"/>
                </a:lnTo>
                <a:lnTo>
                  <a:pt x="4495281" y="1414579"/>
                </a:lnTo>
                <a:cubicBezTo>
                  <a:pt x="4482782" y="1373869"/>
                  <a:pt x="4499333" y="1390534"/>
                  <a:pt x="4531654" y="1398962"/>
                </a:cubicBezTo>
                <a:cubicBezTo>
                  <a:pt x="4554310" y="1405693"/>
                  <a:pt x="4586328" y="1353544"/>
                  <a:pt x="4613821" y="1361126"/>
                </a:cubicBezTo>
                <a:cubicBezTo>
                  <a:pt x="4621954" y="1365300"/>
                  <a:pt x="4627055" y="1374449"/>
                  <a:pt x="4628846" y="1380274"/>
                </a:cubicBezTo>
                <a:cubicBezTo>
                  <a:pt x="4637770" y="1409352"/>
                  <a:pt x="4605975" y="1417519"/>
                  <a:pt x="4588157" y="1411639"/>
                </a:cubicBezTo>
                <a:cubicBezTo>
                  <a:pt x="4551778" y="1427249"/>
                  <a:pt x="4528387" y="1447905"/>
                  <a:pt x="4493536" y="1461042"/>
                </a:cubicBezTo>
                <a:cubicBezTo>
                  <a:pt x="4497101" y="1472670"/>
                  <a:pt x="4488962" y="1468489"/>
                  <a:pt x="4479292" y="1466794"/>
                </a:cubicBezTo>
                <a:cubicBezTo>
                  <a:pt x="4469623" y="1465099"/>
                  <a:pt x="4469880" y="1473390"/>
                  <a:pt x="4474981" y="1482539"/>
                </a:cubicBezTo>
                <a:cubicBezTo>
                  <a:pt x="4460474" y="1479993"/>
                  <a:pt x="4444441" y="1479931"/>
                  <a:pt x="4439871" y="1487374"/>
                </a:cubicBezTo>
                <a:lnTo>
                  <a:pt x="4415957" y="1491432"/>
                </a:lnTo>
                <a:cubicBezTo>
                  <a:pt x="4419785" y="1511358"/>
                  <a:pt x="4410374" y="1517954"/>
                  <a:pt x="4397393" y="1512925"/>
                </a:cubicBezTo>
                <a:cubicBezTo>
                  <a:pt x="4417259" y="1532921"/>
                  <a:pt x="4471481" y="1575460"/>
                  <a:pt x="4478888" y="1607015"/>
                </a:cubicBezTo>
                <a:cubicBezTo>
                  <a:pt x="4482727" y="1626955"/>
                  <a:pt x="4475100" y="1639369"/>
                  <a:pt x="4463636" y="1631853"/>
                </a:cubicBezTo>
                <a:cubicBezTo>
                  <a:pt x="4462118" y="1634330"/>
                  <a:pt x="4450922" y="1635118"/>
                  <a:pt x="4452708" y="1640936"/>
                </a:cubicBezTo>
                <a:lnTo>
                  <a:pt x="4465688" y="1645965"/>
                </a:lnTo>
                <a:lnTo>
                  <a:pt x="4523967" y="1664455"/>
                </a:lnTo>
                <a:lnTo>
                  <a:pt x="4541263" y="1653736"/>
                </a:lnTo>
                <a:cubicBezTo>
                  <a:pt x="4539215" y="1639621"/>
                  <a:pt x="4545837" y="1646289"/>
                  <a:pt x="4555512" y="1647991"/>
                </a:cubicBezTo>
                <a:cubicBezTo>
                  <a:pt x="4561866" y="1646355"/>
                  <a:pt x="4560086" y="1640544"/>
                  <a:pt x="4558301" y="1634727"/>
                </a:cubicBezTo>
                <a:cubicBezTo>
                  <a:pt x="4587311" y="1639821"/>
                  <a:pt x="4612746" y="1633284"/>
                  <a:pt x="4641761" y="1638385"/>
                </a:cubicBezTo>
                <a:cubicBezTo>
                  <a:pt x="4662105" y="1622692"/>
                  <a:pt x="4695689" y="1620340"/>
                  <a:pt x="4728268" y="1637070"/>
                </a:cubicBezTo>
                <a:lnTo>
                  <a:pt x="4732584" y="1621322"/>
                </a:lnTo>
                <a:cubicBezTo>
                  <a:pt x="4733851" y="1610537"/>
                  <a:pt x="4745043" y="1609752"/>
                  <a:pt x="4758023" y="1614781"/>
                </a:cubicBezTo>
                <a:cubicBezTo>
                  <a:pt x="4770746" y="1611519"/>
                  <a:pt x="4778890" y="1615698"/>
                  <a:pt x="4780934" y="1629816"/>
                </a:cubicBezTo>
                <a:cubicBezTo>
                  <a:pt x="4788073" y="1653077"/>
                  <a:pt x="4790126" y="1667189"/>
                  <a:pt x="4765948" y="1662938"/>
                </a:cubicBezTo>
                <a:cubicBezTo>
                  <a:pt x="4751437" y="1660396"/>
                  <a:pt x="4700034" y="1656868"/>
                  <a:pt x="4704135" y="1685096"/>
                </a:cubicBezTo>
                <a:cubicBezTo>
                  <a:pt x="4693203" y="1694183"/>
                  <a:pt x="4649203" y="1722213"/>
                  <a:pt x="4620189" y="1717122"/>
                </a:cubicBezTo>
                <a:cubicBezTo>
                  <a:pt x="4625547" y="1734561"/>
                  <a:pt x="4615878" y="1732867"/>
                  <a:pt x="4607734" y="1728688"/>
                </a:cubicBezTo>
                <a:cubicBezTo>
                  <a:pt x="4589920" y="1722805"/>
                  <a:pt x="4601147" y="1774293"/>
                  <a:pt x="4601410" y="1782591"/>
                </a:cubicBezTo>
                <a:cubicBezTo>
                  <a:pt x="4585386" y="1782532"/>
                  <a:pt x="4478788" y="1807824"/>
                  <a:pt x="4485928" y="1831084"/>
                </a:cubicBezTo>
                <a:lnTo>
                  <a:pt x="4448774" y="1821812"/>
                </a:lnTo>
                <a:cubicBezTo>
                  <a:pt x="4429688" y="1826706"/>
                  <a:pt x="4412138" y="1829131"/>
                  <a:pt x="4396363" y="1837359"/>
                </a:cubicBezTo>
                <a:lnTo>
                  <a:pt x="4395104" y="1848137"/>
                </a:lnTo>
                <a:cubicBezTo>
                  <a:pt x="4418277" y="1871470"/>
                  <a:pt x="4444200" y="1829259"/>
                  <a:pt x="4470684" y="1855916"/>
                </a:cubicBezTo>
                <a:cubicBezTo>
                  <a:pt x="4477301" y="1862577"/>
                  <a:pt x="4485440" y="1866758"/>
                  <a:pt x="4496900" y="1874278"/>
                </a:cubicBezTo>
                <a:lnTo>
                  <a:pt x="4478305" y="1843495"/>
                </a:lnTo>
                <a:lnTo>
                  <a:pt x="4491287" y="1848534"/>
                </a:lnTo>
                <a:cubicBezTo>
                  <a:pt x="4504268" y="1853563"/>
                  <a:pt x="4507838" y="1865199"/>
                  <a:pt x="4511407" y="1876824"/>
                </a:cubicBezTo>
                <a:cubicBezTo>
                  <a:pt x="4522604" y="1876045"/>
                  <a:pt x="4532268" y="1877733"/>
                  <a:pt x="4536843" y="1870286"/>
                </a:cubicBezTo>
                <a:cubicBezTo>
                  <a:pt x="4546517" y="1871988"/>
                  <a:pt x="4554139" y="1859567"/>
                  <a:pt x="4563550" y="1852971"/>
                </a:cubicBezTo>
                <a:cubicBezTo>
                  <a:pt x="4553616" y="1842968"/>
                  <a:pt x="4546736" y="1828009"/>
                  <a:pt x="4544688" y="1813893"/>
                </a:cubicBezTo>
                <a:cubicBezTo>
                  <a:pt x="4557674" y="1818930"/>
                  <a:pt x="4568866" y="1818144"/>
                  <a:pt x="4574961" y="1808207"/>
                </a:cubicBezTo>
                <a:lnTo>
                  <a:pt x="4605024" y="1846503"/>
                </a:lnTo>
                <a:cubicBezTo>
                  <a:pt x="4590512" y="1843950"/>
                  <a:pt x="4585943" y="1851404"/>
                  <a:pt x="4574747" y="1852193"/>
                </a:cubicBezTo>
                <a:lnTo>
                  <a:pt x="4583413" y="1872970"/>
                </a:lnTo>
                <a:cubicBezTo>
                  <a:pt x="4590030" y="1879631"/>
                  <a:pt x="4591819" y="1885446"/>
                  <a:pt x="4588771" y="1890409"/>
                </a:cubicBezTo>
                <a:cubicBezTo>
                  <a:pt x="4582666" y="1900343"/>
                  <a:pt x="4566643" y="1900285"/>
                  <a:pt x="4555446" y="1901063"/>
                </a:cubicBezTo>
                <a:cubicBezTo>
                  <a:pt x="4563854" y="1913549"/>
                  <a:pt x="4578620" y="1924396"/>
                  <a:pt x="4583715" y="1933538"/>
                </a:cubicBezTo>
                <a:cubicBezTo>
                  <a:pt x="4585759" y="1947656"/>
                  <a:pt x="4551916" y="1941708"/>
                  <a:pt x="4537409" y="1939162"/>
                </a:cubicBezTo>
                <a:cubicBezTo>
                  <a:pt x="4531308" y="1949092"/>
                  <a:pt x="4518591" y="1952361"/>
                  <a:pt x="4511974" y="1945699"/>
                </a:cubicBezTo>
                <a:lnTo>
                  <a:pt x="4484744" y="1946416"/>
                </a:lnTo>
                <a:lnTo>
                  <a:pt x="4471022" y="1968767"/>
                </a:lnTo>
                <a:lnTo>
                  <a:pt x="4485525" y="1971316"/>
                </a:lnTo>
                <a:lnTo>
                  <a:pt x="4510964" y="1964775"/>
                </a:lnTo>
                <a:cubicBezTo>
                  <a:pt x="4517324" y="1963145"/>
                  <a:pt x="4525472" y="1967331"/>
                  <a:pt x="4528784" y="1970665"/>
                </a:cubicBezTo>
                <a:cubicBezTo>
                  <a:pt x="4527257" y="1973148"/>
                  <a:pt x="4516060" y="1973927"/>
                  <a:pt x="4513008" y="1978893"/>
                </a:cubicBezTo>
                <a:cubicBezTo>
                  <a:pt x="4515819" y="1991762"/>
                  <a:pt x="4500170" y="1991080"/>
                  <a:pt x="4484525" y="1990395"/>
                </a:cubicBezTo>
                <a:lnTo>
                  <a:pt x="4478518" y="1992816"/>
                </a:lnTo>
                <a:lnTo>
                  <a:pt x="4483323" y="1992811"/>
                </a:lnTo>
                <a:lnTo>
                  <a:pt x="4734429" y="2023549"/>
                </a:lnTo>
                <a:cubicBezTo>
                  <a:pt x="4759982" y="2034099"/>
                  <a:pt x="4773274" y="2023960"/>
                  <a:pt x="4799499" y="2039991"/>
                </a:cubicBezTo>
                <a:cubicBezTo>
                  <a:pt x="4806145" y="2034926"/>
                  <a:pt x="4820802" y="2035766"/>
                  <a:pt x="4831020" y="2039989"/>
                </a:cubicBezTo>
                <a:lnTo>
                  <a:pt x="4858107" y="2043354"/>
                </a:lnTo>
                <a:cubicBezTo>
                  <a:pt x="4868330" y="2047573"/>
                  <a:pt x="4882115" y="2061075"/>
                  <a:pt x="4885686" y="2070351"/>
                </a:cubicBezTo>
                <a:cubicBezTo>
                  <a:pt x="4884824" y="2083016"/>
                  <a:pt x="4789588" y="2077552"/>
                  <a:pt x="4769152" y="2069118"/>
                </a:cubicBezTo>
                <a:lnTo>
                  <a:pt x="4772047" y="2072917"/>
                </a:lnTo>
                <a:cubicBezTo>
                  <a:pt x="4774074" y="2089373"/>
                  <a:pt x="4769650" y="2092756"/>
                  <a:pt x="4757210" y="2090226"/>
                </a:cubicBezTo>
                <a:cubicBezTo>
                  <a:pt x="4718180" y="2107958"/>
                  <a:pt x="4654466" y="2102492"/>
                  <a:pt x="4609652" y="2112633"/>
                </a:cubicBezTo>
                <a:cubicBezTo>
                  <a:pt x="4608789" y="2125288"/>
                  <a:pt x="4603006" y="2117698"/>
                  <a:pt x="4589889" y="2109680"/>
                </a:cubicBezTo>
                <a:cubicBezTo>
                  <a:pt x="4585455" y="2113059"/>
                  <a:pt x="4578131" y="2112635"/>
                  <a:pt x="4583920" y="2120233"/>
                </a:cubicBezTo>
                <a:cubicBezTo>
                  <a:pt x="4574374" y="2121502"/>
                  <a:pt x="4546614" y="2112645"/>
                  <a:pt x="4547970" y="2123621"/>
                </a:cubicBezTo>
                <a:lnTo>
                  <a:pt x="4578628" y="2136273"/>
                </a:lnTo>
                <a:cubicBezTo>
                  <a:pt x="4588841" y="2140488"/>
                  <a:pt x="4596170" y="2140908"/>
                  <a:pt x="4594815" y="2129932"/>
                </a:cubicBezTo>
                <a:cubicBezTo>
                  <a:pt x="4605033" y="2134154"/>
                  <a:pt x="4622575" y="2138789"/>
                  <a:pt x="4632120" y="2137520"/>
                </a:cubicBezTo>
                <a:lnTo>
                  <a:pt x="4695162" y="2137506"/>
                </a:lnTo>
                <a:lnTo>
                  <a:pt x="4723599" y="2151850"/>
                </a:lnTo>
                <a:cubicBezTo>
                  <a:pt x="4733817" y="2156062"/>
                  <a:pt x="4746256" y="2158592"/>
                  <a:pt x="4744897" y="2147619"/>
                </a:cubicBezTo>
                <a:lnTo>
                  <a:pt x="4774206" y="2149303"/>
                </a:lnTo>
                <a:cubicBezTo>
                  <a:pt x="4783931" y="2129884"/>
                  <a:pt x="4819512" y="2162792"/>
                  <a:pt x="4829237" y="2143373"/>
                </a:cubicBezTo>
                <a:lnTo>
                  <a:pt x="4891232" y="2174166"/>
                </a:lnTo>
                <a:cubicBezTo>
                  <a:pt x="4892402" y="2203284"/>
                  <a:pt x="4892402" y="2203284"/>
                  <a:pt x="4869067" y="2191055"/>
                </a:cubicBezTo>
                <a:cubicBezTo>
                  <a:pt x="4870241" y="2220170"/>
                  <a:pt x="4839090" y="2183887"/>
                  <a:pt x="4839582" y="2207518"/>
                </a:cubicBezTo>
                <a:cubicBezTo>
                  <a:pt x="4822041" y="2202883"/>
                  <a:pt x="4761893" y="2206696"/>
                  <a:pt x="4761031" y="2219361"/>
                </a:cubicBezTo>
                <a:lnTo>
                  <a:pt x="4695776" y="2221062"/>
                </a:lnTo>
                <a:cubicBezTo>
                  <a:pt x="4696268" y="2244692"/>
                  <a:pt x="4685866" y="2258623"/>
                  <a:pt x="4657424" y="2244281"/>
                </a:cubicBezTo>
                <a:cubicBezTo>
                  <a:pt x="4633909" y="2250202"/>
                  <a:pt x="4600176" y="2251900"/>
                  <a:pt x="4569522" y="2239245"/>
                </a:cubicBezTo>
                <a:lnTo>
                  <a:pt x="4560469" y="2264144"/>
                </a:lnTo>
                <a:lnTo>
                  <a:pt x="4529132" y="2246004"/>
                </a:lnTo>
                <a:lnTo>
                  <a:pt x="4504755" y="2264579"/>
                </a:lnTo>
                <a:cubicBezTo>
                  <a:pt x="4487213" y="2259944"/>
                  <a:pt x="4481240" y="2270499"/>
                  <a:pt x="4465238" y="2258687"/>
                </a:cubicBezTo>
                <a:cubicBezTo>
                  <a:pt x="4457910" y="2258267"/>
                  <a:pt x="4449724" y="2270509"/>
                  <a:pt x="4450396" y="2275990"/>
                </a:cubicBezTo>
                <a:cubicBezTo>
                  <a:pt x="4448861" y="2283164"/>
                  <a:pt x="4456863" y="2289075"/>
                  <a:pt x="4459080" y="2287385"/>
                </a:cubicBezTo>
                <a:cubicBezTo>
                  <a:pt x="4457910" y="2258267"/>
                  <a:pt x="4495707" y="2289486"/>
                  <a:pt x="4508819" y="2297496"/>
                </a:cubicBezTo>
                <a:lnTo>
                  <a:pt x="4542060" y="2272167"/>
                </a:lnTo>
                <a:lnTo>
                  <a:pt x="4544954" y="2275966"/>
                </a:lnTo>
                <a:cubicBezTo>
                  <a:pt x="4552283" y="2276386"/>
                  <a:pt x="4561824" y="2275120"/>
                  <a:pt x="4560469" y="2264144"/>
                </a:cubicBezTo>
                <a:cubicBezTo>
                  <a:pt x="4588910" y="2278486"/>
                  <a:pt x="4607319" y="2270463"/>
                  <a:pt x="4633544" y="2286494"/>
                </a:cubicBezTo>
                <a:cubicBezTo>
                  <a:pt x="4628802" y="2248089"/>
                  <a:pt x="4643269" y="2267075"/>
                  <a:pt x="4676818" y="2283530"/>
                </a:cubicBezTo>
                <a:cubicBezTo>
                  <a:pt x="4700153" y="2295759"/>
                  <a:pt x="4746691" y="2260298"/>
                  <a:pt x="4775133" y="2274639"/>
                </a:cubicBezTo>
                <a:cubicBezTo>
                  <a:pt x="4783133" y="2280540"/>
                  <a:pt x="4786705" y="2289827"/>
                  <a:pt x="4787383" y="2295314"/>
                </a:cubicBezTo>
                <a:cubicBezTo>
                  <a:pt x="4790769" y="2322743"/>
                  <a:pt x="4754142" y="2320643"/>
                  <a:pt x="4735919" y="2310524"/>
                </a:cubicBezTo>
                <a:cubicBezTo>
                  <a:pt x="4692639" y="2313481"/>
                  <a:pt x="4662478" y="2324466"/>
                  <a:pt x="4621416" y="2325744"/>
                </a:cubicBezTo>
                <a:cubicBezTo>
                  <a:pt x="4622770" y="2336710"/>
                  <a:pt x="4614770" y="2330809"/>
                  <a:pt x="4604547" y="2326590"/>
                </a:cubicBezTo>
                <a:cubicBezTo>
                  <a:pt x="4594324" y="2322371"/>
                  <a:pt x="4592789" y="2329545"/>
                  <a:pt x="4596361" y="2338832"/>
                </a:cubicBezTo>
                <a:cubicBezTo>
                  <a:pt x="4581031" y="2332500"/>
                  <a:pt x="4563486" y="2327869"/>
                  <a:pt x="4556839" y="2332933"/>
                </a:cubicBezTo>
                <a:lnTo>
                  <a:pt x="4529753" y="2329567"/>
                </a:lnTo>
                <a:cubicBezTo>
                  <a:pt x="4529567" y="2347710"/>
                  <a:pt x="4517809" y="2350665"/>
                  <a:pt x="4504697" y="2342654"/>
                </a:cubicBezTo>
                <a:cubicBezTo>
                  <a:pt x="4522059" y="2365439"/>
                  <a:pt x="4572106" y="2417333"/>
                  <a:pt x="4573280" y="2446448"/>
                </a:cubicBezTo>
                <a:cubicBezTo>
                  <a:pt x="4573094" y="2464590"/>
                  <a:pt x="4562015" y="2473043"/>
                  <a:pt x="4551119" y="2463334"/>
                </a:cubicBezTo>
                <a:cubicBezTo>
                  <a:pt x="4548902" y="2465023"/>
                  <a:pt x="4536463" y="2462493"/>
                  <a:pt x="4537140" y="2467981"/>
                </a:cubicBezTo>
                <a:lnTo>
                  <a:pt x="4550257" y="2475999"/>
                </a:lnTo>
                <a:lnTo>
                  <a:pt x="4610030" y="2508474"/>
                </a:lnTo>
                <a:lnTo>
                  <a:pt x="4631333" y="2504249"/>
                </a:lnTo>
                <a:cubicBezTo>
                  <a:pt x="4632191" y="2491588"/>
                  <a:pt x="4637980" y="2499185"/>
                  <a:pt x="4648202" y="2503404"/>
                </a:cubicBezTo>
                <a:cubicBezTo>
                  <a:pt x="4655525" y="2503817"/>
                  <a:pt x="4654849" y="2498339"/>
                  <a:pt x="4654171" y="2492851"/>
                </a:cubicBezTo>
                <a:cubicBezTo>
                  <a:pt x="4684830" y="2505504"/>
                  <a:pt x="4714134" y="2507180"/>
                  <a:pt x="4744788" y="2519836"/>
                </a:cubicBezTo>
                <a:cubicBezTo>
                  <a:pt x="4770519" y="2512226"/>
                  <a:pt x="4807825" y="2519814"/>
                  <a:pt x="4839839" y="2543443"/>
                </a:cubicBezTo>
                <a:lnTo>
                  <a:pt x="4848025" y="2531201"/>
                </a:lnTo>
                <a:cubicBezTo>
                  <a:pt x="4851781" y="2522335"/>
                  <a:pt x="4864216" y="2524867"/>
                  <a:pt x="4877328" y="2532878"/>
                </a:cubicBezTo>
                <a:cubicBezTo>
                  <a:pt x="4891980" y="2533721"/>
                  <a:pt x="4899986" y="2539629"/>
                  <a:pt x="4899123" y="2552284"/>
                </a:cubicBezTo>
                <a:cubicBezTo>
                  <a:pt x="4901828" y="2574228"/>
                  <a:pt x="4900970" y="2586890"/>
                  <a:pt x="4875423" y="2576347"/>
                </a:cubicBezTo>
                <a:cubicBezTo>
                  <a:pt x="4860089" y="2570019"/>
                  <a:pt x="4804565" y="2552308"/>
                  <a:pt x="4802840" y="2577628"/>
                </a:cubicBezTo>
                <a:cubicBezTo>
                  <a:pt x="4788871" y="2582279"/>
                  <a:pt x="4734512" y="2593690"/>
                  <a:pt x="4703853" y="2581037"/>
                </a:cubicBezTo>
                <a:cubicBezTo>
                  <a:pt x="4705885" y="2597490"/>
                  <a:pt x="4695667" y="2593279"/>
                  <a:pt x="4687661" y="2587371"/>
                </a:cubicBezTo>
                <a:cubicBezTo>
                  <a:pt x="4669442" y="2577248"/>
                  <a:pt x="4670427" y="2624508"/>
                  <a:pt x="4668887" y="2631686"/>
                </a:cubicBezTo>
                <a:cubicBezTo>
                  <a:pt x="4651346" y="2627051"/>
                  <a:pt x="4529023" y="2618221"/>
                  <a:pt x="4531732" y="2640162"/>
                </a:cubicBezTo>
                <a:lnTo>
                  <a:pt x="4493073" y="2621609"/>
                </a:lnTo>
                <a:cubicBezTo>
                  <a:pt x="4471093" y="2620345"/>
                  <a:pt x="4451334" y="2617399"/>
                  <a:pt x="4432248" y="2619934"/>
                </a:cubicBezTo>
                <a:lnTo>
                  <a:pt x="4428496" y="2628797"/>
                </a:lnTo>
                <a:cubicBezTo>
                  <a:pt x="4448747" y="2655373"/>
                  <a:pt x="4486421" y="2626666"/>
                  <a:pt x="4509572" y="2657048"/>
                </a:cubicBezTo>
                <a:cubicBezTo>
                  <a:pt x="4515361" y="2664645"/>
                  <a:pt x="4523361" y="2670546"/>
                  <a:pt x="4534257" y="2680256"/>
                </a:cubicBezTo>
                <a:lnTo>
                  <a:pt x="4520652" y="2648605"/>
                </a:lnTo>
                <a:lnTo>
                  <a:pt x="4533765" y="2656626"/>
                </a:lnTo>
                <a:cubicBezTo>
                  <a:pt x="4546877" y="2664636"/>
                  <a:pt x="4548227" y="2675605"/>
                  <a:pt x="4549586" y="2686577"/>
                </a:cubicBezTo>
                <a:cubicBezTo>
                  <a:pt x="4562022" y="2689110"/>
                  <a:pt x="4572239" y="2693322"/>
                  <a:pt x="4578885" y="2688257"/>
                </a:cubicBezTo>
                <a:cubicBezTo>
                  <a:pt x="4589108" y="2692476"/>
                  <a:pt x="4600188" y="2684033"/>
                  <a:pt x="4611946" y="2681078"/>
                </a:cubicBezTo>
                <a:cubicBezTo>
                  <a:pt x="4603263" y="2669682"/>
                  <a:pt x="4599019" y="2654914"/>
                  <a:pt x="4599876" y="2642253"/>
                </a:cubicBezTo>
                <a:cubicBezTo>
                  <a:pt x="4612994" y="2650270"/>
                  <a:pt x="4625424" y="2652796"/>
                  <a:pt x="4634287" y="2646042"/>
                </a:cubicBezTo>
                <a:lnTo>
                  <a:pt x="4658791" y="2687390"/>
                </a:lnTo>
                <a:cubicBezTo>
                  <a:pt x="4643463" y="2681068"/>
                  <a:pt x="4636816" y="2686133"/>
                  <a:pt x="4624386" y="2683607"/>
                </a:cubicBezTo>
                <a:lnTo>
                  <a:pt x="4629308" y="2703862"/>
                </a:lnTo>
                <a:cubicBezTo>
                  <a:pt x="4635091" y="2711452"/>
                  <a:pt x="4635769" y="2716941"/>
                  <a:pt x="4631339" y="2720316"/>
                </a:cubicBezTo>
                <a:cubicBezTo>
                  <a:pt x="4622476" y="2727070"/>
                  <a:pt x="4604930" y="2722438"/>
                  <a:pt x="4592495" y="2719905"/>
                </a:cubicBezTo>
                <a:cubicBezTo>
                  <a:pt x="4598961" y="2732990"/>
                  <a:pt x="4612750" y="2746488"/>
                  <a:pt x="4616317" y="2755767"/>
                </a:cubicBezTo>
                <a:cubicBezTo>
                  <a:pt x="4615455" y="2768432"/>
                  <a:pt x="4579689" y="2753667"/>
                  <a:pt x="4564361" y="2747346"/>
                </a:cubicBezTo>
                <a:cubicBezTo>
                  <a:pt x="4555497" y="2754100"/>
                  <a:pt x="4540845" y="2753257"/>
                  <a:pt x="4535062" y="2745666"/>
                </a:cubicBezTo>
                <a:lnTo>
                  <a:pt x="4505080" y="2738502"/>
                </a:lnTo>
                <a:lnTo>
                  <a:pt x="4485136" y="2753698"/>
                </a:lnTo>
                <a:lnTo>
                  <a:pt x="4500461" y="2760023"/>
                </a:lnTo>
                <a:lnTo>
                  <a:pt x="4529765" y="2761700"/>
                </a:lnTo>
                <a:cubicBezTo>
                  <a:pt x="4537093" y="2762120"/>
                  <a:pt x="4545095" y="2768031"/>
                  <a:pt x="4547984" y="2771823"/>
                </a:cubicBezTo>
                <a:cubicBezTo>
                  <a:pt x="4545772" y="2773519"/>
                  <a:pt x="4533337" y="2770986"/>
                  <a:pt x="4528903" y="2774365"/>
                </a:cubicBezTo>
                <a:cubicBezTo>
                  <a:pt x="4529395" y="2797995"/>
                  <a:pt x="4460939" y="2754124"/>
                  <a:pt x="4461431" y="2777754"/>
                </a:cubicBezTo>
                <a:lnTo>
                  <a:pt x="4434349" y="2774385"/>
                </a:lnTo>
                <a:cubicBezTo>
                  <a:pt x="4429915" y="2777764"/>
                  <a:pt x="4420374" y="2779029"/>
                  <a:pt x="4410834" y="2780306"/>
                </a:cubicBezTo>
                <a:cubicBezTo>
                  <a:pt x="4433487" y="2787050"/>
                  <a:pt x="4461251" y="2795904"/>
                  <a:pt x="4476761" y="2784086"/>
                </a:cubicBezTo>
                <a:lnTo>
                  <a:pt x="4493259" y="2819525"/>
                </a:lnTo>
                <a:lnTo>
                  <a:pt x="4463098" y="2830510"/>
                </a:lnTo>
                <a:lnTo>
                  <a:pt x="4479782" y="2847807"/>
                </a:lnTo>
                <a:lnTo>
                  <a:pt x="4480952" y="2876925"/>
                </a:lnTo>
                <a:lnTo>
                  <a:pt x="4433244" y="2883268"/>
                </a:lnTo>
                <a:cubicBezTo>
                  <a:pt x="4394579" y="2864708"/>
                  <a:pt x="4356412" y="2869785"/>
                  <a:pt x="4325758" y="2857129"/>
                </a:cubicBezTo>
                <a:lnTo>
                  <a:pt x="4319974" y="2849539"/>
                </a:lnTo>
                <a:lnTo>
                  <a:pt x="4313318" y="2854599"/>
                </a:lnTo>
                <a:lnTo>
                  <a:pt x="4273802" y="2848708"/>
                </a:lnTo>
                <a:cubicBezTo>
                  <a:pt x="4253858" y="2863905"/>
                  <a:pt x="4216060" y="2832686"/>
                  <a:pt x="4191677" y="2851254"/>
                </a:cubicBezTo>
                <a:cubicBezTo>
                  <a:pt x="4179243" y="2848732"/>
                  <a:pt x="4123529" y="2849167"/>
                  <a:pt x="4117746" y="2841576"/>
                </a:cubicBezTo>
                <a:cubicBezTo>
                  <a:pt x="4111094" y="2846634"/>
                  <a:pt x="4102230" y="2853388"/>
                  <a:pt x="4090474" y="2856353"/>
                </a:cubicBezTo>
                <a:lnTo>
                  <a:pt x="4093368" y="2860152"/>
                </a:lnTo>
                <a:cubicBezTo>
                  <a:pt x="4094040" y="2865632"/>
                  <a:pt x="4091828" y="2867318"/>
                  <a:pt x="4083827" y="2861418"/>
                </a:cubicBezTo>
                <a:lnTo>
                  <a:pt x="4078038" y="2853820"/>
                </a:lnTo>
                <a:cubicBezTo>
                  <a:pt x="4068493" y="2855089"/>
                  <a:pt x="4060492" y="2849188"/>
                  <a:pt x="4054708" y="2841588"/>
                </a:cubicBezTo>
                <a:cubicBezTo>
                  <a:pt x="4039194" y="2853410"/>
                  <a:pt x="4014324" y="2848354"/>
                  <a:pt x="3998810" y="2860176"/>
                </a:cubicBezTo>
                <a:lnTo>
                  <a:pt x="3998444" y="2896468"/>
                </a:lnTo>
                <a:cubicBezTo>
                  <a:pt x="4001339" y="2900266"/>
                  <a:pt x="4004228" y="2904058"/>
                  <a:pt x="4002011" y="2905747"/>
                </a:cubicBezTo>
                <a:cubicBezTo>
                  <a:pt x="3997577" y="2909126"/>
                  <a:pt x="3985147" y="2906600"/>
                  <a:pt x="3977141" y="2900692"/>
                </a:cubicBezTo>
                <a:cubicBezTo>
                  <a:pt x="3970495" y="2905757"/>
                  <a:pt x="3960950" y="2907026"/>
                  <a:pt x="3949377" y="2891838"/>
                </a:cubicBezTo>
                <a:lnTo>
                  <a:pt x="3940694" y="2880442"/>
                </a:lnTo>
                <a:lnTo>
                  <a:pt x="3913427" y="2895226"/>
                </a:lnTo>
                <a:lnTo>
                  <a:pt x="3842388" y="2889336"/>
                </a:lnTo>
                <a:lnTo>
                  <a:pt x="3833191" y="2884224"/>
                </a:lnTo>
                <a:lnTo>
                  <a:pt x="3856274" y="2909488"/>
                </a:lnTo>
                <a:cubicBezTo>
                  <a:pt x="3862892" y="2916149"/>
                  <a:pt x="3894213" y="2943657"/>
                  <a:pt x="3889638" y="2951104"/>
                </a:cubicBezTo>
                <a:lnTo>
                  <a:pt x="3883275" y="2952736"/>
                </a:lnTo>
                <a:cubicBezTo>
                  <a:pt x="3874872" y="2940257"/>
                  <a:pt x="3856538" y="2917786"/>
                  <a:pt x="3848915" y="2930196"/>
                </a:cubicBezTo>
                <a:lnTo>
                  <a:pt x="3798903" y="2882022"/>
                </a:lnTo>
                <a:lnTo>
                  <a:pt x="3759588" y="2886405"/>
                </a:lnTo>
                <a:lnTo>
                  <a:pt x="3732994" y="2906670"/>
                </a:lnTo>
                <a:lnTo>
                  <a:pt x="3694333" y="2888106"/>
                </a:lnTo>
                <a:lnTo>
                  <a:pt x="3660600" y="2889805"/>
                </a:lnTo>
                <a:lnTo>
                  <a:pt x="3633092" y="2875936"/>
                </a:lnTo>
                <a:lnTo>
                  <a:pt x="3699317" y="2964439"/>
                </a:lnTo>
                <a:lnTo>
                  <a:pt x="3734136" y="3000368"/>
                </a:lnTo>
                <a:lnTo>
                  <a:pt x="3596002" y="3000368"/>
                </a:lnTo>
                <a:lnTo>
                  <a:pt x="3425263" y="2848902"/>
                </a:lnTo>
                <a:lnTo>
                  <a:pt x="3419527" y="2881431"/>
                </a:lnTo>
                <a:cubicBezTo>
                  <a:pt x="3417310" y="2883121"/>
                  <a:pt x="3412880" y="2886496"/>
                  <a:pt x="3407091" y="2878899"/>
                </a:cubicBezTo>
                <a:cubicBezTo>
                  <a:pt x="3383577" y="2884819"/>
                  <a:pt x="3335869" y="2891162"/>
                  <a:pt x="3302316" y="2874711"/>
                </a:cubicBezTo>
                <a:cubicBezTo>
                  <a:pt x="3293452" y="2881465"/>
                  <a:pt x="3282557" y="2871765"/>
                  <a:pt x="3273694" y="2878519"/>
                </a:cubicBezTo>
                <a:cubicBezTo>
                  <a:pt x="3249496" y="2878945"/>
                  <a:pt x="3220197" y="2877265"/>
                  <a:pt x="3192433" y="2868411"/>
                </a:cubicBezTo>
                <a:cubicBezTo>
                  <a:pt x="3187999" y="2871789"/>
                  <a:pt x="3178458" y="2873055"/>
                  <a:pt x="3172669" y="2865458"/>
                </a:cubicBezTo>
                <a:cubicBezTo>
                  <a:pt x="3161097" y="2850271"/>
                  <a:pt x="3183935" y="2838872"/>
                  <a:pt x="3188369" y="2835494"/>
                </a:cubicBezTo>
                <a:lnTo>
                  <a:pt x="3158568" y="2810180"/>
                </a:lnTo>
                <a:lnTo>
                  <a:pt x="3133518" y="2823274"/>
                </a:lnTo>
                <a:lnTo>
                  <a:pt x="3067581" y="2819490"/>
                </a:lnTo>
                <a:lnTo>
                  <a:pt x="3064691" y="2815688"/>
                </a:lnTo>
                <a:lnTo>
                  <a:pt x="3001654" y="2815710"/>
                </a:lnTo>
                <a:cubicBezTo>
                  <a:pt x="2993648" y="2809802"/>
                  <a:pt x="2978812" y="2827111"/>
                  <a:pt x="2976599" y="2828797"/>
                </a:cubicBezTo>
                <a:cubicBezTo>
                  <a:pt x="2989034" y="2831330"/>
                  <a:pt x="2987310" y="2856650"/>
                  <a:pt x="2976415" y="2846950"/>
                </a:cubicBezTo>
                <a:cubicBezTo>
                  <a:pt x="2973520" y="2843152"/>
                  <a:pt x="2967736" y="2835551"/>
                  <a:pt x="2963302" y="2838930"/>
                </a:cubicBezTo>
                <a:cubicBezTo>
                  <a:pt x="2958868" y="2842308"/>
                  <a:pt x="2960905" y="2858769"/>
                  <a:pt x="2962255" y="2869737"/>
                </a:cubicBezTo>
                <a:cubicBezTo>
                  <a:pt x="2955608" y="2874802"/>
                  <a:pt x="2907218" y="2875660"/>
                  <a:pt x="2901435" y="2868070"/>
                </a:cubicBezTo>
                <a:cubicBezTo>
                  <a:pt x="2885925" y="2879888"/>
                  <a:pt x="2883708" y="2881577"/>
                  <a:pt x="2863452" y="2854994"/>
                </a:cubicBezTo>
                <a:lnTo>
                  <a:pt x="2839074" y="2873569"/>
                </a:lnTo>
                <a:cubicBezTo>
                  <a:pt x="2831254" y="2849519"/>
                  <a:pt x="2825655" y="2823776"/>
                  <a:pt x="2828057" y="2803944"/>
                </a:cubicBezTo>
                <a:cubicBezTo>
                  <a:pt x="2823618" y="2807315"/>
                  <a:pt x="2819184" y="2810694"/>
                  <a:pt x="2811865" y="2810277"/>
                </a:cubicBezTo>
                <a:lnTo>
                  <a:pt x="2807060" y="2849941"/>
                </a:lnTo>
                <a:cubicBezTo>
                  <a:pt x="2790197" y="2850794"/>
                  <a:pt x="2686591" y="2875724"/>
                  <a:pt x="2657657" y="2837752"/>
                </a:cubicBezTo>
                <a:cubicBezTo>
                  <a:pt x="2651010" y="2842817"/>
                  <a:pt x="2612838" y="2847887"/>
                  <a:pt x="2604160" y="2836498"/>
                </a:cubicBezTo>
                <a:cubicBezTo>
                  <a:pt x="2601265" y="2832699"/>
                  <a:pt x="2607916" y="2827631"/>
                  <a:pt x="2607916" y="2827631"/>
                </a:cubicBezTo>
                <a:lnTo>
                  <a:pt x="2598556" y="2810758"/>
                </a:lnTo>
                <a:lnTo>
                  <a:pt x="2581009" y="2806116"/>
                </a:lnTo>
                <a:lnTo>
                  <a:pt x="2585751" y="2844521"/>
                </a:lnTo>
                <a:cubicBezTo>
                  <a:pt x="2561373" y="2863096"/>
                  <a:pt x="2529180" y="2857617"/>
                  <a:pt x="2494087" y="2848343"/>
                </a:cubicBezTo>
                <a:cubicBezTo>
                  <a:pt x="2489657" y="2851719"/>
                  <a:pt x="2475990" y="2898146"/>
                  <a:pt x="2467307" y="2886750"/>
                </a:cubicBezTo>
                <a:cubicBezTo>
                  <a:pt x="2458629" y="2875361"/>
                  <a:pt x="2457274" y="2864386"/>
                  <a:pt x="2455924" y="2853417"/>
                </a:cubicBezTo>
                <a:cubicBezTo>
                  <a:pt x="2440410" y="2865238"/>
                  <a:pt x="2412461" y="2874527"/>
                  <a:pt x="2389808" y="2867783"/>
                </a:cubicBezTo>
                <a:lnTo>
                  <a:pt x="2393068" y="2835289"/>
                </a:lnTo>
                <a:lnTo>
                  <a:pt x="2423906" y="2829792"/>
                </a:lnTo>
                <a:cubicBezTo>
                  <a:pt x="2423229" y="2824304"/>
                  <a:pt x="2419662" y="2815025"/>
                  <a:pt x="2421879" y="2813335"/>
                </a:cubicBezTo>
                <a:cubicBezTo>
                  <a:pt x="2426309" y="2809960"/>
                  <a:pt x="2443670" y="2832745"/>
                  <a:pt x="2446569" y="2836540"/>
                </a:cubicBezTo>
                <a:cubicBezTo>
                  <a:pt x="2459862" y="2826411"/>
                  <a:pt x="2484054" y="2825979"/>
                  <a:pt x="2506029" y="2827235"/>
                </a:cubicBezTo>
                <a:cubicBezTo>
                  <a:pt x="2508246" y="2825546"/>
                  <a:pt x="2512004" y="2816690"/>
                  <a:pt x="2511326" y="2811202"/>
                </a:cubicBezTo>
                <a:lnTo>
                  <a:pt x="2471126" y="2799815"/>
                </a:lnTo>
                <a:lnTo>
                  <a:pt x="2454442" y="2782519"/>
                </a:lnTo>
                <a:lnTo>
                  <a:pt x="2423414" y="2806162"/>
                </a:lnTo>
                <a:cubicBezTo>
                  <a:pt x="2392078" y="2788021"/>
                  <a:pt x="2341481" y="2790573"/>
                  <a:pt x="2320178" y="2794797"/>
                </a:cubicBezTo>
                <a:cubicBezTo>
                  <a:pt x="2311314" y="2801551"/>
                  <a:pt x="2295312" y="2789738"/>
                  <a:pt x="2286445" y="2796495"/>
                </a:cubicBezTo>
                <a:lnTo>
                  <a:pt x="2260034" y="2798607"/>
                </a:lnTo>
                <a:lnTo>
                  <a:pt x="2262929" y="2802406"/>
                </a:lnTo>
                <a:cubicBezTo>
                  <a:pt x="2254065" y="2809159"/>
                  <a:pt x="2238059" y="2797350"/>
                  <a:pt x="2229196" y="2804104"/>
                </a:cubicBezTo>
                <a:cubicBezTo>
                  <a:pt x="2222545" y="2809172"/>
                  <a:pt x="2215899" y="2814236"/>
                  <a:pt x="2204321" y="2799042"/>
                </a:cubicBezTo>
                <a:lnTo>
                  <a:pt x="2198259" y="2797025"/>
                </a:lnTo>
                <a:lnTo>
                  <a:pt x="2197142" y="2801792"/>
                </a:lnTo>
                <a:lnTo>
                  <a:pt x="2192353" y="2795058"/>
                </a:lnTo>
                <a:lnTo>
                  <a:pt x="2171450" y="2788086"/>
                </a:lnTo>
                <a:lnTo>
                  <a:pt x="2147073" y="2806661"/>
                </a:lnTo>
                <a:lnTo>
                  <a:pt x="2142928" y="2797427"/>
                </a:lnTo>
                <a:lnTo>
                  <a:pt x="2129979" y="2806504"/>
                </a:lnTo>
                <a:lnTo>
                  <a:pt x="2126185" y="2784487"/>
                </a:lnTo>
                <a:lnTo>
                  <a:pt x="2088650" y="2785155"/>
                </a:lnTo>
                <a:lnTo>
                  <a:pt x="2090004" y="2796120"/>
                </a:lnTo>
                <a:lnTo>
                  <a:pt x="2071781" y="2786000"/>
                </a:lnTo>
                <a:lnTo>
                  <a:pt x="2057128" y="2785157"/>
                </a:lnTo>
                <a:lnTo>
                  <a:pt x="2050298" y="2808374"/>
                </a:lnTo>
                <a:lnTo>
                  <a:pt x="2029676" y="2818083"/>
                </a:lnTo>
                <a:cubicBezTo>
                  <a:pt x="2012315" y="2795298"/>
                  <a:pt x="2009055" y="2827792"/>
                  <a:pt x="1980121" y="2789820"/>
                </a:cubicBezTo>
                <a:lnTo>
                  <a:pt x="1991201" y="2781377"/>
                </a:lnTo>
                <a:lnTo>
                  <a:pt x="1985833" y="2776596"/>
                </a:lnTo>
                <a:lnTo>
                  <a:pt x="1943847" y="2771017"/>
                </a:lnTo>
                <a:lnTo>
                  <a:pt x="1942728" y="2771001"/>
                </a:lnTo>
                <a:lnTo>
                  <a:pt x="1889264" y="2797226"/>
                </a:lnTo>
                <a:cubicBezTo>
                  <a:pt x="1885949" y="2793894"/>
                  <a:pt x="1876020" y="2783899"/>
                  <a:pt x="1872973" y="2788873"/>
                </a:cubicBezTo>
                <a:cubicBezTo>
                  <a:pt x="1871451" y="2791353"/>
                  <a:pt x="1878332" y="2806312"/>
                  <a:pt x="1880117" y="2812130"/>
                </a:cubicBezTo>
                <a:lnTo>
                  <a:pt x="1834552" y="2790374"/>
                </a:lnTo>
                <a:lnTo>
                  <a:pt x="1829856" y="2785646"/>
                </a:lnTo>
                <a:lnTo>
                  <a:pt x="1811260" y="2816451"/>
                </a:lnTo>
                <a:lnTo>
                  <a:pt x="1795439" y="2786500"/>
                </a:lnTo>
                <a:cubicBezTo>
                  <a:pt x="1782136" y="2796624"/>
                  <a:pt x="1761520" y="2806341"/>
                  <a:pt x="1736651" y="2801285"/>
                </a:cubicBezTo>
                <a:lnTo>
                  <a:pt x="1737698" y="2770478"/>
                </a:lnTo>
                <a:lnTo>
                  <a:pt x="1766320" y="2766670"/>
                </a:lnTo>
                <a:cubicBezTo>
                  <a:pt x="1765642" y="2761182"/>
                  <a:pt x="1762076" y="2751903"/>
                  <a:pt x="1764287" y="2750206"/>
                </a:cubicBezTo>
                <a:cubicBezTo>
                  <a:pt x="1768722" y="2746838"/>
                  <a:pt x="1783189" y="2765824"/>
                  <a:pt x="1786078" y="2769616"/>
                </a:cubicBezTo>
                <a:lnTo>
                  <a:pt x="1811518" y="2766878"/>
                </a:lnTo>
                <a:lnTo>
                  <a:pt x="1842671" y="2727892"/>
                </a:lnTo>
                <a:lnTo>
                  <a:pt x="1822303" y="2719487"/>
                </a:lnTo>
                <a:lnTo>
                  <a:pt x="1814867" y="2721665"/>
                </a:lnTo>
                <a:lnTo>
                  <a:pt x="1765828" y="2743040"/>
                </a:lnTo>
                <a:cubicBezTo>
                  <a:pt x="1737386" y="2728698"/>
                  <a:pt x="1691213" y="2727867"/>
                  <a:pt x="1669914" y="2732088"/>
                </a:cubicBezTo>
                <a:cubicBezTo>
                  <a:pt x="1654400" y="2743909"/>
                  <a:pt x="1629530" y="2738854"/>
                  <a:pt x="1608231" y="2743075"/>
                </a:cubicBezTo>
                <a:cubicBezTo>
                  <a:pt x="1584897" y="2730846"/>
                  <a:pt x="1562244" y="2724101"/>
                  <a:pt x="1539591" y="2717357"/>
                </a:cubicBezTo>
                <a:lnTo>
                  <a:pt x="1475014" y="2724546"/>
                </a:lnTo>
                <a:cubicBezTo>
                  <a:pt x="1472119" y="2720747"/>
                  <a:pt x="1463441" y="2709358"/>
                  <a:pt x="1459008" y="2712737"/>
                </a:cubicBezTo>
                <a:cubicBezTo>
                  <a:pt x="1456791" y="2714426"/>
                  <a:pt x="1461039" y="2729190"/>
                  <a:pt x="1461717" y="2734678"/>
                </a:cubicBezTo>
                <a:lnTo>
                  <a:pt x="1416591" y="2703039"/>
                </a:lnTo>
                <a:lnTo>
                  <a:pt x="1396341" y="2676463"/>
                </a:lnTo>
                <a:cubicBezTo>
                  <a:pt x="1414072" y="2662953"/>
                  <a:pt x="1434507" y="2671386"/>
                  <a:pt x="1459743" y="2640149"/>
                </a:cubicBezTo>
                <a:cubicBezTo>
                  <a:pt x="1434877" y="2635091"/>
                  <a:pt x="1409326" y="2624551"/>
                  <a:pt x="1391599" y="2638058"/>
                </a:cubicBezTo>
                <a:cubicBezTo>
                  <a:pt x="1368268" y="2625826"/>
                  <a:pt x="1347823" y="2617388"/>
                  <a:pt x="1325170" y="2610644"/>
                </a:cubicBezTo>
                <a:cubicBezTo>
                  <a:pt x="1287558" y="2561283"/>
                  <a:pt x="1295681" y="2627110"/>
                  <a:pt x="1272536" y="2596735"/>
                </a:cubicBezTo>
                <a:lnTo>
                  <a:pt x="1262329" y="2583340"/>
                </a:lnTo>
                <a:lnTo>
                  <a:pt x="1254257" y="2583905"/>
                </a:lnTo>
                <a:lnTo>
                  <a:pt x="1253392" y="2582554"/>
                </a:lnTo>
                <a:lnTo>
                  <a:pt x="1222801" y="2586621"/>
                </a:lnTo>
                <a:lnTo>
                  <a:pt x="1189248" y="2570170"/>
                </a:lnTo>
                <a:lnTo>
                  <a:pt x="1195402" y="2541475"/>
                </a:lnTo>
                <a:cubicBezTo>
                  <a:pt x="1189613" y="2533878"/>
                  <a:pt x="1188936" y="2528390"/>
                  <a:pt x="1193370" y="2525012"/>
                </a:cubicBezTo>
                <a:cubicBezTo>
                  <a:pt x="1211097" y="2511504"/>
                  <a:pt x="1246867" y="2526266"/>
                  <a:pt x="1266810" y="2511069"/>
                </a:cubicBezTo>
                <a:cubicBezTo>
                  <a:pt x="1266810" y="2511069"/>
                  <a:pt x="1271244" y="2507691"/>
                  <a:pt x="1268350" y="2503892"/>
                </a:cubicBezTo>
                <a:cubicBezTo>
                  <a:pt x="1265455" y="2500094"/>
                  <a:pt x="1246369" y="2502629"/>
                  <a:pt x="1241263" y="2500526"/>
                </a:cubicBezTo>
                <a:cubicBezTo>
                  <a:pt x="1236152" y="2498417"/>
                  <a:pt x="1231044" y="2496304"/>
                  <a:pt x="1228827" y="2497994"/>
                </a:cubicBezTo>
                <a:cubicBezTo>
                  <a:pt x="1222177" y="2503061"/>
                  <a:pt x="1218425" y="2511924"/>
                  <a:pt x="1206852" y="2496737"/>
                </a:cubicBezTo>
                <a:lnTo>
                  <a:pt x="1190841" y="2484921"/>
                </a:lnTo>
                <a:lnTo>
                  <a:pt x="1159694" y="2448635"/>
                </a:lnTo>
                <a:lnTo>
                  <a:pt x="1133285" y="2450757"/>
                </a:lnTo>
                <a:cubicBezTo>
                  <a:pt x="1122385" y="2441050"/>
                  <a:pt x="1107060" y="2434726"/>
                  <a:pt x="1096837" y="2430507"/>
                </a:cubicBezTo>
                <a:cubicBezTo>
                  <a:pt x="1091054" y="2422917"/>
                  <a:pt x="1080153" y="2413210"/>
                  <a:pt x="1073507" y="2418275"/>
                </a:cubicBezTo>
                <a:lnTo>
                  <a:pt x="1067538" y="2428827"/>
                </a:lnTo>
                <a:lnTo>
                  <a:pt x="1041498" y="2394654"/>
                </a:lnTo>
                <a:cubicBezTo>
                  <a:pt x="1048145" y="2389589"/>
                  <a:pt x="1094990" y="2395901"/>
                  <a:pt x="1080529" y="2376922"/>
                </a:cubicBezTo>
                <a:cubicBezTo>
                  <a:pt x="1074740" y="2369325"/>
                  <a:pt x="1064517" y="2365106"/>
                  <a:pt x="1059405" y="2362997"/>
                </a:cubicBezTo>
                <a:lnTo>
                  <a:pt x="1027032" y="2375668"/>
                </a:lnTo>
                <a:lnTo>
                  <a:pt x="997050" y="2368503"/>
                </a:lnTo>
                <a:cubicBezTo>
                  <a:pt x="983753" y="2378635"/>
                  <a:pt x="969101" y="2377792"/>
                  <a:pt x="948665" y="2369358"/>
                </a:cubicBezTo>
                <a:lnTo>
                  <a:pt x="930934" y="2382869"/>
                </a:lnTo>
                <a:cubicBezTo>
                  <a:pt x="915604" y="2376537"/>
                  <a:pt x="903847" y="2379503"/>
                  <a:pt x="894984" y="2386257"/>
                </a:cubicBezTo>
                <a:cubicBezTo>
                  <a:pt x="888517" y="2373171"/>
                  <a:pt x="872511" y="2361362"/>
                  <a:pt x="863647" y="2368116"/>
                </a:cubicBezTo>
                <a:lnTo>
                  <a:pt x="857021" y="2366767"/>
                </a:lnTo>
                <a:lnTo>
                  <a:pt x="824590" y="2376389"/>
                </a:lnTo>
                <a:cubicBezTo>
                  <a:pt x="821541" y="2381353"/>
                  <a:pt x="815178" y="2382985"/>
                  <a:pt x="808566" y="2376331"/>
                </a:cubicBezTo>
                <a:lnTo>
                  <a:pt x="800158" y="2363844"/>
                </a:lnTo>
                <a:lnTo>
                  <a:pt x="821914" y="2351025"/>
                </a:lnTo>
                <a:lnTo>
                  <a:pt x="809839" y="2325082"/>
                </a:lnTo>
                <a:cubicBezTo>
                  <a:pt x="831819" y="2326346"/>
                  <a:pt x="853302" y="2303972"/>
                  <a:pt x="873738" y="2312405"/>
                </a:cubicBezTo>
                <a:lnTo>
                  <a:pt x="893736" y="2318362"/>
                </a:lnTo>
                <a:lnTo>
                  <a:pt x="907493" y="2311176"/>
                </a:lnTo>
                <a:cubicBezTo>
                  <a:pt x="921220" y="2288832"/>
                  <a:pt x="952626" y="2268208"/>
                  <a:pt x="988241" y="2253835"/>
                </a:cubicBezTo>
                <a:lnTo>
                  <a:pt x="1056062" y="2241093"/>
                </a:lnTo>
                <a:lnTo>
                  <a:pt x="997420" y="2214415"/>
                </a:lnTo>
                <a:cubicBezTo>
                  <a:pt x="978085" y="2214894"/>
                  <a:pt x="959676" y="2222917"/>
                  <a:pt x="925943" y="2224616"/>
                </a:cubicBezTo>
                <a:cubicBezTo>
                  <a:pt x="905687" y="2198032"/>
                  <a:pt x="878601" y="2194666"/>
                  <a:pt x="858345" y="2168083"/>
                </a:cubicBezTo>
                <a:lnTo>
                  <a:pt x="833967" y="2186658"/>
                </a:lnTo>
                <a:lnTo>
                  <a:pt x="825289" y="2175270"/>
                </a:lnTo>
                <a:cubicBezTo>
                  <a:pt x="813717" y="2160082"/>
                  <a:pt x="818145" y="2156697"/>
                  <a:pt x="827014" y="2149950"/>
                </a:cubicBezTo>
                <a:lnTo>
                  <a:pt x="853423" y="2147828"/>
                </a:lnTo>
                <a:cubicBezTo>
                  <a:pt x="855636" y="2146142"/>
                  <a:pt x="863144" y="2128413"/>
                  <a:pt x="860255" y="2124621"/>
                </a:cubicBezTo>
                <a:lnTo>
                  <a:pt x="853608" y="2129685"/>
                </a:lnTo>
                <a:cubicBezTo>
                  <a:pt x="835380" y="2119559"/>
                  <a:pt x="793830" y="2097203"/>
                  <a:pt x="782750" y="2105646"/>
                </a:cubicBezTo>
                <a:cubicBezTo>
                  <a:pt x="769638" y="2097636"/>
                  <a:pt x="755663" y="2102280"/>
                  <a:pt x="746800" y="2109034"/>
                </a:cubicBezTo>
                <a:lnTo>
                  <a:pt x="717676" y="2089208"/>
                </a:lnTo>
                <a:cubicBezTo>
                  <a:pt x="711030" y="2094272"/>
                  <a:pt x="697055" y="2098917"/>
                  <a:pt x="683943" y="2090906"/>
                </a:cubicBezTo>
                <a:lnTo>
                  <a:pt x="666216" y="2104414"/>
                </a:lnTo>
                <a:lnTo>
                  <a:pt x="647988" y="2094287"/>
                </a:lnTo>
                <a:cubicBezTo>
                  <a:pt x="634700" y="2104423"/>
                  <a:pt x="606936" y="2095569"/>
                  <a:pt x="583596" y="2083333"/>
                </a:cubicBezTo>
                <a:cubicBezTo>
                  <a:pt x="558730" y="2078275"/>
                  <a:pt x="519208" y="2072376"/>
                  <a:pt x="490762" y="2058037"/>
                </a:cubicBezTo>
                <a:cubicBezTo>
                  <a:pt x="484116" y="2063102"/>
                  <a:pt x="475252" y="2069856"/>
                  <a:pt x="462141" y="2061845"/>
                </a:cubicBezTo>
                <a:cubicBezTo>
                  <a:pt x="448843" y="2071978"/>
                  <a:pt x="421761" y="2068608"/>
                  <a:pt x="401321" y="2060178"/>
                </a:cubicBezTo>
                <a:cubicBezTo>
                  <a:pt x="396886" y="2063546"/>
                  <a:pt x="389563" y="2063133"/>
                  <a:pt x="383774" y="2055536"/>
                </a:cubicBezTo>
                <a:lnTo>
                  <a:pt x="377313" y="2042458"/>
                </a:lnTo>
                <a:lnTo>
                  <a:pt x="408152" y="2036961"/>
                </a:lnTo>
                <a:cubicBezTo>
                  <a:pt x="418370" y="2041183"/>
                  <a:pt x="430132" y="2038224"/>
                  <a:pt x="436773" y="2033153"/>
                </a:cubicBezTo>
                <a:lnTo>
                  <a:pt x="468299" y="2033147"/>
                </a:lnTo>
                <a:cubicBezTo>
                  <a:pt x="477163" y="2026393"/>
                  <a:pt x="489101" y="2005289"/>
                  <a:pt x="506462" y="2028074"/>
                </a:cubicBezTo>
                <a:cubicBezTo>
                  <a:pt x="546354" y="1997677"/>
                  <a:pt x="662210" y="1993422"/>
                  <a:pt x="727957" y="2015351"/>
                </a:cubicBezTo>
                <a:cubicBezTo>
                  <a:pt x="743471" y="2003530"/>
                  <a:pt x="763235" y="2006483"/>
                  <a:pt x="778745" y="1994664"/>
                </a:cubicBezTo>
                <a:cubicBezTo>
                  <a:pt x="787423" y="2006053"/>
                  <a:pt x="796968" y="2004784"/>
                  <a:pt x="803614" y="1999720"/>
                </a:cubicBezTo>
                <a:cubicBezTo>
                  <a:pt x="823562" y="1984520"/>
                  <a:pt x="828484" y="2004775"/>
                  <a:pt x="841781" y="1994643"/>
                </a:cubicBezTo>
                <a:lnTo>
                  <a:pt x="878409" y="1996743"/>
                </a:lnTo>
                <a:cubicBezTo>
                  <a:pt x="889304" y="2006442"/>
                  <a:pt x="898845" y="2005176"/>
                  <a:pt x="905495" y="2000109"/>
                </a:cubicBezTo>
                <a:lnTo>
                  <a:pt x="913687" y="1987874"/>
                </a:lnTo>
                <a:lnTo>
                  <a:pt x="1008425" y="1969701"/>
                </a:lnTo>
                <a:lnTo>
                  <a:pt x="1013026" y="1972255"/>
                </a:lnTo>
                <a:lnTo>
                  <a:pt x="1036970" y="1942296"/>
                </a:lnTo>
                <a:cubicBezTo>
                  <a:pt x="1014577" y="1943863"/>
                  <a:pt x="990405" y="1939620"/>
                  <a:pt x="978204" y="1959480"/>
                </a:cubicBezTo>
                <a:cubicBezTo>
                  <a:pt x="955553" y="1952756"/>
                  <a:pt x="936213" y="1949357"/>
                  <a:pt x="915343" y="1948443"/>
                </a:cubicBezTo>
                <a:cubicBezTo>
                  <a:pt x="872312" y="1905119"/>
                  <a:pt x="893741" y="1974914"/>
                  <a:pt x="867252" y="1948250"/>
                </a:cubicBezTo>
                <a:lnTo>
                  <a:pt x="854012" y="1934920"/>
                </a:lnTo>
                <a:cubicBezTo>
                  <a:pt x="844865" y="1949824"/>
                  <a:pt x="830103" y="1938974"/>
                  <a:pt x="822480" y="1951385"/>
                </a:cubicBezTo>
                <a:lnTo>
                  <a:pt x="790155" y="1942959"/>
                </a:lnTo>
                <a:lnTo>
                  <a:pt x="789116" y="1909768"/>
                </a:lnTo>
                <a:lnTo>
                  <a:pt x="783833" y="1892565"/>
                </a:lnTo>
                <a:lnTo>
                  <a:pt x="766935" y="1892327"/>
                </a:lnTo>
                <a:cubicBezTo>
                  <a:pt x="762360" y="1899774"/>
                  <a:pt x="756265" y="1909711"/>
                  <a:pt x="743284" y="1904682"/>
                </a:cubicBezTo>
                <a:cubicBezTo>
                  <a:pt x="734132" y="1919579"/>
                  <a:pt x="710213" y="1923629"/>
                  <a:pt x="690878" y="1920237"/>
                </a:cubicBezTo>
                <a:cubicBezTo>
                  <a:pt x="687826" y="1925204"/>
                  <a:pt x="681466" y="1926833"/>
                  <a:pt x="674849" y="1920171"/>
                </a:cubicBezTo>
                <a:lnTo>
                  <a:pt x="666441" y="1907685"/>
                </a:lnTo>
                <a:lnTo>
                  <a:pt x="691623" y="1892854"/>
                </a:lnTo>
                <a:cubicBezTo>
                  <a:pt x="701288" y="1894552"/>
                  <a:pt x="710699" y="1887945"/>
                  <a:pt x="715269" y="1880501"/>
                </a:cubicBezTo>
                <a:lnTo>
                  <a:pt x="742236" y="1871488"/>
                </a:lnTo>
                <a:cubicBezTo>
                  <a:pt x="748335" y="1861547"/>
                  <a:pt x="753919" y="1835025"/>
                  <a:pt x="773781" y="1855024"/>
                </a:cubicBezTo>
                <a:lnTo>
                  <a:pt x="778177" y="1851889"/>
                </a:lnTo>
                <a:lnTo>
                  <a:pt x="772775" y="1849121"/>
                </a:lnTo>
                <a:lnTo>
                  <a:pt x="738152" y="1818282"/>
                </a:lnTo>
                <a:lnTo>
                  <a:pt x="716028" y="1828154"/>
                </a:lnTo>
                <a:cubicBezTo>
                  <a:pt x="704568" y="1820635"/>
                  <a:pt x="690065" y="1818086"/>
                  <a:pt x="680386" y="1816387"/>
                </a:cubicBezTo>
                <a:cubicBezTo>
                  <a:pt x="673769" y="1809726"/>
                  <a:pt x="662314" y="1802213"/>
                  <a:pt x="657740" y="1809660"/>
                </a:cubicBezTo>
                <a:lnTo>
                  <a:pt x="654950" y="1822925"/>
                </a:lnTo>
                <a:lnTo>
                  <a:pt x="625161" y="1792941"/>
                </a:lnTo>
                <a:cubicBezTo>
                  <a:pt x="629734" y="1785483"/>
                  <a:pt x="671208" y="1779015"/>
                  <a:pt x="654647" y="1762347"/>
                </a:cubicBezTo>
                <a:cubicBezTo>
                  <a:pt x="648030" y="1755685"/>
                  <a:pt x="638361" y="1753991"/>
                  <a:pt x="633523" y="1753140"/>
                </a:cubicBezTo>
                <a:lnTo>
                  <a:pt x="608610" y="1776276"/>
                </a:lnTo>
                <a:lnTo>
                  <a:pt x="581384" y="1776989"/>
                </a:lnTo>
                <a:cubicBezTo>
                  <a:pt x="572237" y="1791893"/>
                  <a:pt x="559514" y="1795155"/>
                  <a:pt x="540175" y="1791765"/>
                </a:cubicBezTo>
                <a:lnTo>
                  <a:pt x="527974" y="1811626"/>
                </a:lnTo>
                <a:cubicBezTo>
                  <a:pt x="513467" y="1809080"/>
                  <a:pt x="504060" y="1815684"/>
                  <a:pt x="497960" y="1825614"/>
                </a:cubicBezTo>
                <a:cubicBezTo>
                  <a:pt x="489552" y="1813127"/>
                  <a:pt x="473265" y="1804771"/>
                  <a:pt x="467165" y="1814702"/>
                </a:cubicBezTo>
                <a:lnTo>
                  <a:pt x="433581" y="1817054"/>
                </a:lnTo>
                <a:lnTo>
                  <a:pt x="411672" y="1782950"/>
                </a:lnTo>
                <a:cubicBezTo>
                  <a:pt x="430747" y="1778042"/>
                  <a:pt x="444216" y="1747397"/>
                  <a:pt x="463550" y="1750789"/>
                </a:cubicBezTo>
                <a:cubicBezTo>
                  <a:pt x="468129" y="1743339"/>
                  <a:pt x="474488" y="1741710"/>
                  <a:pt x="484422" y="1751713"/>
                </a:cubicBezTo>
                <a:cubicBezTo>
                  <a:pt x="494351" y="1761709"/>
                  <a:pt x="535859" y="1807513"/>
                  <a:pt x="513685" y="1765101"/>
                </a:cubicBezTo>
                <a:lnTo>
                  <a:pt x="542183" y="1753601"/>
                </a:lnTo>
                <a:lnTo>
                  <a:pt x="528937" y="1740264"/>
                </a:lnTo>
                <a:lnTo>
                  <a:pt x="549809" y="1741187"/>
                </a:lnTo>
                <a:lnTo>
                  <a:pt x="565053" y="1716356"/>
                </a:lnTo>
                <a:lnTo>
                  <a:pt x="595847" y="1727258"/>
                </a:lnTo>
                <a:lnTo>
                  <a:pt x="609570" y="1704917"/>
                </a:lnTo>
                <a:cubicBezTo>
                  <a:pt x="620765" y="1704129"/>
                  <a:pt x="631962" y="1703350"/>
                  <a:pt x="644943" y="1708379"/>
                </a:cubicBezTo>
                <a:lnTo>
                  <a:pt x="667067" y="1698507"/>
                </a:lnTo>
                <a:cubicBezTo>
                  <a:pt x="643904" y="1675189"/>
                  <a:pt x="694258" y="1645522"/>
                  <a:pt x="700616" y="1643882"/>
                </a:cubicBezTo>
                <a:cubicBezTo>
                  <a:pt x="713860" y="1657209"/>
                  <a:pt x="728850" y="1624084"/>
                  <a:pt x="731898" y="1619120"/>
                </a:cubicBezTo>
                <a:cubicBezTo>
                  <a:pt x="743348" y="1626625"/>
                  <a:pt x="752759" y="1620029"/>
                  <a:pt x="757338" y="1612579"/>
                </a:cubicBezTo>
                <a:cubicBezTo>
                  <a:pt x="763434" y="1602652"/>
                  <a:pt x="751721" y="1586839"/>
                  <a:pt x="757816" y="1576901"/>
                </a:cubicBezTo>
                <a:cubicBezTo>
                  <a:pt x="728026" y="1546917"/>
                  <a:pt x="723754" y="1614932"/>
                  <a:pt x="697270" y="1588275"/>
                </a:cubicBezTo>
                <a:cubicBezTo>
                  <a:pt x="688117" y="1603172"/>
                  <a:pt x="662419" y="1601412"/>
                  <a:pt x="641295" y="1592204"/>
                </a:cubicBezTo>
                <a:lnTo>
                  <a:pt x="621471" y="1624475"/>
                </a:lnTo>
                <a:cubicBezTo>
                  <a:pt x="544848" y="1583510"/>
                  <a:pt x="545887" y="1616700"/>
                  <a:pt x="488916" y="1639706"/>
                </a:cubicBezTo>
                <a:cubicBezTo>
                  <a:pt x="465738" y="1616376"/>
                  <a:pt x="441825" y="1620433"/>
                  <a:pt x="418657" y="1597108"/>
                </a:cubicBezTo>
                <a:lnTo>
                  <a:pt x="401877" y="1624418"/>
                </a:lnTo>
                <a:lnTo>
                  <a:pt x="391949" y="1614422"/>
                </a:lnTo>
                <a:cubicBezTo>
                  <a:pt x="378715" y="1601099"/>
                  <a:pt x="381762" y="1596126"/>
                  <a:pt x="387862" y="1586195"/>
                </a:cubicBezTo>
                <a:lnTo>
                  <a:pt x="409987" y="1576334"/>
                </a:lnTo>
                <a:cubicBezTo>
                  <a:pt x="411508" y="1573843"/>
                  <a:pt x="414038" y="1552277"/>
                  <a:pt x="410732" y="1548950"/>
                </a:cubicBezTo>
                <a:lnTo>
                  <a:pt x="406158" y="1556397"/>
                </a:lnTo>
                <a:cubicBezTo>
                  <a:pt x="388340" y="1550517"/>
                  <a:pt x="347875" y="1537910"/>
                  <a:pt x="340253" y="1550321"/>
                </a:cubicBezTo>
                <a:cubicBezTo>
                  <a:pt x="327272" y="1545291"/>
                  <a:pt x="316340" y="1554378"/>
                  <a:pt x="310239" y="1564308"/>
                </a:cubicBezTo>
                <a:lnTo>
                  <a:pt x="280966" y="1550916"/>
                </a:lnTo>
                <a:cubicBezTo>
                  <a:pt x="276392" y="1558363"/>
                  <a:pt x="265454" y="1567442"/>
                  <a:pt x="252473" y="1562413"/>
                </a:cubicBezTo>
                <a:lnTo>
                  <a:pt x="240278" y="1582281"/>
                </a:lnTo>
                <a:lnTo>
                  <a:pt x="222460" y="1576401"/>
                </a:lnTo>
                <a:cubicBezTo>
                  <a:pt x="213312" y="1591305"/>
                  <a:pt x="187612" y="1589535"/>
                  <a:pt x="164957" y="1582804"/>
                </a:cubicBezTo>
                <a:cubicBezTo>
                  <a:pt x="142570" y="1584378"/>
                  <a:pt x="107459" y="1589213"/>
                  <a:pt x="79970" y="1581628"/>
                </a:cubicBezTo>
                <a:cubicBezTo>
                  <a:pt x="75396" y="1589075"/>
                  <a:pt x="69301" y="1599013"/>
                  <a:pt x="56320" y="1593984"/>
                </a:cubicBezTo>
                <a:cubicBezTo>
                  <a:pt x="47168" y="1608881"/>
                  <a:pt x="23254" y="1612938"/>
                  <a:pt x="3914" y="1609538"/>
                </a:cubicBezTo>
                <a:lnTo>
                  <a:pt x="0" y="1612077"/>
                </a:lnTo>
                <a:lnTo>
                  <a:pt x="0" y="1584901"/>
                </a:lnTo>
                <a:lnTo>
                  <a:pt x="4659" y="1582155"/>
                </a:lnTo>
                <a:cubicBezTo>
                  <a:pt x="14330" y="1583860"/>
                  <a:pt x="23740" y="1577254"/>
                  <a:pt x="28305" y="1569803"/>
                </a:cubicBezTo>
                <a:lnTo>
                  <a:pt x="55277" y="1560796"/>
                </a:lnTo>
                <a:cubicBezTo>
                  <a:pt x="61376" y="1550855"/>
                  <a:pt x="66955" y="1524326"/>
                  <a:pt x="86817" y="1544325"/>
                </a:cubicBezTo>
                <a:cubicBezTo>
                  <a:pt x="114261" y="1499623"/>
                  <a:pt x="212446" y="1461848"/>
                  <a:pt x="273524" y="1467078"/>
                </a:cubicBezTo>
                <a:cubicBezTo>
                  <a:pt x="284193" y="1449693"/>
                  <a:pt x="301758" y="1447279"/>
                  <a:pt x="312423" y="1429898"/>
                </a:cubicBezTo>
                <a:cubicBezTo>
                  <a:pt x="322356" y="1439891"/>
                  <a:pt x="330241" y="1435778"/>
                  <a:pt x="334816" y="1428331"/>
                </a:cubicBezTo>
                <a:cubicBezTo>
                  <a:pt x="348537" y="1405980"/>
                  <a:pt x="357203" y="1426757"/>
                  <a:pt x="366355" y="1411860"/>
                </a:cubicBezTo>
                <a:lnTo>
                  <a:pt x="398155" y="1403690"/>
                </a:lnTo>
                <a:cubicBezTo>
                  <a:pt x="409609" y="1411202"/>
                  <a:pt x="417489" y="1407083"/>
                  <a:pt x="422068" y="1399633"/>
                </a:cubicBezTo>
                <a:lnTo>
                  <a:pt x="426388" y="1383892"/>
                </a:lnTo>
                <a:lnTo>
                  <a:pt x="503445" y="1336903"/>
                </a:lnTo>
                <a:lnTo>
                  <a:pt x="521259" y="1342786"/>
                </a:lnTo>
                <a:lnTo>
                  <a:pt x="538814" y="1340368"/>
                </a:lnTo>
                <a:cubicBezTo>
                  <a:pt x="543393" y="1332918"/>
                  <a:pt x="554325" y="1323831"/>
                  <a:pt x="563995" y="1325526"/>
                </a:cubicBezTo>
                <a:cubicBezTo>
                  <a:pt x="565254" y="1314748"/>
                  <a:pt x="578981" y="1292404"/>
                  <a:pt x="595526" y="1309061"/>
                </a:cubicBezTo>
                <a:cubicBezTo>
                  <a:pt x="601631" y="1299128"/>
                  <a:pt x="665229" y="1282788"/>
                  <a:pt x="675163" y="1292791"/>
                </a:cubicBezTo>
                <a:lnTo>
                  <a:pt x="695760" y="1285402"/>
                </a:lnTo>
                <a:cubicBezTo>
                  <a:pt x="715587" y="1253118"/>
                  <a:pt x="749439" y="1259070"/>
                  <a:pt x="769257" y="1226792"/>
                </a:cubicBezTo>
                <a:lnTo>
                  <a:pt x="785285" y="1226847"/>
                </a:lnTo>
                <a:cubicBezTo>
                  <a:pt x="795960" y="1209470"/>
                  <a:pt x="850668" y="1216325"/>
                  <a:pt x="861347" y="1198944"/>
                </a:cubicBezTo>
                <a:cubicBezTo>
                  <a:pt x="875222" y="1206893"/>
                  <a:pt x="881765" y="1198408"/>
                  <a:pt x="888314" y="1189931"/>
                </a:cubicBezTo>
                <a:lnTo>
                  <a:pt x="907341" y="1183558"/>
                </a:lnTo>
                <a:lnTo>
                  <a:pt x="884715" y="1176071"/>
                </a:lnTo>
                <a:cubicBezTo>
                  <a:pt x="825765" y="1181715"/>
                  <a:pt x="727096" y="1236075"/>
                  <a:pt x="686644" y="1249597"/>
                </a:cubicBezTo>
                <a:cubicBezTo>
                  <a:pt x="680032" y="1242943"/>
                  <a:pt x="683079" y="1237969"/>
                  <a:pt x="684601" y="1235489"/>
                </a:cubicBezTo>
                <a:cubicBezTo>
                  <a:pt x="710524" y="1193277"/>
                  <a:pt x="856543" y="1147405"/>
                  <a:pt x="910470" y="1129360"/>
                </a:cubicBezTo>
                <a:cubicBezTo>
                  <a:pt x="929546" y="1124452"/>
                  <a:pt x="1032311" y="1079237"/>
                  <a:pt x="1045556" y="1092564"/>
                </a:cubicBezTo>
                <a:lnTo>
                  <a:pt x="1050652" y="1101716"/>
                </a:lnTo>
                <a:lnTo>
                  <a:pt x="1082100" y="1107244"/>
                </a:lnTo>
                <a:lnTo>
                  <a:pt x="1094593" y="1104451"/>
                </a:lnTo>
                <a:lnTo>
                  <a:pt x="1097695" y="1068715"/>
                </a:lnTo>
                <a:cubicBezTo>
                  <a:pt x="1094383" y="1065380"/>
                  <a:pt x="1072259" y="1075252"/>
                  <a:pt x="1067422" y="1074401"/>
                </a:cubicBezTo>
                <a:lnTo>
                  <a:pt x="1047559" y="1054403"/>
                </a:lnTo>
                <a:cubicBezTo>
                  <a:pt x="1026952" y="1061787"/>
                  <a:pt x="1000209" y="1026829"/>
                  <a:pt x="977563" y="1020102"/>
                </a:cubicBezTo>
                <a:lnTo>
                  <a:pt x="974511" y="1025069"/>
                </a:lnTo>
                <a:cubicBezTo>
                  <a:pt x="950339" y="1020825"/>
                  <a:pt x="890306" y="1048794"/>
                  <a:pt x="880377" y="1038798"/>
                </a:cubicBezTo>
                <a:cubicBezTo>
                  <a:pt x="867137" y="1025468"/>
                  <a:pt x="836114" y="1058531"/>
                  <a:pt x="799965" y="1030176"/>
                </a:cubicBezTo>
                <a:cubicBezTo>
                  <a:pt x="784190" y="1038404"/>
                  <a:pt x="665664" y="1091858"/>
                  <a:pt x="649108" y="1075197"/>
                </a:cubicBezTo>
                <a:lnTo>
                  <a:pt x="645807" y="1071867"/>
                </a:lnTo>
                <a:cubicBezTo>
                  <a:pt x="656735" y="1062783"/>
                  <a:pt x="724654" y="1030702"/>
                  <a:pt x="741940" y="1019979"/>
                </a:cubicBezTo>
                <a:lnTo>
                  <a:pt x="738629" y="1016645"/>
                </a:lnTo>
                <a:cubicBezTo>
                  <a:pt x="718772" y="996654"/>
                  <a:pt x="673251" y="1027175"/>
                  <a:pt x="654652" y="996395"/>
                </a:cubicBezTo>
                <a:cubicBezTo>
                  <a:pt x="648288" y="998027"/>
                  <a:pt x="643451" y="997176"/>
                  <a:pt x="636839" y="990522"/>
                </a:cubicBezTo>
                <a:cubicBezTo>
                  <a:pt x="623590" y="977188"/>
                  <a:pt x="620761" y="938172"/>
                  <a:pt x="620244" y="921580"/>
                </a:cubicBezTo>
                <a:cubicBezTo>
                  <a:pt x="678229" y="879497"/>
                  <a:pt x="632664" y="857741"/>
                  <a:pt x="607929" y="784618"/>
                </a:cubicBezTo>
                <a:cubicBezTo>
                  <a:pt x="615546" y="772201"/>
                  <a:pt x="747320" y="732070"/>
                  <a:pt x="766407" y="727176"/>
                </a:cubicBezTo>
                <a:lnTo>
                  <a:pt x="748808" y="677317"/>
                </a:lnTo>
                <a:lnTo>
                  <a:pt x="749817" y="658242"/>
                </a:lnTo>
                <a:lnTo>
                  <a:pt x="693533" y="601587"/>
                </a:lnTo>
                <a:lnTo>
                  <a:pt x="688183" y="584141"/>
                </a:lnTo>
                <a:cubicBezTo>
                  <a:pt x="678508" y="582439"/>
                  <a:pt x="654336" y="578195"/>
                  <a:pt x="663489" y="563298"/>
                </a:cubicBezTo>
                <a:lnTo>
                  <a:pt x="665493" y="525137"/>
                </a:lnTo>
                <a:lnTo>
                  <a:pt x="625769" y="485150"/>
                </a:lnTo>
                <a:lnTo>
                  <a:pt x="616313" y="439469"/>
                </a:lnTo>
                <a:lnTo>
                  <a:pt x="646551" y="381509"/>
                </a:lnTo>
                <a:lnTo>
                  <a:pt x="671211" y="350079"/>
                </a:lnTo>
                <a:lnTo>
                  <a:pt x="691072" y="370067"/>
                </a:lnTo>
                <a:lnTo>
                  <a:pt x="709895" y="356875"/>
                </a:lnTo>
                <a:cubicBezTo>
                  <a:pt x="723135" y="370205"/>
                  <a:pt x="730756" y="357784"/>
                  <a:pt x="735331" y="350337"/>
                </a:cubicBezTo>
                <a:lnTo>
                  <a:pt x="741431" y="340407"/>
                </a:lnTo>
                <a:cubicBezTo>
                  <a:pt x="748058" y="347072"/>
                  <a:pt x="820839" y="368112"/>
                  <a:pt x="822365" y="365628"/>
                </a:cubicBezTo>
                <a:cubicBezTo>
                  <a:pt x="831513" y="350724"/>
                  <a:pt x="834039" y="329162"/>
                  <a:pt x="851594" y="326744"/>
                </a:cubicBezTo>
                <a:cubicBezTo>
                  <a:pt x="879604" y="350917"/>
                  <a:pt x="878078" y="353401"/>
                  <a:pt x="891801" y="331060"/>
                </a:cubicBezTo>
                <a:cubicBezTo>
                  <a:pt x="905044" y="344387"/>
                  <a:pt x="931265" y="362746"/>
                  <a:pt x="937366" y="352816"/>
                </a:cubicBezTo>
                <a:cubicBezTo>
                  <a:pt x="952609" y="327985"/>
                  <a:pt x="941378" y="276490"/>
                  <a:pt x="1010896" y="346468"/>
                </a:cubicBezTo>
                <a:lnTo>
                  <a:pt x="1046265" y="349934"/>
                </a:lnTo>
                <a:cubicBezTo>
                  <a:pt x="1057979" y="365747"/>
                  <a:pt x="1071228" y="379081"/>
                  <a:pt x="1078849" y="366660"/>
                </a:cubicBezTo>
                <a:cubicBezTo>
                  <a:pt x="1085203" y="365024"/>
                  <a:pt x="1094878" y="366726"/>
                  <a:pt x="1104805" y="376711"/>
                </a:cubicBezTo>
                <a:cubicBezTo>
                  <a:pt x="1108117" y="380046"/>
                  <a:pt x="1105070" y="385019"/>
                  <a:pt x="1103544" y="387503"/>
                </a:cubicBezTo>
                <a:cubicBezTo>
                  <a:pt x="1115004" y="395022"/>
                  <a:pt x="1243054" y="491785"/>
                  <a:pt x="1247633" y="484335"/>
                </a:cubicBezTo>
                <a:lnTo>
                  <a:pt x="1249159" y="481851"/>
                </a:lnTo>
                <a:lnTo>
                  <a:pt x="1295242" y="520209"/>
                </a:lnTo>
                <a:cubicBezTo>
                  <a:pt x="1301346" y="510276"/>
                  <a:pt x="1310232" y="487084"/>
                  <a:pt x="1330093" y="507072"/>
                </a:cubicBezTo>
                <a:cubicBezTo>
                  <a:pt x="1336189" y="497145"/>
                  <a:pt x="1347127" y="488066"/>
                  <a:pt x="1358317" y="487270"/>
                </a:cubicBezTo>
                <a:cubicBezTo>
                  <a:pt x="1335149" y="463944"/>
                  <a:pt x="1352963" y="469828"/>
                  <a:pt x="1364418" y="477340"/>
                </a:cubicBezTo>
                <a:cubicBezTo>
                  <a:pt x="1372045" y="464926"/>
                  <a:pt x="1368217" y="445000"/>
                  <a:pt x="1379145" y="435917"/>
                </a:cubicBezTo>
                <a:cubicBezTo>
                  <a:pt x="1400279" y="445128"/>
                  <a:pt x="1402277" y="406959"/>
                  <a:pt x="1429766" y="414545"/>
                </a:cubicBezTo>
                <a:cubicBezTo>
                  <a:pt x="1441966" y="394674"/>
                  <a:pt x="1485001" y="437995"/>
                  <a:pt x="1500509" y="421472"/>
                </a:cubicBezTo>
                <a:cubicBezTo>
                  <a:pt x="1499987" y="404873"/>
                  <a:pt x="1511182" y="404084"/>
                  <a:pt x="1525948" y="414931"/>
                </a:cubicBezTo>
                <a:cubicBezTo>
                  <a:pt x="1536623" y="397554"/>
                  <a:pt x="1557484" y="398463"/>
                  <a:pt x="1579871" y="396889"/>
                </a:cubicBezTo>
                <a:lnTo>
                  <a:pt x="1587244" y="376182"/>
                </a:lnTo>
                <a:cubicBezTo>
                  <a:pt x="1608364" y="385392"/>
                  <a:pt x="1610368" y="347231"/>
                  <a:pt x="1637852" y="354809"/>
                </a:cubicBezTo>
                <a:cubicBezTo>
                  <a:pt x="1650057" y="334945"/>
                  <a:pt x="1693091" y="378266"/>
                  <a:pt x="1708604" y="361740"/>
                </a:cubicBezTo>
                <a:cubicBezTo>
                  <a:pt x="1708076" y="345134"/>
                  <a:pt x="1719273" y="344356"/>
                  <a:pt x="1734039" y="355202"/>
                </a:cubicBezTo>
                <a:cubicBezTo>
                  <a:pt x="1740134" y="345265"/>
                  <a:pt x="1751072" y="336186"/>
                  <a:pt x="1765579" y="338731"/>
                </a:cubicBezTo>
                <a:cubicBezTo>
                  <a:pt x="1768627" y="333768"/>
                  <a:pt x="1816196" y="317362"/>
                  <a:pt x="1821033" y="318213"/>
                </a:cubicBezTo>
                <a:lnTo>
                  <a:pt x="1842894" y="300043"/>
                </a:lnTo>
                <a:lnTo>
                  <a:pt x="1882364" y="331736"/>
                </a:lnTo>
                <a:cubicBezTo>
                  <a:pt x="1899660" y="321018"/>
                  <a:pt x="1920258" y="313629"/>
                  <a:pt x="1944182" y="309586"/>
                </a:cubicBezTo>
                <a:cubicBezTo>
                  <a:pt x="1950800" y="316247"/>
                  <a:pt x="1957417" y="322909"/>
                  <a:pt x="1961991" y="315462"/>
                </a:cubicBezTo>
                <a:cubicBezTo>
                  <a:pt x="1966570" y="308012"/>
                  <a:pt x="1969618" y="303048"/>
                  <a:pt x="1982857" y="316378"/>
                </a:cubicBezTo>
                <a:cubicBezTo>
                  <a:pt x="1988957" y="306438"/>
                  <a:pt x="2001680" y="303176"/>
                  <a:pt x="2016182" y="305725"/>
                </a:cubicBezTo>
                <a:cubicBezTo>
                  <a:pt x="2022282" y="295784"/>
                  <a:pt x="2095028" y="264550"/>
                  <a:pt x="2101651" y="271219"/>
                </a:cubicBezTo>
                <a:cubicBezTo>
                  <a:pt x="2112589" y="262139"/>
                  <a:pt x="2127349" y="272979"/>
                  <a:pt x="2136502" y="258082"/>
                </a:cubicBezTo>
                <a:cubicBezTo>
                  <a:pt x="2159674" y="281405"/>
                  <a:pt x="2184852" y="266576"/>
                  <a:pt x="2193999" y="251672"/>
                </a:cubicBezTo>
                <a:cubicBezTo>
                  <a:pt x="2235732" y="253505"/>
                  <a:pt x="2275417" y="241222"/>
                  <a:pt x="2303645" y="221417"/>
                </a:cubicBezTo>
                <a:cubicBezTo>
                  <a:pt x="2348723" y="278847"/>
                  <a:pt x="2445870" y="207881"/>
                  <a:pt x="2469263" y="187235"/>
                </a:cubicBezTo>
                <a:cubicBezTo>
                  <a:pt x="2477669" y="199711"/>
                  <a:pt x="2495746" y="213892"/>
                  <a:pt x="2501847" y="203962"/>
                </a:cubicBezTo>
                <a:lnTo>
                  <a:pt x="2566708" y="176841"/>
                </a:lnTo>
                <a:lnTo>
                  <a:pt x="2592675" y="186906"/>
                </a:lnTo>
                <a:cubicBezTo>
                  <a:pt x="2595723" y="181943"/>
                  <a:pt x="2600034" y="166198"/>
                  <a:pt x="2609962" y="176193"/>
                </a:cubicBezTo>
                <a:lnTo>
                  <a:pt x="2629823" y="196182"/>
                </a:lnTo>
                <a:lnTo>
                  <a:pt x="2654483" y="164751"/>
                </a:lnTo>
                <a:lnTo>
                  <a:pt x="2683761" y="178151"/>
                </a:lnTo>
                <a:cubicBezTo>
                  <a:pt x="2692905" y="163250"/>
                  <a:pt x="2713771" y="164166"/>
                  <a:pt x="2725971" y="144296"/>
                </a:cubicBezTo>
                <a:lnTo>
                  <a:pt x="2750143" y="148539"/>
                </a:lnTo>
                <a:cubicBezTo>
                  <a:pt x="2757770" y="136125"/>
                  <a:pt x="2771268" y="157757"/>
                  <a:pt x="2780421" y="142860"/>
                </a:cubicBezTo>
                <a:lnTo>
                  <a:pt x="2805856" y="136322"/>
                </a:lnTo>
                <a:cubicBezTo>
                  <a:pt x="2819582" y="113968"/>
                  <a:pt x="2856259" y="158929"/>
                  <a:pt x="2873288" y="139915"/>
                </a:cubicBezTo>
                <a:cubicBezTo>
                  <a:pt x="2878125" y="140766"/>
                  <a:pt x="2920862" y="123517"/>
                  <a:pt x="2925435" y="116059"/>
                </a:cubicBezTo>
                <a:lnTo>
                  <a:pt x="2941723" y="124426"/>
                </a:lnTo>
                <a:lnTo>
                  <a:pt x="2964116" y="122859"/>
                </a:lnTo>
                <a:cubicBezTo>
                  <a:pt x="2973526" y="116253"/>
                  <a:pt x="2986244" y="112984"/>
                  <a:pt x="2999226" y="118023"/>
                </a:cubicBezTo>
                <a:lnTo>
                  <a:pt x="3059254" y="90048"/>
                </a:lnTo>
                <a:cubicBezTo>
                  <a:pt x="3085733" y="116708"/>
                  <a:pt x="3078072" y="76849"/>
                  <a:pt x="3101249" y="100179"/>
                </a:cubicBezTo>
                <a:lnTo>
                  <a:pt x="3129996" y="96975"/>
                </a:lnTo>
                <a:cubicBezTo>
                  <a:pt x="3139407" y="90369"/>
                  <a:pt x="3177043" y="63971"/>
                  <a:pt x="3193598" y="80632"/>
                </a:cubicBezTo>
                <a:cubicBezTo>
                  <a:pt x="3196909" y="83966"/>
                  <a:pt x="3201743" y="84820"/>
                  <a:pt x="3203269" y="82337"/>
                </a:cubicBezTo>
                <a:cubicBezTo>
                  <a:pt x="3221565" y="52539"/>
                  <a:pt x="3234580" y="109841"/>
                  <a:pt x="3251354" y="82523"/>
                </a:cubicBezTo>
                <a:lnTo>
                  <a:pt x="3276010" y="51096"/>
                </a:lnTo>
                <a:cubicBezTo>
                  <a:pt x="3335596" y="111082"/>
                  <a:pt x="3354374" y="45603"/>
                  <a:pt x="3405776" y="49130"/>
                </a:cubicBezTo>
                <a:cubicBezTo>
                  <a:pt x="3408828" y="44163"/>
                  <a:pt x="3415188" y="42534"/>
                  <a:pt x="3421814" y="49200"/>
                </a:cubicBezTo>
                <a:cubicBezTo>
                  <a:pt x="3428426" y="55854"/>
                  <a:pt x="3430474" y="69970"/>
                  <a:pt x="3435571" y="79122"/>
                </a:cubicBezTo>
                <a:lnTo>
                  <a:pt x="3483886" y="35343"/>
                </a:lnTo>
                <a:cubicBezTo>
                  <a:pt x="3501695" y="41219"/>
                  <a:pt x="3519776" y="55397"/>
                  <a:pt x="3536327" y="72061"/>
                </a:cubicBezTo>
                <a:lnTo>
                  <a:pt x="3530182" y="29715"/>
                </a:lnTo>
                <a:cubicBezTo>
                  <a:pt x="3533235" y="24748"/>
                  <a:pt x="3683608" y="15398"/>
                  <a:pt x="3696590" y="20437"/>
                </a:cubicBez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C6AEC44-1519-F946-BA40-D08245EE0F74}"/>
              </a:ext>
            </a:extLst>
          </p:cNvPr>
          <p:cNvSpPr txBox="1"/>
          <p:nvPr/>
        </p:nvSpPr>
        <p:spPr>
          <a:xfrm>
            <a:off x="1422361" y="1616922"/>
            <a:ext cx="45231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Pacientes com glicemia controlada são tratados como pacientes </a:t>
            </a:r>
            <a:r>
              <a:rPr lang="pt-BR" dirty="0" err="1"/>
              <a:t>normossitêmicos</a:t>
            </a:r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D708FC6-6429-C64E-B631-FFF71E5140A0}"/>
              </a:ext>
            </a:extLst>
          </p:cNvPr>
          <p:cNvSpPr txBox="1"/>
          <p:nvPr/>
        </p:nvSpPr>
        <p:spPr>
          <a:xfrm>
            <a:off x="1823560" y="2762915"/>
            <a:ext cx="452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Pacientes com glicemia descontrolada devem receber atenção especial. Conscientizar.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4AAA612-AEE3-314C-BF86-EB9AB0368025}"/>
              </a:ext>
            </a:extLst>
          </p:cNvPr>
          <p:cNvSpPr txBox="1"/>
          <p:nvPr/>
        </p:nvSpPr>
        <p:spPr>
          <a:xfrm>
            <a:off x="1759341" y="3940673"/>
            <a:ext cx="606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Diabetes descontrolada (hemoglobina </a:t>
            </a:r>
            <a:r>
              <a:rPr lang="pt-BR" dirty="0" err="1"/>
              <a:t>glicada</a:t>
            </a:r>
            <a:r>
              <a:rPr lang="pt-BR" dirty="0"/>
              <a:t> &gt;8%; 250 dg/ml)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ECC30D1-1213-4349-8783-8A61F45E3DFE}"/>
              </a:ext>
            </a:extLst>
          </p:cNvPr>
          <p:cNvSpPr/>
          <p:nvPr/>
        </p:nvSpPr>
        <p:spPr>
          <a:xfrm>
            <a:off x="1759340" y="4798707"/>
            <a:ext cx="6470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Prescrição do antibiótico: 200 mg de </a:t>
            </a:r>
            <a:r>
              <a:rPr lang="pt-BR" dirty="0" err="1"/>
              <a:t>Doxicilina</a:t>
            </a:r>
            <a:r>
              <a:rPr lang="pt-BR" dirty="0"/>
              <a:t> (2 comprimidos) na noite anterior ao atendimento e 100 mg/dia durante 2-3 semanas. 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CB0F7D85-FD41-FC4E-AC6D-7FC26A3A4B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85271" flipH="1">
            <a:off x="941430" y="5225473"/>
            <a:ext cx="866627" cy="86662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65F9CBF-E54B-EC46-8067-43876F0F2AA0}"/>
              </a:ext>
            </a:extLst>
          </p:cNvPr>
          <p:cNvSpPr txBox="1"/>
          <p:nvPr/>
        </p:nvSpPr>
        <p:spPr>
          <a:xfrm>
            <a:off x="1724247" y="5748601"/>
            <a:ext cx="725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 RAR deve ser realizada enquanto o paciente está sob efeito do antibiótico</a:t>
            </a:r>
          </a:p>
        </p:txBody>
      </p:sp>
    </p:spTree>
    <p:extLst>
      <p:ext uri="{BB962C8B-B14F-4D97-AF65-F5344CB8AC3E}">
        <p14:creationId xmlns:p14="http://schemas.microsoft.com/office/powerpoint/2010/main" val="417198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110CC767-143E-1044-AAC6-58DF6B2CAAEF}"/>
              </a:ext>
            </a:extLst>
          </p:cNvPr>
          <p:cNvGrpSpPr/>
          <p:nvPr/>
        </p:nvGrpSpPr>
        <p:grpSpPr>
          <a:xfrm>
            <a:off x="384048" y="-1"/>
            <a:ext cx="11469931" cy="6858001"/>
            <a:chOff x="384048" y="-1"/>
            <a:chExt cx="11469931" cy="6858001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1D89D0E-74C0-814B-A681-21C7630F5A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048" y="38569"/>
              <a:ext cx="11469931" cy="6819431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34FC9909-7E9A-5D44-9E37-DFCDFABA44C9}"/>
                </a:ext>
              </a:extLst>
            </p:cNvPr>
            <p:cNvSpPr/>
            <p:nvPr/>
          </p:nvSpPr>
          <p:spPr>
            <a:xfrm>
              <a:off x="10854267" y="-1"/>
              <a:ext cx="999712" cy="372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982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AAA71DC-6BC7-3B46-8364-1F4B4F18E5B3}"/>
              </a:ext>
            </a:extLst>
          </p:cNvPr>
          <p:cNvSpPr/>
          <p:nvPr/>
        </p:nvSpPr>
        <p:spPr>
          <a:xfrm>
            <a:off x="1333018" y="1232873"/>
            <a:ext cx="95259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ALBANDAR, J.M.; SUSIN, C.; HUGHES, F.J. Manifestations of systemic diseases and conditions that affect the periodontal attachment apparatus: Case definitions and diagnostic considerations. </a:t>
            </a:r>
            <a:r>
              <a:rPr lang="pt-BR" sz="1400" b="1" dirty="0" err="1"/>
              <a:t>Journal</a:t>
            </a:r>
            <a:r>
              <a:rPr lang="pt-BR" sz="1400" b="1" dirty="0"/>
              <a:t> </a:t>
            </a:r>
            <a:r>
              <a:rPr lang="pt-BR" sz="1400" b="1" dirty="0" err="1"/>
              <a:t>of</a:t>
            </a:r>
            <a:r>
              <a:rPr lang="pt-BR" sz="1400" b="1" dirty="0"/>
              <a:t> </a:t>
            </a:r>
            <a:r>
              <a:rPr lang="pt-BR" sz="1400" b="1" dirty="0" err="1"/>
              <a:t>clinical</a:t>
            </a:r>
            <a:r>
              <a:rPr lang="pt-BR" sz="1400" b="1" dirty="0"/>
              <a:t> </a:t>
            </a:r>
            <a:r>
              <a:rPr lang="pt-BR" sz="1400" b="1" dirty="0" err="1"/>
              <a:t>periodontology</a:t>
            </a:r>
            <a:r>
              <a:rPr lang="pt-BR" sz="1400" dirty="0"/>
              <a:t>, v. 45, p. S171-S189, 2018.</a:t>
            </a:r>
          </a:p>
          <a:p>
            <a:endParaRPr lang="pt-BR" sz="1400" dirty="0"/>
          </a:p>
          <a:p>
            <a:r>
              <a:rPr lang="pt-BR" sz="1400" dirty="0"/>
              <a:t>BAEZA, M.; MORALES, A.; CISTERNA, C.; CAVALLA, F.; JARA, G.; ISAMITT, </a:t>
            </a:r>
            <a:r>
              <a:rPr lang="pt-BR" sz="1400" dirty="0" err="1"/>
              <a:t>Y</a:t>
            </a:r>
            <a:r>
              <a:rPr lang="pt-BR" sz="1400" dirty="0"/>
              <a:t>.; GAMONAL, J. </a:t>
            </a:r>
            <a:r>
              <a:rPr lang="pt-BR" sz="1400" dirty="0" err="1"/>
              <a:t>Effect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periodontal </a:t>
            </a:r>
            <a:r>
              <a:rPr lang="pt-BR" sz="1400" dirty="0" err="1"/>
              <a:t>treatment</a:t>
            </a:r>
            <a:r>
              <a:rPr lang="pt-BR" sz="1400" dirty="0"/>
              <a:t> in </a:t>
            </a:r>
            <a:r>
              <a:rPr lang="pt-BR" sz="1400" dirty="0" err="1"/>
              <a:t>patients</a:t>
            </a:r>
            <a:r>
              <a:rPr lang="pt-BR" sz="1400" dirty="0"/>
              <a:t> </a:t>
            </a:r>
            <a:r>
              <a:rPr lang="pt-BR" sz="1400" dirty="0" err="1"/>
              <a:t>with</a:t>
            </a:r>
            <a:r>
              <a:rPr lang="pt-BR" sz="1400" dirty="0"/>
              <a:t> </a:t>
            </a:r>
            <a:r>
              <a:rPr lang="pt-BR" sz="1400" dirty="0" err="1"/>
              <a:t>periodontitis</a:t>
            </a:r>
            <a:r>
              <a:rPr lang="pt-BR" sz="1400" dirty="0"/>
              <a:t> </a:t>
            </a:r>
            <a:r>
              <a:rPr lang="pt-BR" sz="1400" dirty="0" err="1"/>
              <a:t>and</a:t>
            </a:r>
            <a:r>
              <a:rPr lang="pt-BR" sz="1400" dirty="0"/>
              <a:t> diabetes: </a:t>
            </a:r>
            <a:r>
              <a:rPr lang="pt-BR" sz="1400" dirty="0" err="1"/>
              <a:t>systematic</a:t>
            </a:r>
            <a:r>
              <a:rPr lang="pt-BR" sz="1400" dirty="0"/>
              <a:t> </a:t>
            </a:r>
            <a:r>
              <a:rPr lang="pt-BR" sz="1400" dirty="0" err="1"/>
              <a:t>review</a:t>
            </a:r>
            <a:r>
              <a:rPr lang="pt-BR" sz="1400" dirty="0"/>
              <a:t> </a:t>
            </a:r>
            <a:r>
              <a:rPr lang="pt-BR" sz="1400" dirty="0" err="1"/>
              <a:t>and</a:t>
            </a:r>
            <a:r>
              <a:rPr lang="pt-BR" sz="1400" dirty="0"/>
              <a:t> meta-</a:t>
            </a:r>
            <a:r>
              <a:rPr lang="pt-BR" sz="1400" dirty="0" err="1"/>
              <a:t>analysis</a:t>
            </a:r>
            <a:r>
              <a:rPr lang="pt-BR" sz="1400" dirty="0"/>
              <a:t>. </a:t>
            </a:r>
            <a:r>
              <a:rPr lang="pt-BR" sz="1400" b="1" dirty="0" err="1"/>
              <a:t>Journal</a:t>
            </a:r>
            <a:r>
              <a:rPr lang="pt-BR" sz="1400" b="1" dirty="0"/>
              <a:t> </a:t>
            </a:r>
            <a:r>
              <a:rPr lang="pt-BR" sz="1400" b="1" dirty="0" err="1"/>
              <a:t>of</a:t>
            </a:r>
            <a:r>
              <a:rPr lang="pt-BR" sz="1400" b="1" dirty="0"/>
              <a:t> </a:t>
            </a:r>
            <a:r>
              <a:rPr lang="pt-BR" sz="1400" b="1" dirty="0" err="1"/>
              <a:t>Applied</a:t>
            </a:r>
            <a:r>
              <a:rPr lang="pt-BR" sz="1400" b="1" dirty="0"/>
              <a:t> Oral Science</a:t>
            </a:r>
            <a:r>
              <a:rPr lang="pt-BR" sz="1400" dirty="0"/>
              <a:t>, v. 28, 2020.</a:t>
            </a:r>
          </a:p>
          <a:p>
            <a:endParaRPr lang="pt-BR" sz="1400" dirty="0"/>
          </a:p>
          <a:p>
            <a:r>
              <a:rPr lang="pt-BR" sz="1400" dirty="0"/>
              <a:t>BI, W. G.; EMAMI, E.; LUO, </a:t>
            </a:r>
            <a:r>
              <a:rPr lang="pt-BR" sz="1400" dirty="0" err="1"/>
              <a:t>Z</a:t>
            </a:r>
            <a:r>
              <a:rPr lang="pt-BR" sz="1400" dirty="0"/>
              <a:t>. C.; SANTAMARIA, C.; WEI, S. Q.  </a:t>
            </a:r>
            <a:r>
              <a:rPr lang="pt-BR" sz="1400" dirty="0" err="1"/>
              <a:t>Effect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periodontal </a:t>
            </a:r>
            <a:r>
              <a:rPr lang="pt-BR" sz="1400" dirty="0" err="1"/>
              <a:t>treatment</a:t>
            </a:r>
            <a:r>
              <a:rPr lang="pt-BR" sz="1400" dirty="0"/>
              <a:t> in </a:t>
            </a:r>
            <a:r>
              <a:rPr lang="pt-BR" sz="1400" dirty="0" err="1"/>
              <a:t>pregnancy</a:t>
            </a:r>
            <a:r>
              <a:rPr lang="pt-BR" sz="1400" dirty="0"/>
              <a:t> </a:t>
            </a:r>
            <a:r>
              <a:rPr lang="pt-BR" sz="1400" dirty="0" err="1"/>
              <a:t>on</a:t>
            </a:r>
            <a:r>
              <a:rPr lang="pt-BR" sz="1400" dirty="0"/>
              <a:t> perinatal </a:t>
            </a:r>
            <a:r>
              <a:rPr lang="pt-BR" sz="1400" dirty="0" err="1"/>
              <a:t>outcomes</a:t>
            </a:r>
            <a:r>
              <a:rPr lang="pt-BR" sz="1400" dirty="0"/>
              <a:t>: a </a:t>
            </a:r>
            <a:r>
              <a:rPr lang="pt-BR" sz="1400" dirty="0" err="1"/>
              <a:t>systematic</a:t>
            </a:r>
            <a:r>
              <a:rPr lang="pt-BR" sz="1400" dirty="0"/>
              <a:t> </a:t>
            </a:r>
            <a:r>
              <a:rPr lang="pt-BR" sz="1400" dirty="0" err="1"/>
              <a:t>review</a:t>
            </a:r>
            <a:r>
              <a:rPr lang="pt-BR" sz="1400" dirty="0"/>
              <a:t> </a:t>
            </a:r>
            <a:r>
              <a:rPr lang="pt-BR" sz="1400" dirty="0" err="1"/>
              <a:t>and</a:t>
            </a:r>
            <a:r>
              <a:rPr lang="pt-BR" sz="1400" dirty="0"/>
              <a:t> meta-</a:t>
            </a:r>
            <a:r>
              <a:rPr lang="pt-BR" sz="1400" dirty="0" err="1"/>
              <a:t>analysis</a:t>
            </a:r>
            <a:r>
              <a:rPr lang="pt-BR" sz="1400" dirty="0"/>
              <a:t>. </a:t>
            </a:r>
            <a:r>
              <a:rPr lang="pt-BR" sz="1400" b="1" dirty="0"/>
              <a:t>The </a:t>
            </a:r>
            <a:r>
              <a:rPr lang="pt-BR" sz="1400" b="1" dirty="0" err="1"/>
              <a:t>Journal</a:t>
            </a:r>
            <a:r>
              <a:rPr lang="pt-BR" sz="1400" b="1" dirty="0"/>
              <a:t> </a:t>
            </a:r>
            <a:r>
              <a:rPr lang="pt-BR" sz="1400" b="1" dirty="0" err="1"/>
              <a:t>of</a:t>
            </a:r>
            <a:r>
              <a:rPr lang="pt-BR" sz="1400" b="1" dirty="0"/>
              <a:t> Maternal-Fetal &amp; Neonatal Medicine</a:t>
            </a:r>
            <a:r>
              <a:rPr lang="pt-BR" sz="1400" dirty="0"/>
              <a:t>, p. 1-10, 2019.</a:t>
            </a:r>
          </a:p>
          <a:p>
            <a:endParaRPr lang="pt-BR" sz="1400" dirty="0"/>
          </a:p>
          <a:p>
            <a:r>
              <a:rPr lang="pt-BR" sz="1400" dirty="0"/>
              <a:t>CARNEIRO, S.R.S.; IMBRONITO, A.V.; GARCIA, D.B.; TODESCAN, J.H. Bases fundamentais do plano de tratamento periodontal - exame e avaliação. </a:t>
            </a:r>
            <a:r>
              <a:rPr lang="pt-BR" sz="1400" b="1" dirty="0"/>
              <a:t>Periodontia Revista (SOBRAPE), </a:t>
            </a:r>
            <a:r>
              <a:rPr lang="pt-BR" sz="1400" dirty="0"/>
              <a:t>v. 9, p. 10-13, 2000.</a:t>
            </a:r>
          </a:p>
          <a:p>
            <a:r>
              <a:rPr lang="pt-BR" sz="1400" dirty="0"/>
              <a:t> </a:t>
            </a:r>
          </a:p>
          <a:p>
            <a:r>
              <a:rPr lang="pt-BR" sz="1400" dirty="0"/>
              <a:t>CARRANZA, M. G. N; </a:t>
            </a:r>
            <a:r>
              <a:rPr lang="pt-BR" sz="1400" dirty="0" err="1"/>
              <a:t>Takel</a:t>
            </a:r>
            <a:r>
              <a:rPr lang="pt-BR" sz="1400" dirty="0"/>
              <a:t>, H. H., </a:t>
            </a:r>
            <a:r>
              <a:rPr lang="pt-BR" sz="1400" dirty="0" err="1"/>
              <a:t>Klokkevold</a:t>
            </a:r>
            <a:r>
              <a:rPr lang="pt-BR" sz="1400" dirty="0"/>
              <a:t>, P. R., &amp; </a:t>
            </a:r>
            <a:r>
              <a:rPr lang="pt-BR" sz="1400" dirty="0" err="1"/>
              <a:t>Carranza</a:t>
            </a:r>
            <a:r>
              <a:rPr lang="pt-BR" sz="1400" dirty="0"/>
              <a:t>, F. A. Periodontia clínica. </a:t>
            </a:r>
            <a:r>
              <a:rPr lang="en-US" sz="1400" dirty="0"/>
              <a:t>12. In: </a:t>
            </a:r>
            <a:r>
              <a:rPr lang="en-US" sz="1400" b="1" dirty="0"/>
              <a:t>:</a:t>
            </a:r>
            <a:r>
              <a:rPr lang="en-US" sz="1400" dirty="0"/>
              <a:t>. Elsevier, 2016.</a:t>
            </a:r>
            <a:endParaRPr lang="pt-BR" sz="1400" dirty="0"/>
          </a:p>
          <a:p>
            <a:r>
              <a:rPr lang="en-US" sz="1400" dirty="0"/>
              <a:t> </a:t>
            </a:r>
            <a:endParaRPr lang="pt-BR" sz="1400" dirty="0"/>
          </a:p>
          <a:p>
            <a:r>
              <a:rPr lang="en-US" sz="1400" dirty="0"/>
              <a:t>CORTELLINI, P.; BISSADA, N. Mucogingival conditions in the natural dentition. </a:t>
            </a:r>
            <a:r>
              <a:rPr lang="en-US" sz="1400" b="1" dirty="0"/>
              <a:t>Journal of Periodontology</a:t>
            </a:r>
            <a:r>
              <a:rPr lang="en-US" sz="1400" dirty="0"/>
              <a:t>, 2018.</a:t>
            </a:r>
            <a:endParaRPr lang="pt-BR" sz="1400" dirty="0"/>
          </a:p>
          <a:p>
            <a:r>
              <a:rPr lang="en-US" sz="1400" dirty="0"/>
              <a:t> </a:t>
            </a:r>
            <a:endParaRPr lang="pt-BR" sz="1400" dirty="0"/>
          </a:p>
          <a:p>
            <a:r>
              <a:rPr lang="en-US" sz="1400" dirty="0"/>
              <a:t>MURAKAMI, Shinya et al. Dental plaque–induced gingival conditions. </a:t>
            </a:r>
            <a:r>
              <a:rPr lang="en-US" sz="1400" b="1" dirty="0"/>
              <a:t>Journal of clinical periodontology</a:t>
            </a:r>
            <a:r>
              <a:rPr lang="en-US" sz="1400" dirty="0"/>
              <a:t>, v. 45, p. S17-S27, 2018.</a:t>
            </a:r>
            <a:endParaRPr lang="pt-BR" sz="1400" dirty="0"/>
          </a:p>
          <a:p>
            <a:r>
              <a:rPr lang="en-US" sz="1400" dirty="0"/>
              <a:t> </a:t>
            </a:r>
            <a:endParaRPr lang="pt-BR" sz="1400" dirty="0"/>
          </a:p>
          <a:p>
            <a:r>
              <a:rPr lang="en-US" sz="1400" dirty="0"/>
              <a:t>HEITZ‐MAYFIELD, L. J. A. et al. A systematic review of the effect of surgical debridement vs. non‐surgical debridement for the treatment of chronic periodontitis. </a:t>
            </a:r>
            <a:r>
              <a:rPr lang="en-US" sz="1400" b="1" dirty="0"/>
              <a:t>Journal of clinical periodontology</a:t>
            </a:r>
            <a:r>
              <a:rPr lang="en-US" sz="1400" dirty="0"/>
              <a:t>, v. 29, p. 92-102, 2002</a:t>
            </a:r>
            <a:endParaRPr lang="pt-BR" sz="1400" dirty="0"/>
          </a:p>
          <a:p>
            <a:r>
              <a:rPr lang="en-US" sz="1400" dirty="0"/>
              <a:t> </a:t>
            </a:r>
            <a:endParaRPr lang="pt-BR" sz="14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1CD297D-7183-054E-B98C-55C346A326C2}"/>
              </a:ext>
            </a:extLst>
          </p:cNvPr>
          <p:cNvSpPr/>
          <p:nvPr/>
        </p:nvSpPr>
        <p:spPr>
          <a:xfrm>
            <a:off x="8383929" y="88280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500" dirty="0">
                <a:latin typeface="Orchide" panose="02000500000000000000" pitchFamily="2" charset="0"/>
              </a:rPr>
              <a:t>Preparo Básico em Periodontia </a:t>
            </a:r>
            <a:endParaRPr lang="pt-BR" sz="3500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12FE8D0A-58FB-B24B-8CA5-89235C06C309}"/>
              </a:ext>
            </a:extLst>
          </p:cNvPr>
          <p:cNvCxnSpPr>
            <a:stCxn id="3" idx="1"/>
          </p:cNvCxnSpPr>
          <p:nvPr/>
        </p:nvCxnSpPr>
        <p:spPr>
          <a:xfrm flipH="1">
            <a:off x="0" y="403751"/>
            <a:ext cx="83839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58AD4C2-47FF-4E42-A61D-34B1A1ADA9F3}"/>
              </a:ext>
            </a:extLst>
          </p:cNvPr>
          <p:cNvCxnSpPr>
            <a:cxnSpLocks/>
          </p:cNvCxnSpPr>
          <p:nvPr/>
        </p:nvCxnSpPr>
        <p:spPr>
          <a:xfrm>
            <a:off x="11431929" y="403751"/>
            <a:ext cx="7600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cumento 5">
            <a:extLst>
              <a:ext uri="{FF2B5EF4-FFF2-40B4-BE49-F238E27FC236}">
                <a16:creationId xmlns:a16="http://schemas.microsoft.com/office/drawing/2014/main" id="{30AB2E6C-2526-694D-97E3-E0F08FB01CB5}"/>
              </a:ext>
            </a:extLst>
          </p:cNvPr>
          <p:cNvSpPr/>
          <p:nvPr/>
        </p:nvSpPr>
        <p:spPr>
          <a:xfrm>
            <a:off x="341998" y="406024"/>
            <a:ext cx="1871925" cy="630939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7B6337-9B20-DE47-ACB3-AC5F73142796}"/>
              </a:ext>
            </a:extLst>
          </p:cNvPr>
          <p:cNvSpPr txBox="1"/>
          <p:nvPr/>
        </p:nvSpPr>
        <p:spPr>
          <a:xfrm>
            <a:off x="382973" y="439034"/>
            <a:ext cx="18309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  <a:latin typeface="Impact" panose="020B0806030902050204" pitchFamily="34" charset="0"/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2004856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AAA71DC-6BC7-3B46-8364-1F4B4F18E5B3}"/>
              </a:ext>
            </a:extLst>
          </p:cNvPr>
          <p:cNvSpPr/>
          <p:nvPr/>
        </p:nvSpPr>
        <p:spPr>
          <a:xfrm>
            <a:off x="1751908" y="1352169"/>
            <a:ext cx="86881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HERRERA, David et al. Acute periodontal lesions (periodontal abscesses and necrotizing periodontal diseases) and endo‐periodontal lesions. </a:t>
            </a:r>
            <a:r>
              <a:rPr lang="en-US" sz="1400" b="1" dirty="0"/>
              <a:t>Journal of clinical periodontology</a:t>
            </a:r>
            <a:r>
              <a:rPr lang="en-US" sz="1400" dirty="0"/>
              <a:t>, v. 45, p. S78-S94, 2018.</a:t>
            </a:r>
            <a:endParaRPr lang="pt-BR" sz="1400" dirty="0"/>
          </a:p>
          <a:p>
            <a:r>
              <a:rPr lang="en-US" sz="1400" dirty="0"/>
              <a:t> </a:t>
            </a:r>
            <a:endParaRPr lang="pt-BR" sz="1400" dirty="0"/>
          </a:p>
          <a:p>
            <a:r>
              <a:rPr lang="en-US" sz="1400" dirty="0"/>
              <a:t>HOLMSTRUP, </a:t>
            </a:r>
            <a:r>
              <a:rPr lang="en-US" sz="1400" dirty="0" err="1"/>
              <a:t>Palle</a:t>
            </a:r>
            <a:r>
              <a:rPr lang="en-US" sz="1400" dirty="0"/>
              <a:t>; PLEMONS, Jacqueline; MEYLE, Joerg. Non–plaque‐induced gingival diseases. </a:t>
            </a:r>
            <a:r>
              <a:rPr lang="en-US" sz="1400" b="1" dirty="0"/>
              <a:t>Journal of clinical periodontology</a:t>
            </a:r>
            <a:r>
              <a:rPr lang="en-US" sz="1400" dirty="0"/>
              <a:t>, v. 45, p. S28-S43, 2018.</a:t>
            </a:r>
            <a:endParaRPr lang="pt-BR" sz="1400" dirty="0"/>
          </a:p>
          <a:p>
            <a:r>
              <a:rPr lang="en-US" sz="1400" dirty="0"/>
              <a:t> </a:t>
            </a:r>
            <a:endParaRPr lang="pt-BR" sz="1400" dirty="0"/>
          </a:p>
          <a:p>
            <a:r>
              <a:rPr lang="en-US" sz="1400" dirty="0"/>
              <a:t>KOSHY, G.; CORBET, E.; ISHIKAWA, I. A full‐mouth disinfection approach to nonsurgical periodontal therapy–prevention of reinfection from bacterial reservoirs. </a:t>
            </a:r>
            <a:r>
              <a:rPr lang="pt-BR" sz="1400" b="1" dirty="0" err="1"/>
              <a:t>Periodontology</a:t>
            </a:r>
            <a:r>
              <a:rPr lang="pt-BR" sz="1400" b="1" dirty="0"/>
              <a:t> 2000</a:t>
            </a:r>
            <a:r>
              <a:rPr lang="pt-BR" sz="1400" dirty="0"/>
              <a:t>, v. 36, </a:t>
            </a:r>
            <a:r>
              <a:rPr lang="pt-BR" sz="1400" dirty="0" err="1"/>
              <a:t>n</a:t>
            </a:r>
            <a:r>
              <a:rPr lang="pt-BR" sz="1400" dirty="0"/>
              <a:t>. 1, p. 166-178, 2004.</a:t>
            </a:r>
          </a:p>
          <a:p>
            <a:r>
              <a:rPr lang="pt-BR" sz="1400" dirty="0"/>
              <a:t> </a:t>
            </a:r>
          </a:p>
          <a:p>
            <a:r>
              <a:rPr lang="pt-BR" sz="1400" dirty="0"/>
              <a:t>LINDHE, J.; KARRING, T.; LANG, N. P. Tratado de Periodontia Clínica e </a:t>
            </a:r>
            <a:r>
              <a:rPr lang="pt-BR" sz="1400" dirty="0" err="1"/>
              <a:t>Implantologia</a:t>
            </a:r>
            <a:r>
              <a:rPr lang="pt-BR" sz="1400" dirty="0"/>
              <a:t> Oral. 6th. </a:t>
            </a:r>
            <a:r>
              <a:rPr lang="en-US" sz="1400" dirty="0"/>
              <a:t>2018. </a:t>
            </a:r>
            <a:endParaRPr lang="pt-BR" sz="1400" dirty="0"/>
          </a:p>
          <a:p>
            <a:r>
              <a:rPr lang="en-US" sz="1400" dirty="0"/>
              <a:t> </a:t>
            </a:r>
            <a:endParaRPr lang="pt-BR" sz="1400" dirty="0"/>
          </a:p>
          <a:p>
            <a:r>
              <a:rPr lang="en-US" sz="1400" dirty="0"/>
              <a:t>PAPAPANOU, </a:t>
            </a:r>
            <a:r>
              <a:rPr lang="en-US" sz="1400" dirty="0" err="1"/>
              <a:t>Panos</a:t>
            </a:r>
            <a:r>
              <a:rPr lang="en-US" sz="1400" dirty="0"/>
              <a:t> N. et al. Periodontitis: Consensus report of workgroup 2 of the 2017 World Workshop on the Classification of Periodontal and Peri‐Implant Diseases and Conditions. </a:t>
            </a:r>
            <a:r>
              <a:rPr lang="en-US" sz="1400" b="1" dirty="0"/>
              <a:t>Journal of periodontology</a:t>
            </a:r>
            <a:r>
              <a:rPr lang="en-US" sz="1400" dirty="0"/>
              <a:t>, v. 89, p. S173-S182, 2018.</a:t>
            </a:r>
            <a:endParaRPr lang="pt-BR" sz="1400" dirty="0"/>
          </a:p>
          <a:p>
            <a:r>
              <a:rPr lang="en-US" sz="1400" dirty="0"/>
              <a:t> </a:t>
            </a:r>
            <a:endParaRPr lang="pt-BR" sz="1400" dirty="0"/>
          </a:p>
          <a:p>
            <a:r>
              <a:rPr lang="en-US" sz="1400" dirty="0"/>
              <a:t>RADAFSHAR, G.; AMIRI, M.M. Impact of One-Stage Full Mouth Disinfection and Periodontal Surgery on Oral Health-Related Quality of Life. </a:t>
            </a:r>
            <a:r>
              <a:rPr lang="en-US" sz="1400" b="1" dirty="0"/>
              <a:t>Journal of Dentistry</a:t>
            </a:r>
            <a:r>
              <a:rPr lang="en-US" sz="1400" dirty="0"/>
              <a:t>, v. 20, n. 4, p. 276, 2019.</a:t>
            </a:r>
          </a:p>
          <a:p>
            <a:endParaRPr lang="en-US" sz="1400" dirty="0"/>
          </a:p>
          <a:p>
            <a:r>
              <a:rPr lang="pt-BR" sz="1400" dirty="0"/>
              <a:t>SILVESTRE, F. J.; SILVESTRE-RANGIL, J.; BAGAN, L.; BAGAN, J. V. </a:t>
            </a:r>
            <a:r>
              <a:rPr lang="pt-BR" sz="1400" dirty="0" err="1"/>
              <a:t>Effect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nonsurgical</a:t>
            </a:r>
            <a:r>
              <a:rPr lang="pt-BR" sz="1400" dirty="0"/>
              <a:t> periodontal </a:t>
            </a:r>
            <a:r>
              <a:rPr lang="pt-BR" sz="1400" dirty="0" err="1"/>
              <a:t>treatment</a:t>
            </a:r>
            <a:r>
              <a:rPr lang="pt-BR" sz="1400" dirty="0"/>
              <a:t> in </a:t>
            </a:r>
            <a:r>
              <a:rPr lang="pt-BR" sz="1400" dirty="0" err="1"/>
              <a:t>patients</a:t>
            </a:r>
            <a:r>
              <a:rPr lang="pt-BR" sz="1400" dirty="0"/>
              <a:t> </a:t>
            </a:r>
            <a:r>
              <a:rPr lang="pt-BR" sz="1400" dirty="0" err="1"/>
              <a:t>with</a:t>
            </a:r>
            <a:r>
              <a:rPr lang="pt-BR" sz="1400" dirty="0"/>
              <a:t> </a:t>
            </a:r>
            <a:r>
              <a:rPr lang="pt-BR" sz="1400" dirty="0" err="1"/>
              <a:t>periodontitis</a:t>
            </a:r>
            <a:r>
              <a:rPr lang="pt-BR" sz="1400" dirty="0"/>
              <a:t>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rheumatoid</a:t>
            </a:r>
            <a:r>
              <a:rPr lang="pt-BR" sz="1400" dirty="0"/>
              <a:t> </a:t>
            </a:r>
            <a:r>
              <a:rPr lang="pt-BR" sz="1400" dirty="0" err="1"/>
              <a:t>arthritis</a:t>
            </a:r>
            <a:r>
              <a:rPr lang="pt-BR" sz="1400" dirty="0"/>
              <a:t>: A </a:t>
            </a:r>
            <a:r>
              <a:rPr lang="pt-BR" sz="1400" dirty="0" err="1"/>
              <a:t>systematic</a:t>
            </a:r>
            <a:r>
              <a:rPr lang="pt-BR" sz="1400" dirty="0"/>
              <a:t> </a:t>
            </a:r>
            <a:r>
              <a:rPr lang="pt-BR" sz="1400" dirty="0" err="1"/>
              <a:t>review</a:t>
            </a:r>
            <a:r>
              <a:rPr lang="pt-BR" sz="1400" dirty="0"/>
              <a:t>. </a:t>
            </a:r>
            <a:r>
              <a:rPr lang="pt-BR" sz="1400" b="1" dirty="0"/>
              <a:t>Medicina oral, patologia oral </a:t>
            </a:r>
            <a:r>
              <a:rPr lang="pt-BR" sz="1400" b="1" dirty="0" err="1"/>
              <a:t>y</a:t>
            </a:r>
            <a:r>
              <a:rPr lang="pt-BR" sz="1400" b="1" dirty="0"/>
              <a:t> </a:t>
            </a:r>
            <a:r>
              <a:rPr lang="pt-BR" sz="1400" b="1" dirty="0" err="1"/>
              <a:t>cirugia</a:t>
            </a:r>
            <a:r>
              <a:rPr lang="pt-BR" sz="1400" b="1" dirty="0"/>
              <a:t> bucal</a:t>
            </a:r>
            <a:r>
              <a:rPr lang="pt-BR" sz="1400" dirty="0"/>
              <a:t>, v. 21, </a:t>
            </a:r>
            <a:r>
              <a:rPr lang="pt-BR" sz="1400" dirty="0" err="1"/>
              <a:t>n</a:t>
            </a:r>
            <a:r>
              <a:rPr lang="pt-BR" sz="1400" dirty="0"/>
              <a:t>. 3, p. e349, 2016.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DB3B283-4E04-214E-99EC-2053C489E08A}"/>
              </a:ext>
            </a:extLst>
          </p:cNvPr>
          <p:cNvSpPr/>
          <p:nvPr/>
        </p:nvSpPr>
        <p:spPr>
          <a:xfrm>
            <a:off x="8383929" y="88280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500" dirty="0">
                <a:latin typeface="Orchide" panose="02000500000000000000" pitchFamily="2" charset="0"/>
              </a:rPr>
              <a:t>Preparo Básico em Periodontia </a:t>
            </a:r>
            <a:endParaRPr lang="pt-BR" sz="3500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CCA306B9-16D2-1045-9B79-802AA6497A4C}"/>
              </a:ext>
            </a:extLst>
          </p:cNvPr>
          <p:cNvCxnSpPr>
            <a:stCxn id="3" idx="1"/>
          </p:cNvCxnSpPr>
          <p:nvPr/>
        </p:nvCxnSpPr>
        <p:spPr>
          <a:xfrm flipH="1">
            <a:off x="0" y="403751"/>
            <a:ext cx="83839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8792E60-9064-9747-9D4E-D2ADB31D9200}"/>
              </a:ext>
            </a:extLst>
          </p:cNvPr>
          <p:cNvCxnSpPr>
            <a:cxnSpLocks/>
          </p:cNvCxnSpPr>
          <p:nvPr/>
        </p:nvCxnSpPr>
        <p:spPr>
          <a:xfrm>
            <a:off x="11431929" y="403751"/>
            <a:ext cx="7600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cumento 5">
            <a:extLst>
              <a:ext uri="{FF2B5EF4-FFF2-40B4-BE49-F238E27FC236}">
                <a16:creationId xmlns:a16="http://schemas.microsoft.com/office/drawing/2014/main" id="{7D9A4BE1-F29C-9F4B-A3EC-A918D2F3A233}"/>
              </a:ext>
            </a:extLst>
          </p:cNvPr>
          <p:cNvSpPr/>
          <p:nvPr/>
        </p:nvSpPr>
        <p:spPr>
          <a:xfrm>
            <a:off x="341998" y="406024"/>
            <a:ext cx="1871925" cy="630939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F97B17E-20D8-CB42-AB5C-861C2C400595}"/>
              </a:ext>
            </a:extLst>
          </p:cNvPr>
          <p:cNvSpPr txBox="1"/>
          <p:nvPr/>
        </p:nvSpPr>
        <p:spPr>
          <a:xfrm>
            <a:off x="382973" y="439034"/>
            <a:ext cx="18309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  <a:latin typeface="Impact" panose="020B0806030902050204" pitchFamily="34" charset="0"/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178893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4">
            <a:extLst>
              <a:ext uri="{FF2B5EF4-FFF2-40B4-BE49-F238E27FC236}">
                <a16:creationId xmlns:a16="http://schemas.microsoft.com/office/drawing/2014/main" id="{0643FCAA-EEAB-6E4F-B875-BD7539B648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64" y="200700"/>
            <a:ext cx="1658925" cy="1751252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BC0855D-0B15-D148-ADCB-56C9885EC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72344"/>
              </p:ext>
            </p:extLst>
          </p:nvPr>
        </p:nvGraphicFramePr>
        <p:xfrm>
          <a:off x="5029200" y="211667"/>
          <a:ext cx="8077201" cy="643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629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AA09342-E8D2-4D4A-9F3B-F575A1FCA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8" t="18716" r="3558" b="18257"/>
          <a:stretch/>
        </p:blipFill>
        <p:spPr>
          <a:xfrm rot="21201704">
            <a:off x="6692529" y="4401931"/>
            <a:ext cx="4438996" cy="11730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A05786-A530-2E4B-8EE0-E4F2F60470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071" y="153883"/>
            <a:ext cx="1289856" cy="1361643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3A8058A3-B902-B24C-A410-7827E7928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775" y="1591161"/>
            <a:ext cx="6002447" cy="60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005" tIns="43003" rIns="86005" bIns="43003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UNIVERSIDADE DE SÃO PAULO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Faculdade de Odontologia de Ribeirão Preto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8C647-122D-624B-83B7-44D2BF64ABA7}"/>
              </a:ext>
            </a:extLst>
          </p:cNvPr>
          <p:cNvSpPr txBox="1"/>
          <p:nvPr/>
        </p:nvSpPr>
        <p:spPr>
          <a:xfrm>
            <a:off x="7660723" y="4326720"/>
            <a:ext cx="25026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latin typeface="Orchide" panose="02000500000000000000" pitchFamily="2" charset="0"/>
              </a:rPr>
              <a:t>Obrigada!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64278DE-35D4-8645-8F36-5FBFF973C8EE}"/>
              </a:ext>
            </a:extLst>
          </p:cNvPr>
          <p:cNvSpPr txBox="1"/>
          <p:nvPr/>
        </p:nvSpPr>
        <p:spPr>
          <a:xfrm>
            <a:off x="8912027" y="5580710"/>
            <a:ext cx="2826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 err="1">
                <a:latin typeface="Franklin Gothic Demi" panose="020B0603020102020204" pitchFamily="34" charset="0"/>
              </a:rPr>
              <a:t>amandagonzalez@usp.com.br</a:t>
            </a:r>
            <a:endParaRPr lang="pt-BR" sz="1600" b="1" i="1" dirty="0">
              <a:latin typeface="Franklin Gothic Demi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1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679B5B70-6597-3846-8CEC-166A0A5B3110}"/>
              </a:ext>
            </a:extLst>
          </p:cNvPr>
          <p:cNvGrpSpPr/>
          <p:nvPr/>
        </p:nvGrpSpPr>
        <p:grpSpPr>
          <a:xfrm>
            <a:off x="4156613" y="3290246"/>
            <a:ext cx="3262030" cy="3013791"/>
            <a:chOff x="4279553" y="3603825"/>
            <a:chExt cx="3262030" cy="3013791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FD59692C-5A03-0A49-8C55-0BD52E09BA51}"/>
                </a:ext>
              </a:extLst>
            </p:cNvPr>
            <p:cNvGrpSpPr/>
            <p:nvPr/>
          </p:nvGrpSpPr>
          <p:grpSpPr>
            <a:xfrm>
              <a:off x="4279553" y="3603825"/>
              <a:ext cx="3138107" cy="3013791"/>
              <a:chOff x="4279553" y="3603825"/>
              <a:chExt cx="3138107" cy="3013791"/>
            </a:xfrm>
          </p:grpSpPr>
          <p:cxnSp>
            <p:nvCxnSpPr>
              <p:cNvPr id="5" name="Conector de Seta Reta 4">
                <a:extLst>
                  <a:ext uri="{FF2B5EF4-FFF2-40B4-BE49-F238E27FC236}">
                    <a16:creationId xmlns:a16="http://schemas.microsoft.com/office/drawing/2014/main" id="{75AC6088-B061-3348-90BB-9F9BFDBBE051}"/>
                  </a:ext>
                </a:extLst>
              </p:cNvPr>
              <p:cNvCxnSpPr/>
              <p:nvPr/>
            </p:nvCxnSpPr>
            <p:spPr>
              <a:xfrm>
                <a:off x="5866791" y="3603825"/>
                <a:ext cx="0" cy="71388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" name="Imagem 1">
                <a:extLst>
                  <a:ext uri="{FF2B5EF4-FFF2-40B4-BE49-F238E27FC236}">
                    <a16:creationId xmlns:a16="http://schemas.microsoft.com/office/drawing/2014/main" id="{E717E3EF-023C-4948-B606-DC505C983C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279553" y="4515799"/>
                <a:ext cx="3138107" cy="1829142"/>
              </a:xfrm>
              <a:prstGeom prst="rect">
                <a:avLst/>
              </a:prstGeom>
            </p:spPr>
          </p:pic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1BAC719-910B-094F-B243-2DD02123C24E}"/>
                  </a:ext>
                </a:extLst>
              </p:cNvPr>
              <p:cNvSpPr txBox="1"/>
              <p:nvPr/>
            </p:nvSpPr>
            <p:spPr>
              <a:xfrm>
                <a:off x="4666073" y="6032841"/>
                <a:ext cx="2713631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latin typeface="Franklin Gothic Medium" panose="020B0603020102020204" pitchFamily="34" charset="0"/>
                  </a:rPr>
                  <a:t>Eliminação de trauma </a:t>
                </a:r>
                <a:r>
                  <a:rPr lang="pt-BR" sz="1600" dirty="0" err="1">
                    <a:latin typeface="Franklin Gothic Medium" panose="020B0603020102020204" pitchFamily="34" charset="0"/>
                  </a:rPr>
                  <a:t>oclusal</a:t>
                </a:r>
                <a:r>
                  <a:rPr lang="pt-BR" sz="1600" dirty="0">
                    <a:latin typeface="Franklin Gothic Medium" panose="020B0603020102020204" pitchFamily="34" charset="0"/>
                  </a:rPr>
                  <a:t> localizado</a:t>
                </a:r>
              </a:p>
            </p:txBody>
          </p:sp>
        </p:grp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268EAE49-83F9-B24F-8186-BE8C3A0D24F5}"/>
                </a:ext>
              </a:extLst>
            </p:cNvPr>
            <p:cNvSpPr/>
            <p:nvPr/>
          </p:nvSpPr>
          <p:spPr>
            <a:xfrm rot="19984283">
              <a:off x="6108177" y="5404380"/>
              <a:ext cx="143340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900" dirty="0" err="1">
                  <a:solidFill>
                    <a:schemeClr val="bg2">
                      <a:lumMod val="75000"/>
                    </a:schemeClr>
                  </a:solidFill>
                </a:rPr>
                <a:t>https</a:t>
              </a:r>
              <a:r>
                <a:rPr lang="pt-BR" sz="900" dirty="0">
                  <a:solidFill>
                    <a:schemeClr val="bg2">
                      <a:lumMod val="75000"/>
                    </a:schemeClr>
                  </a:solidFill>
                </a:rPr>
                <a:t>://</a:t>
              </a:r>
              <a:r>
                <a:rPr lang="pt-BR" sz="900" dirty="0" err="1">
                  <a:solidFill>
                    <a:schemeClr val="bg2">
                      <a:lumMod val="75000"/>
                    </a:schemeClr>
                  </a:solidFill>
                </a:rPr>
                <a:t>dentpedia.com.br</a:t>
              </a:r>
              <a:r>
                <a:rPr lang="pt-BR" sz="900" dirty="0">
                  <a:solidFill>
                    <a:schemeClr val="bg2">
                      <a:lumMod val="75000"/>
                    </a:schemeClr>
                  </a:solidFill>
                </a:rPr>
                <a:t>/</a:t>
              </a:r>
            </a:p>
          </p:txBody>
        </p:sp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C1D2032A-4392-8F44-A0B3-D8901AE7142E}"/>
              </a:ext>
            </a:extLst>
          </p:cNvPr>
          <p:cNvGrpSpPr/>
          <p:nvPr/>
        </p:nvGrpSpPr>
        <p:grpSpPr>
          <a:xfrm>
            <a:off x="6679812" y="3249931"/>
            <a:ext cx="5009212" cy="3129972"/>
            <a:chOff x="5104121" y="3563510"/>
            <a:chExt cx="5009212" cy="3129972"/>
          </a:xfrm>
        </p:grpSpPr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DD000824-04F7-4147-B922-49A449A01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>
              <a:off x="5104121" y="3563510"/>
              <a:ext cx="2275259" cy="1508400"/>
            </a:xfrm>
            <a:prstGeom prst="rect">
              <a:avLst/>
            </a:prstGeom>
          </p:spPr>
        </p:pic>
        <p:grpSp>
          <p:nvGrpSpPr>
            <p:cNvPr id="51" name="Agrupar 50">
              <a:extLst>
                <a:ext uri="{FF2B5EF4-FFF2-40B4-BE49-F238E27FC236}">
                  <a16:creationId xmlns:a16="http://schemas.microsoft.com/office/drawing/2014/main" id="{B054C9DE-CC12-1047-B5CF-8926F5955F4A}"/>
                </a:ext>
              </a:extLst>
            </p:cNvPr>
            <p:cNvGrpSpPr/>
            <p:nvPr/>
          </p:nvGrpSpPr>
          <p:grpSpPr>
            <a:xfrm>
              <a:off x="6958185" y="4676079"/>
              <a:ext cx="3155148" cy="2017403"/>
              <a:chOff x="6958185" y="4676079"/>
              <a:chExt cx="3155148" cy="2017403"/>
            </a:xfrm>
          </p:grpSpPr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B5291F29-913A-9243-9CBC-C5F477C89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58185" y="4676079"/>
                <a:ext cx="2937685" cy="1649150"/>
              </a:xfrm>
              <a:prstGeom prst="rect">
                <a:avLst/>
              </a:prstGeom>
            </p:spPr>
          </p:pic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6FCD39A4-D7C4-134B-932C-3D64A879B956}"/>
                  </a:ext>
                </a:extLst>
              </p:cNvPr>
              <p:cNvSpPr txBox="1"/>
              <p:nvPr/>
            </p:nvSpPr>
            <p:spPr>
              <a:xfrm>
                <a:off x="7070211" y="6108707"/>
                <a:ext cx="2713631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latin typeface="Franklin Gothic Medium" panose="020B0603020102020204" pitchFamily="34" charset="0"/>
                  </a:rPr>
                  <a:t>Remoção de cárie, trat. Endodônticos e restaurações</a:t>
                </a:r>
              </a:p>
            </p:txBody>
          </p:sp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55D7D49D-9462-F645-BFC5-D7A2380CEEBB}"/>
                  </a:ext>
                </a:extLst>
              </p:cNvPr>
              <p:cNvSpPr txBox="1"/>
              <p:nvPr/>
            </p:nvSpPr>
            <p:spPr>
              <a:xfrm rot="16200000">
                <a:off x="9281535" y="5377541"/>
                <a:ext cx="141737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>
                    <a:solidFill>
                      <a:schemeClr val="bg2">
                        <a:lumMod val="75000"/>
                      </a:schemeClr>
                    </a:solidFill>
                  </a:rPr>
                  <a:t>Canal YT Rodrigo Cunha</a:t>
                </a:r>
              </a:p>
            </p:txBody>
          </p:sp>
        </p:grp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F3819DE1-0D38-FA47-9FD1-2B16AC05C783}"/>
              </a:ext>
            </a:extLst>
          </p:cNvPr>
          <p:cNvGrpSpPr/>
          <p:nvPr/>
        </p:nvGrpSpPr>
        <p:grpSpPr>
          <a:xfrm>
            <a:off x="159879" y="3290246"/>
            <a:ext cx="4886137" cy="3089657"/>
            <a:chOff x="1569617" y="3563510"/>
            <a:chExt cx="4886137" cy="3089657"/>
          </a:xfrm>
        </p:grpSpPr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DF10B316-25A6-BB4A-AB08-8654A17871C6}"/>
                </a:ext>
              </a:extLst>
            </p:cNvPr>
            <p:cNvGrpSpPr/>
            <p:nvPr/>
          </p:nvGrpSpPr>
          <p:grpSpPr>
            <a:xfrm>
              <a:off x="1569617" y="4549110"/>
              <a:ext cx="3032072" cy="2104057"/>
              <a:chOff x="1569617" y="4549110"/>
              <a:chExt cx="3032072" cy="2104057"/>
            </a:xfrm>
          </p:grpSpPr>
          <p:pic>
            <p:nvPicPr>
              <p:cNvPr id="26" name="Imagem 25">
                <a:extLst>
                  <a:ext uri="{FF2B5EF4-FFF2-40B4-BE49-F238E27FC236}">
                    <a16:creationId xmlns:a16="http://schemas.microsoft.com/office/drawing/2014/main" id="{D6DBC05A-AE5B-5A44-8309-FA240AB10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9585" y="4676078"/>
                <a:ext cx="2782104" cy="1649151"/>
              </a:xfrm>
              <a:prstGeom prst="rect">
                <a:avLst/>
              </a:prstGeom>
            </p:spPr>
          </p:pic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D7A69084-D8D8-C945-876E-12DA1CAD5F07}"/>
                  </a:ext>
                </a:extLst>
              </p:cNvPr>
              <p:cNvSpPr txBox="1"/>
              <p:nvPr/>
            </p:nvSpPr>
            <p:spPr>
              <a:xfrm>
                <a:off x="2078666" y="6068392"/>
                <a:ext cx="2278541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latin typeface="Franklin Gothic Medium" panose="020B0603020102020204" pitchFamily="34" charset="0"/>
                  </a:rPr>
                  <a:t>Aparelho ortodôntico e pequenas mov. </a:t>
                </a:r>
                <a:r>
                  <a:rPr lang="pt-BR" sz="1600" dirty="0" err="1">
                    <a:latin typeface="Franklin Gothic Medium" panose="020B0603020102020204" pitchFamily="34" charset="0"/>
                  </a:rPr>
                  <a:t>Ortod</a:t>
                </a:r>
                <a:r>
                  <a:rPr lang="pt-BR" sz="1600" dirty="0">
                    <a:latin typeface="Franklin Gothic Medium" panose="020B0603020102020204" pitchFamily="34" charset="0"/>
                  </a:rPr>
                  <a:t>.</a:t>
                </a:r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8451AA15-797F-3843-8383-A2AD2BB134FD}"/>
                  </a:ext>
                </a:extLst>
              </p:cNvPr>
              <p:cNvSpPr/>
              <p:nvPr/>
            </p:nvSpPr>
            <p:spPr>
              <a:xfrm rot="16200000">
                <a:off x="741185" y="5377542"/>
                <a:ext cx="190308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000" dirty="0" err="1">
                    <a:solidFill>
                      <a:schemeClr val="bg2">
                        <a:lumMod val="75000"/>
                      </a:schemeClr>
                    </a:solidFill>
                  </a:rPr>
                  <a:t>www.clinicaodontomania.com.br</a:t>
                </a:r>
                <a:endParaRPr lang="pt-BR" sz="1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11CF93E1-34DD-A54F-AF2B-AC804AD53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177214" y="3563510"/>
              <a:ext cx="2278540" cy="1510575"/>
            </a:xfrm>
            <a:prstGeom prst="rect">
              <a:avLst/>
            </a:prstGeom>
          </p:spPr>
        </p:pic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D034BF58-B5C5-AF43-BB86-918AFE4AE993}"/>
              </a:ext>
            </a:extLst>
          </p:cNvPr>
          <p:cNvGrpSpPr/>
          <p:nvPr/>
        </p:nvGrpSpPr>
        <p:grpSpPr>
          <a:xfrm>
            <a:off x="6729670" y="1296888"/>
            <a:ext cx="5133993" cy="2700810"/>
            <a:chOff x="6729670" y="1296888"/>
            <a:chExt cx="5133993" cy="2700810"/>
          </a:xfrm>
        </p:grpSpPr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1F45A42F-9297-B04B-B78E-24D0286AF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18610">
              <a:off x="6729670" y="1296888"/>
              <a:ext cx="2278540" cy="1377069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52" name="Agrupar 51">
              <a:extLst>
                <a:ext uri="{FF2B5EF4-FFF2-40B4-BE49-F238E27FC236}">
                  <a16:creationId xmlns:a16="http://schemas.microsoft.com/office/drawing/2014/main" id="{E215934F-637C-9349-AD77-751755F3F945}"/>
                </a:ext>
              </a:extLst>
            </p:cNvPr>
            <p:cNvGrpSpPr/>
            <p:nvPr/>
          </p:nvGrpSpPr>
          <p:grpSpPr>
            <a:xfrm>
              <a:off x="8855890" y="1434872"/>
              <a:ext cx="3007773" cy="2562826"/>
              <a:chOff x="8855890" y="1434872"/>
              <a:chExt cx="3007773" cy="2562826"/>
            </a:xfrm>
          </p:grpSpPr>
          <p:pic>
            <p:nvPicPr>
              <p:cNvPr id="28" name="Imagem 27">
                <a:extLst>
                  <a:ext uri="{FF2B5EF4-FFF2-40B4-BE49-F238E27FC236}">
                    <a16:creationId xmlns:a16="http://schemas.microsoft.com/office/drawing/2014/main" id="{C6A02A81-8C80-344E-B09A-F5A57D032C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02445" y="1434872"/>
                <a:ext cx="2714997" cy="2064395"/>
              </a:xfrm>
              <a:prstGeom prst="rect">
                <a:avLst/>
              </a:prstGeom>
            </p:spPr>
          </p:pic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757BD7E5-0213-1344-B606-B3033484B8DC}"/>
                  </a:ext>
                </a:extLst>
              </p:cNvPr>
              <p:cNvSpPr txBox="1"/>
              <p:nvPr/>
            </p:nvSpPr>
            <p:spPr>
              <a:xfrm>
                <a:off x="8855890" y="3166701"/>
                <a:ext cx="2804060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latin typeface="Franklin Gothic Medium" panose="020B0603020102020204" pitchFamily="34" charset="0"/>
                  </a:rPr>
                  <a:t>Trocas e reparo de Prótese/Restauração</a:t>
                </a:r>
              </a:p>
              <a:p>
                <a:pPr algn="ctr"/>
                <a:r>
                  <a:rPr lang="pt-BR" sz="1600" dirty="0">
                    <a:latin typeface="Franklin Gothic Medium" panose="020B0603020102020204" pitchFamily="34" charset="0"/>
                  </a:rPr>
                  <a:t>Desadaptada ou em excesso</a:t>
                </a: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5C597C67-6001-9048-A123-ED8E09300342}"/>
                  </a:ext>
                </a:extLst>
              </p:cNvPr>
              <p:cNvSpPr/>
              <p:nvPr/>
            </p:nvSpPr>
            <p:spPr>
              <a:xfrm rot="5400000">
                <a:off x="10848321" y="2343958"/>
                <a:ext cx="178446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000" dirty="0" err="1">
                    <a:solidFill>
                      <a:schemeClr val="bg2">
                        <a:lumMod val="75000"/>
                      </a:schemeClr>
                    </a:solidFill>
                  </a:rPr>
                  <a:t>http</a:t>
                </a:r>
                <a:r>
                  <a:rPr lang="pt-BR" sz="1000" dirty="0">
                    <a:solidFill>
                      <a:schemeClr val="bg2">
                        <a:lumMod val="75000"/>
                      </a:schemeClr>
                    </a:solidFill>
                  </a:rPr>
                  <a:t>://</a:t>
                </a:r>
                <a:r>
                  <a:rPr lang="pt-BR" sz="1000" dirty="0" err="1">
                    <a:solidFill>
                      <a:schemeClr val="bg2">
                        <a:lumMod val="75000"/>
                      </a:schemeClr>
                    </a:solidFill>
                  </a:rPr>
                  <a:t>luisgustavoleite.com.br</a:t>
                </a:r>
                <a:r>
                  <a:rPr lang="pt-BR" sz="1000" dirty="0">
                    <a:solidFill>
                      <a:schemeClr val="bg2">
                        <a:lumMod val="75000"/>
                      </a:schemeClr>
                    </a:solidFill>
                  </a:rPr>
                  <a:t>/</a:t>
                </a:r>
              </a:p>
            </p:txBody>
          </p:sp>
        </p:grpSp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384E8B79-8CE3-BF4D-B31B-3A5D64974F37}"/>
              </a:ext>
            </a:extLst>
          </p:cNvPr>
          <p:cNvGrpSpPr/>
          <p:nvPr/>
        </p:nvGrpSpPr>
        <p:grpSpPr>
          <a:xfrm>
            <a:off x="159879" y="1418105"/>
            <a:ext cx="4815208" cy="2145405"/>
            <a:chOff x="159879" y="1418105"/>
            <a:chExt cx="4815208" cy="2145405"/>
          </a:xfrm>
        </p:grpSpPr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1D75B5B5-1D13-5E42-AEB3-E16F8EE0D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81390" flipH="1">
              <a:off x="2696547" y="1418105"/>
              <a:ext cx="2278540" cy="1256021"/>
            </a:xfrm>
            <a:prstGeom prst="rect">
              <a:avLst/>
            </a:prstGeom>
          </p:spPr>
        </p:pic>
        <p:grpSp>
          <p:nvGrpSpPr>
            <p:cNvPr id="49" name="Agrupar 48">
              <a:extLst>
                <a:ext uri="{FF2B5EF4-FFF2-40B4-BE49-F238E27FC236}">
                  <a16:creationId xmlns:a16="http://schemas.microsoft.com/office/drawing/2014/main" id="{C5FF514E-AF08-704A-B38E-6993D3ED129C}"/>
                </a:ext>
              </a:extLst>
            </p:cNvPr>
            <p:cNvGrpSpPr/>
            <p:nvPr/>
          </p:nvGrpSpPr>
          <p:grpSpPr>
            <a:xfrm>
              <a:off x="159879" y="1499115"/>
              <a:ext cx="2671258" cy="2064395"/>
              <a:chOff x="159879" y="1499115"/>
              <a:chExt cx="2671258" cy="2064395"/>
            </a:xfrm>
          </p:grpSpPr>
          <p:pic>
            <p:nvPicPr>
              <p:cNvPr id="22" name="Imagem 21">
                <a:extLst>
                  <a:ext uri="{FF2B5EF4-FFF2-40B4-BE49-F238E27FC236}">
                    <a16:creationId xmlns:a16="http://schemas.microsoft.com/office/drawing/2014/main" id="{D3648367-40AE-B145-ADEE-1D00B58757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2973" y="1499115"/>
                <a:ext cx="2448164" cy="2064395"/>
              </a:xfrm>
              <a:prstGeom prst="rect">
                <a:avLst/>
              </a:prstGeom>
            </p:spPr>
          </p:pic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ECD5C555-A0F6-B84D-964D-5F5F9935E592}"/>
                  </a:ext>
                </a:extLst>
              </p:cNvPr>
              <p:cNvSpPr txBox="1"/>
              <p:nvPr/>
            </p:nvSpPr>
            <p:spPr>
              <a:xfrm rot="16200000">
                <a:off x="-218109" y="2403603"/>
                <a:ext cx="10021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>
                    <a:solidFill>
                      <a:schemeClr val="bg2">
                        <a:lumMod val="75000"/>
                      </a:schemeClr>
                    </a:solidFill>
                  </a:rPr>
                  <a:t>Arquivo Pessoal</a:t>
                </a:r>
              </a:p>
            </p:txBody>
          </p:sp>
        </p:grp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72A913E8-F6BE-B94A-B9FE-B2D8BE57421C}"/>
              </a:ext>
            </a:extLst>
          </p:cNvPr>
          <p:cNvSpPr/>
          <p:nvPr/>
        </p:nvSpPr>
        <p:spPr>
          <a:xfrm>
            <a:off x="8383929" y="88280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500" dirty="0">
                <a:latin typeface="Orchide" panose="02000500000000000000" pitchFamily="2" charset="0"/>
              </a:rPr>
              <a:t>Preparo Básico em Periodontia </a:t>
            </a:r>
            <a:endParaRPr lang="pt-BR" sz="3500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23B45BC-5803-4D41-AC39-794FB25A3A53}"/>
              </a:ext>
            </a:extLst>
          </p:cNvPr>
          <p:cNvCxnSpPr>
            <a:stCxn id="13" idx="1"/>
          </p:cNvCxnSpPr>
          <p:nvPr/>
        </p:nvCxnSpPr>
        <p:spPr>
          <a:xfrm flipH="1">
            <a:off x="0" y="403751"/>
            <a:ext cx="83839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005F66C-2F69-5E4B-B588-567ACCCE4AC8}"/>
              </a:ext>
            </a:extLst>
          </p:cNvPr>
          <p:cNvCxnSpPr>
            <a:cxnSpLocks/>
          </p:cNvCxnSpPr>
          <p:nvPr/>
        </p:nvCxnSpPr>
        <p:spPr>
          <a:xfrm>
            <a:off x="11431929" y="403751"/>
            <a:ext cx="7600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cumento 19">
            <a:extLst>
              <a:ext uri="{FF2B5EF4-FFF2-40B4-BE49-F238E27FC236}">
                <a16:creationId xmlns:a16="http://schemas.microsoft.com/office/drawing/2014/main" id="{CA2F4EB9-351B-EE4E-AF0F-D65E593B8331}"/>
              </a:ext>
            </a:extLst>
          </p:cNvPr>
          <p:cNvSpPr/>
          <p:nvPr/>
        </p:nvSpPr>
        <p:spPr>
          <a:xfrm>
            <a:off x="341998" y="406024"/>
            <a:ext cx="1477587" cy="630939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3BB9622-934F-D145-809C-9A58F7E1D268}"/>
              </a:ext>
            </a:extLst>
          </p:cNvPr>
          <p:cNvSpPr txBox="1"/>
          <p:nvPr/>
        </p:nvSpPr>
        <p:spPr>
          <a:xfrm>
            <a:off x="382973" y="439034"/>
            <a:ext cx="143661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  <a:latin typeface="Impact" panose="020B0806030902050204" pitchFamily="34" charset="0"/>
              </a:rPr>
              <a:t>CONCEITO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CFC9704-5F8F-2F4F-8A10-D6B67448E7A0}"/>
              </a:ext>
            </a:extLst>
          </p:cNvPr>
          <p:cNvSpPr/>
          <p:nvPr/>
        </p:nvSpPr>
        <p:spPr>
          <a:xfrm>
            <a:off x="3704897" y="2173082"/>
            <a:ext cx="4164043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Franklin Gothic Medium" panose="020B0603020102020204" pitchFamily="34" charset="0"/>
              </a:rPr>
              <a:t>Consiste em raspagem completa, alisamento radicular e </a:t>
            </a:r>
            <a:r>
              <a:rPr lang="pt-BR" dirty="0" err="1">
                <a:latin typeface="Franklin Gothic Medium" panose="020B0603020102020204" pitchFamily="34" charset="0"/>
              </a:rPr>
              <a:t>remoção</a:t>
            </a:r>
            <a:r>
              <a:rPr lang="pt-BR" dirty="0">
                <a:latin typeface="Franklin Gothic Medium" panose="020B0603020102020204" pitchFamily="34" charset="0"/>
              </a:rPr>
              <a:t> de todos os irritantes responsáveis pela </a:t>
            </a:r>
            <a:r>
              <a:rPr lang="pt-BR" dirty="0" err="1">
                <a:latin typeface="Franklin Gothic Medium" panose="020B0603020102020204" pitchFamily="34" charset="0"/>
              </a:rPr>
              <a:t>inflamação</a:t>
            </a:r>
            <a:r>
              <a:rPr lang="pt-BR" dirty="0">
                <a:latin typeface="Franklin Gothic Medium" panose="020B0603020102020204" pitchFamily="34" charset="0"/>
              </a:rPr>
              <a:t> periodontal 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5C1BF52D-72DA-6943-AF17-4D96779B991F}"/>
              </a:ext>
            </a:extLst>
          </p:cNvPr>
          <p:cNvSpPr txBox="1"/>
          <p:nvPr/>
        </p:nvSpPr>
        <p:spPr>
          <a:xfrm>
            <a:off x="10809803" y="6527892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(CARRANZA, 2016) </a:t>
            </a:r>
          </a:p>
        </p:txBody>
      </p:sp>
    </p:spTree>
    <p:extLst>
      <p:ext uri="{BB962C8B-B14F-4D97-AF65-F5344CB8AC3E}">
        <p14:creationId xmlns:p14="http://schemas.microsoft.com/office/powerpoint/2010/main" val="8969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m 60">
            <a:extLst>
              <a:ext uri="{FF2B5EF4-FFF2-40B4-BE49-F238E27FC236}">
                <a16:creationId xmlns:a16="http://schemas.microsoft.com/office/drawing/2014/main" id="{95AE7695-4DBC-A548-9472-A9167DE8F8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9994">
            <a:off x="7446414" y="902913"/>
            <a:ext cx="4482400" cy="4498516"/>
          </a:xfrm>
          <a:custGeom>
            <a:avLst/>
            <a:gdLst>
              <a:gd name="connsiteX0" fmla="*/ 1069271 w 4643313"/>
              <a:gd name="connsiteY0" fmla="*/ 4511043 h 4660008"/>
              <a:gd name="connsiteX1" fmla="*/ 1067300 w 4643313"/>
              <a:gd name="connsiteY1" fmla="*/ 4513598 h 4660008"/>
              <a:gd name="connsiteX2" fmla="*/ 1073522 w 4643313"/>
              <a:gd name="connsiteY2" fmla="*/ 4515985 h 4660008"/>
              <a:gd name="connsiteX3" fmla="*/ 1031907 w 4643313"/>
              <a:gd name="connsiteY3" fmla="*/ 4478481 h 4660008"/>
              <a:gd name="connsiteX4" fmla="*/ 1032256 w 4643313"/>
              <a:gd name="connsiteY4" fmla="*/ 4506767 h 4660008"/>
              <a:gd name="connsiteX5" fmla="*/ 1021568 w 4643313"/>
              <a:gd name="connsiteY5" fmla="*/ 4525848 h 4660008"/>
              <a:gd name="connsiteX6" fmla="*/ 1020913 w 4643313"/>
              <a:gd name="connsiteY6" fmla="*/ 4487508 h 4660008"/>
              <a:gd name="connsiteX7" fmla="*/ 1054642 w 4643313"/>
              <a:gd name="connsiteY7" fmla="*/ 4417656 h 4660008"/>
              <a:gd name="connsiteX8" fmla="*/ 1055210 w 4643313"/>
              <a:gd name="connsiteY8" fmla="*/ 4419532 h 4660008"/>
              <a:gd name="connsiteX9" fmla="*/ 1050700 w 4643313"/>
              <a:gd name="connsiteY9" fmla="*/ 4422767 h 4660008"/>
              <a:gd name="connsiteX10" fmla="*/ 1049867 w 4643313"/>
              <a:gd name="connsiteY10" fmla="*/ 4429073 h 4660008"/>
              <a:gd name="connsiteX11" fmla="*/ 1060863 w 4643313"/>
              <a:gd name="connsiteY11" fmla="*/ 4420045 h 4660008"/>
              <a:gd name="connsiteX12" fmla="*/ 1054642 w 4643313"/>
              <a:gd name="connsiteY12" fmla="*/ 4417656 h 4660008"/>
              <a:gd name="connsiteX13" fmla="*/ 971415 w 4643313"/>
              <a:gd name="connsiteY13" fmla="*/ 4377036 h 4660008"/>
              <a:gd name="connsiteX14" fmla="*/ 970258 w 4643313"/>
              <a:gd name="connsiteY14" fmla="*/ 4380838 h 4660008"/>
              <a:gd name="connsiteX15" fmla="*/ 970308 w 4643313"/>
              <a:gd name="connsiteY15" fmla="*/ 4381162 h 4660008"/>
              <a:gd name="connsiteX16" fmla="*/ 1050262 w 4643313"/>
              <a:gd name="connsiteY16" fmla="*/ 4358015 h 4660008"/>
              <a:gd name="connsiteX17" fmla="*/ 1055079 w 4643313"/>
              <a:gd name="connsiteY17" fmla="*/ 4364833 h 4660008"/>
              <a:gd name="connsiteX18" fmla="*/ 1042113 w 4643313"/>
              <a:gd name="connsiteY18" fmla="*/ 4376415 h 4660008"/>
              <a:gd name="connsiteX19" fmla="*/ 1050305 w 4643313"/>
              <a:gd name="connsiteY19" fmla="*/ 4376248 h 4660008"/>
              <a:gd name="connsiteX20" fmla="*/ 1060161 w 4643313"/>
              <a:gd name="connsiteY20" fmla="*/ 4363473 h 4660008"/>
              <a:gd name="connsiteX21" fmla="*/ 1050262 w 4643313"/>
              <a:gd name="connsiteY21" fmla="*/ 4358015 h 4660008"/>
              <a:gd name="connsiteX22" fmla="*/ 879429 w 4643313"/>
              <a:gd name="connsiteY22" fmla="*/ 4349845 h 4660008"/>
              <a:gd name="connsiteX23" fmla="*/ 877472 w 4643313"/>
              <a:gd name="connsiteY23" fmla="*/ 4352778 h 4660008"/>
              <a:gd name="connsiteX24" fmla="*/ 884436 w 4643313"/>
              <a:gd name="connsiteY24" fmla="*/ 4354498 h 4660008"/>
              <a:gd name="connsiteX25" fmla="*/ 1051357 w 4643313"/>
              <a:gd name="connsiteY25" fmla="*/ 4343533 h 4660008"/>
              <a:gd name="connsiteX26" fmla="*/ 1048553 w 4643313"/>
              <a:gd name="connsiteY26" fmla="*/ 4352393 h 4660008"/>
              <a:gd name="connsiteX27" fmla="*/ 1054467 w 4643313"/>
              <a:gd name="connsiteY27" fmla="*/ 4344725 h 4660008"/>
              <a:gd name="connsiteX28" fmla="*/ 1051357 w 4643313"/>
              <a:gd name="connsiteY28" fmla="*/ 4343533 h 4660008"/>
              <a:gd name="connsiteX29" fmla="*/ 836239 w 4643313"/>
              <a:gd name="connsiteY29" fmla="*/ 4320382 h 4660008"/>
              <a:gd name="connsiteX30" fmla="*/ 838750 w 4643313"/>
              <a:gd name="connsiteY30" fmla="*/ 4350035 h 4660008"/>
              <a:gd name="connsiteX31" fmla="*/ 828535 w 4643313"/>
              <a:gd name="connsiteY31" fmla="*/ 4371420 h 4660008"/>
              <a:gd name="connsiteX32" fmla="*/ 824932 w 4643313"/>
              <a:gd name="connsiteY32" fmla="*/ 4331249 h 4660008"/>
              <a:gd name="connsiteX33" fmla="*/ 1179791 w 4643313"/>
              <a:gd name="connsiteY33" fmla="*/ 4305073 h 4660008"/>
              <a:gd name="connsiteX34" fmla="*/ 1182901 w 4643313"/>
              <a:gd name="connsiteY34" fmla="*/ 4306267 h 4660008"/>
              <a:gd name="connsiteX35" fmla="*/ 1180362 w 4643313"/>
              <a:gd name="connsiteY35" fmla="*/ 4306947 h 4660008"/>
              <a:gd name="connsiteX36" fmla="*/ 1095030 w 4643313"/>
              <a:gd name="connsiteY36" fmla="*/ 4297371 h 4660008"/>
              <a:gd name="connsiteX37" fmla="*/ 1079523 w 4643313"/>
              <a:gd name="connsiteY37" fmla="*/ 4309634 h 4660008"/>
              <a:gd name="connsiteX38" fmla="*/ 1087452 w 4643313"/>
              <a:gd name="connsiteY38" fmla="*/ 4317647 h 4660008"/>
              <a:gd name="connsiteX39" fmla="*/ 1086883 w 4643313"/>
              <a:gd name="connsiteY39" fmla="*/ 4315770 h 4660008"/>
              <a:gd name="connsiteX40" fmla="*/ 1073829 w 4643313"/>
              <a:gd name="connsiteY40" fmla="*/ 4290888 h 4660008"/>
              <a:gd name="connsiteX41" fmla="*/ 1061126 w 4643313"/>
              <a:gd name="connsiteY41" fmla="*/ 4294291 h 4660008"/>
              <a:gd name="connsiteX42" fmla="*/ 1070763 w 4643313"/>
              <a:gd name="connsiteY42" fmla="*/ 4307926 h 4660008"/>
              <a:gd name="connsiteX43" fmla="*/ 1336523 w 4643313"/>
              <a:gd name="connsiteY43" fmla="*/ 4287414 h 4660008"/>
              <a:gd name="connsiteX44" fmla="*/ 1332317 w 4643313"/>
              <a:gd name="connsiteY44" fmla="*/ 4300703 h 4660008"/>
              <a:gd name="connsiteX45" fmla="*/ 1320447 w 4643313"/>
              <a:gd name="connsiteY45" fmla="*/ 4297801 h 4660008"/>
              <a:gd name="connsiteX46" fmla="*/ 1099805 w 4643313"/>
              <a:gd name="connsiteY46" fmla="*/ 4285956 h 4660008"/>
              <a:gd name="connsiteX47" fmla="*/ 1096432 w 4643313"/>
              <a:gd name="connsiteY47" fmla="*/ 4292941 h 4660008"/>
              <a:gd name="connsiteX48" fmla="*/ 1100374 w 4643313"/>
              <a:gd name="connsiteY48" fmla="*/ 4287831 h 4660008"/>
              <a:gd name="connsiteX49" fmla="*/ 1340421 w 4643313"/>
              <a:gd name="connsiteY49" fmla="*/ 4264070 h 4660008"/>
              <a:gd name="connsiteX50" fmla="*/ 1336523 w 4643313"/>
              <a:gd name="connsiteY50" fmla="*/ 4287414 h 4660008"/>
              <a:gd name="connsiteX51" fmla="*/ 1329426 w 4643313"/>
              <a:gd name="connsiteY51" fmla="*/ 4273098 h 4660008"/>
              <a:gd name="connsiteX52" fmla="*/ 1340421 w 4643313"/>
              <a:gd name="connsiteY52" fmla="*/ 4264070 h 4660008"/>
              <a:gd name="connsiteX53" fmla="*/ 1094942 w 4643313"/>
              <a:gd name="connsiteY53" fmla="*/ 4260906 h 4660008"/>
              <a:gd name="connsiteX54" fmla="*/ 1072384 w 4643313"/>
              <a:gd name="connsiteY54" fmla="*/ 4277084 h 4660008"/>
              <a:gd name="connsiteX55" fmla="*/ 1078035 w 4643313"/>
              <a:gd name="connsiteY55" fmla="*/ 4277598 h 4660008"/>
              <a:gd name="connsiteX56" fmla="*/ 1090168 w 4643313"/>
              <a:gd name="connsiteY56" fmla="*/ 4272320 h 4660008"/>
              <a:gd name="connsiteX57" fmla="*/ 856445 w 4643313"/>
              <a:gd name="connsiteY57" fmla="*/ 4253646 h 4660008"/>
              <a:gd name="connsiteX58" fmla="*/ 857205 w 4643313"/>
              <a:gd name="connsiteY58" fmla="*/ 4255543 h 4660008"/>
              <a:gd name="connsiteX59" fmla="*/ 852532 w 4643313"/>
              <a:gd name="connsiteY59" fmla="*/ 4259510 h 4660008"/>
              <a:gd name="connsiteX60" fmla="*/ 852098 w 4643313"/>
              <a:gd name="connsiteY60" fmla="*/ 4266235 h 4660008"/>
              <a:gd name="connsiteX61" fmla="*/ 863407 w 4643313"/>
              <a:gd name="connsiteY61" fmla="*/ 4255367 h 4660008"/>
              <a:gd name="connsiteX62" fmla="*/ 856445 w 4643313"/>
              <a:gd name="connsiteY62" fmla="*/ 4253646 h 4660008"/>
              <a:gd name="connsiteX63" fmla="*/ 1105062 w 4643313"/>
              <a:gd name="connsiteY63" fmla="*/ 4239951 h 4660008"/>
              <a:gd name="connsiteX64" fmla="*/ 1098578 w 4643313"/>
              <a:gd name="connsiteY64" fmla="*/ 4245741 h 4660008"/>
              <a:gd name="connsiteX65" fmla="*/ 1107340 w 4643313"/>
              <a:gd name="connsiteY65" fmla="*/ 4247449 h 4660008"/>
              <a:gd name="connsiteX66" fmla="*/ 1109881 w 4643313"/>
              <a:gd name="connsiteY66" fmla="*/ 4246768 h 4660008"/>
              <a:gd name="connsiteX67" fmla="*/ 1374195 w 4643313"/>
              <a:gd name="connsiteY67" fmla="*/ 4212452 h 4660008"/>
              <a:gd name="connsiteX68" fmla="*/ 1374502 w 4643313"/>
              <a:gd name="connsiteY68" fmla="*/ 4222505 h 4660008"/>
              <a:gd name="connsiteX69" fmla="*/ 1360134 w 4643313"/>
              <a:gd name="connsiteY69" fmla="*/ 4238518 h 4660008"/>
              <a:gd name="connsiteX70" fmla="*/ 1359302 w 4643313"/>
              <a:gd name="connsiteY70" fmla="*/ 4244823 h 4660008"/>
              <a:gd name="connsiteX71" fmla="*/ 1343751 w 4643313"/>
              <a:gd name="connsiteY71" fmla="*/ 4238852 h 4660008"/>
              <a:gd name="connsiteX72" fmla="*/ 1359522 w 4643313"/>
              <a:gd name="connsiteY72" fmla="*/ 4218410 h 4660008"/>
              <a:gd name="connsiteX73" fmla="*/ 1223027 w 4643313"/>
              <a:gd name="connsiteY73" fmla="*/ 4194160 h 4660008"/>
              <a:gd name="connsiteX74" fmla="*/ 1218821 w 4643313"/>
              <a:gd name="connsiteY74" fmla="*/ 4207450 h 4660008"/>
              <a:gd name="connsiteX75" fmla="*/ 1225917 w 4643313"/>
              <a:gd name="connsiteY75" fmla="*/ 4221766 h 4660008"/>
              <a:gd name="connsiteX76" fmla="*/ 1227583 w 4643313"/>
              <a:gd name="connsiteY76" fmla="*/ 4209156 h 4660008"/>
              <a:gd name="connsiteX77" fmla="*/ 1233497 w 4643313"/>
              <a:gd name="connsiteY77" fmla="*/ 4201491 h 4660008"/>
              <a:gd name="connsiteX78" fmla="*/ 1223027 w 4643313"/>
              <a:gd name="connsiteY78" fmla="*/ 4194160 h 4660008"/>
              <a:gd name="connsiteX79" fmla="*/ 847177 w 4643313"/>
              <a:gd name="connsiteY79" fmla="*/ 4191580 h 4660008"/>
              <a:gd name="connsiteX80" fmla="*/ 852943 w 4643313"/>
              <a:gd name="connsiteY80" fmla="*/ 4198129 h 4660008"/>
              <a:gd name="connsiteX81" fmla="*/ 839679 w 4643313"/>
              <a:gd name="connsiteY81" fmla="*/ 4211929 h 4660008"/>
              <a:gd name="connsiteX82" fmla="*/ 848598 w 4643313"/>
              <a:gd name="connsiteY82" fmla="*/ 4210719 h 4660008"/>
              <a:gd name="connsiteX83" fmla="*/ 858381 w 4643313"/>
              <a:gd name="connsiteY83" fmla="*/ 4196059 h 4660008"/>
              <a:gd name="connsiteX84" fmla="*/ 847177 w 4643313"/>
              <a:gd name="connsiteY84" fmla="*/ 4191580 h 4660008"/>
              <a:gd name="connsiteX85" fmla="*/ 1138527 w 4643313"/>
              <a:gd name="connsiteY85" fmla="*/ 4178279 h 4660008"/>
              <a:gd name="connsiteX86" fmla="*/ 1135988 w 4643313"/>
              <a:gd name="connsiteY86" fmla="*/ 4178959 h 4660008"/>
              <a:gd name="connsiteX87" fmla="*/ 1122453 w 4643313"/>
              <a:gd name="connsiteY87" fmla="*/ 4188667 h 4660008"/>
              <a:gd name="connsiteX88" fmla="*/ 1128980 w 4643313"/>
              <a:gd name="connsiteY88" fmla="*/ 4201108 h 4660008"/>
              <a:gd name="connsiteX89" fmla="*/ 1115445 w 4643313"/>
              <a:gd name="connsiteY89" fmla="*/ 4210816 h 4660008"/>
              <a:gd name="connsiteX90" fmla="*/ 1108127 w 4643313"/>
              <a:gd name="connsiteY90" fmla="*/ 4222912 h 4660008"/>
              <a:gd name="connsiteX91" fmla="*/ 1110975 w 4643313"/>
              <a:gd name="connsiteY91" fmla="*/ 4232285 h 4660008"/>
              <a:gd name="connsiteX92" fmla="*/ 1134629 w 4643313"/>
              <a:gd name="connsiteY92" fmla="*/ 4201621 h 4660008"/>
              <a:gd name="connsiteX93" fmla="*/ 847280 w 4643313"/>
              <a:gd name="connsiteY93" fmla="*/ 4176237 h 4660008"/>
              <a:gd name="connsiteX94" fmla="*/ 844890 w 4643313"/>
              <a:gd name="connsiteY94" fmla="*/ 4185894 h 4660008"/>
              <a:gd name="connsiteX95" fmla="*/ 850760 w 4643313"/>
              <a:gd name="connsiteY95" fmla="*/ 4177096 h 4660008"/>
              <a:gd name="connsiteX96" fmla="*/ 847280 w 4643313"/>
              <a:gd name="connsiteY96" fmla="*/ 4176237 h 4660008"/>
              <a:gd name="connsiteX97" fmla="*/ 1425753 w 4643313"/>
              <a:gd name="connsiteY97" fmla="*/ 4156070 h 4660008"/>
              <a:gd name="connsiteX98" fmla="*/ 1430572 w 4643313"/>
              <a:gd name="connsiteY98" fmla="*/ 4162888 h 4660008"/>
              <a:gd name="connsiteX99" fmla="*/ 1419576 w 4643313"/>
              <a:gd name="connsiteY99" fmla="*/ 4171915 h 4660008"/>
              <a:gd name="connsiteX100" fmla="*/ 1406392 w 4643313"/>
              <a:gd name="connsiteY100" fmla="*/ 4209909 h 4660008"/>
              <a:gd name="connsiteX101" fmla="*/ 1394257 w 4643313"/>
              <a:gd name="connsiteY101" fmla="*/ 4215187 h 4660008"/>
              <a:gd name="connsiteX102" fmla="*/ 1393381 w 4643313"/>
              <a:gd name="connsiteY102" fmla="*/ 4203259 h 4660008"/>
              <a:gd name="connsiteX103" fmla="*/ 1404377 w 4643313"/>
              <a:gd name="connsiteY103" fmla="*/ 4194232 h 4660008"/>
              <a:gd name="connsiteX104" fmla="*/ 1390797 w 4643313"/>
              <a:gd name="connsiteY104" fmla="*/ 4185706 h 4660008"/>
              <a:gd name="connsiteX105" fmla="*/ 1425753 w 4643313"/>
              <a:gd name="connsiteY105" fmla="*/ 4156070 h 4660008"/>
              <a:gd name="connsiteX106" fmla="*/ 891418 w 4643313"/>
              <a:gd name="connsiteY106" fmla="*/ 4122248 h 4660008"/>
              <a:gd name="connsiteX107" fmla="*/ 875435 w 4643313"/>
              <a:gd name="connsiteY107" fmla="*/ 4137084 h 4660008"/>
              <a:gd name="connsiteX108" fmla="*/ 884683 w 4643313"/>
              <a:gd name="connsiteY108" fmla="*/ 4144494 h 4660008"/>
              <a:gd name="connsiteX109" fmla="*/ 883922 w 4643313"/>
              <a:gd name="connsiteY109" fmla="*/ 4142598 h 4660008"/>
              <a:gd name="connsiteX110" fmla="*/ 984410 w 4643313"/>
              <a:gd name="connsiteY110" fmla="*/ 4119621 h 4660008"/>
              <a:gd name="connsiteX111" fmla="*/ 987891 w 4643313"/>
              <a:gd name="connsiteY111" fmla="*/ 4120480 h 4660008"/>
              <a:gd name="connsiteX112" fmla="*/ 985174 w 4643313"/>
              <a:gd name="connsiteY112" fmla="*/ 4121516 h 4660008"/>
              <a:gd name="connsiteX113" fmla="*/ 867815 w 4643313"/>
              <a:gd name="connsiteY113" fmla="*/ 4118121 h 4660008"/>
              <a:gd name="connsiteX114" fmla="*/ 854221 w 4643313"/>
              <a:gd name="connsiteY114" fmla="*/ 4123301 h 4660008"/>
              <a:gd name="connsiteX115" fmla="*/ 865755 w 4643313"/>
              <a:gd name="connsiteY115" fmla="*/ 4136399 h 4660008"/>
              <a:gd name="connsiteX116" fmla="*/ 1301640 w 4643313"/>
              <a:gd name="connsiteY116" fmla="*/ 4112286 h 4660008"/>
              <a:gd name="connsiteX117" fmla="*/ 1299861 w 4643313"/>
              <a:gd name="connsiteY117" fmla="*/ 4114365 h 4660008"/>
              <a:gd name="connsiteX118" fmla="*/ 1297407 w 4643313"/>
              <a:gd name="connsiteY118" fmla="*/ 4113420 h 4660008"/>
              <a:gd name="connsiteX119" fmla="*/ 895765 w 4643313"/>
              <a:gd name="connsiteY119" fmla="*/ 4109660 h 4660008"/>
              <a:gd name="connsiteX120" fmla="*/ 892613 w 4643313"/>
              <a:gd name="connsiteY120" fmla="*/ 4117422 h 4660008"/>
              <a:gd name="connsiteX121" fmla="*/ 896528 w 4643313"/>
              <a:gd name="connsiteY121" fmla="*/ 4111557 h 4660008"/>
              <a:gd name="connsiteX122" fmla="*/ 888575 w 4643313"/>
              <a:gd name="connsiteY122" fmla="*/ 4083974 h 4660008"/>
              <a:gd name="connsiteX123" fmla="*/ 865200 w 4643313"/>
              <a:gd name="connsiteY123" fmla="*/ 4103813 h 4660008"/>
              <a:gd name="connsiteX124" fmla="*/ 871400 w 4643313"/>
              <a:gd name="connsiteY124" fmla="*/ 4103637 h 4660008"/>
              <a:gd name="connsiteX125" fmla="*/ 884231 w 4643313"/>
              <a:gd name="connsiteY125" fmla="*/ 4096561 h 4660008"/>
              <a:gd name="connsiteX126" fmla="*/ 1302970 w 4643313"/>
              <a:gd name="connsiteY126" fmla="*/ 4077467 h 4660008"/>
              <a:gd name="connsiteX127" fmla="*/ 1274321 w 4643313"/>
              <a:gd name="connsiteY127" fmla="*/ 4145956 h 4660008"/>
              <a:gd name="connsiteX128" fmla="*/ 1281417 w 4643313"/>
              <a:gd name="connsiteY128" fmla="*/ 4160273 h 4660008"/>
              <a:gd name="connsiteX129" fmla="*/ 1284485 w 4643313"/>
              <a:gd name="connsiteY129" fmla="*/ 4143234 h 4660008"/>
              <a:gd name="connsiteX130" fmla="*/ 1288427 w 4643313"/>
              <a:gd name="connsiteY130" fmla="*/ 4138124 h 4660008"/>
              <a:gd name="connsiteX131" fmla="*/ 1301961 w 4643313"/>
              <a:gd name="connsiteY131" fmla="*/ 4128416 h 4660008"/>
              <a:gd name="connsiteX132" fmla="*/ 1301392 w 4643313"/>
              <a:gd name="connsiteY132" fmla="*/ 4126541 h 4660008"/>
              <a:gd name="connsiteX133" fmla="*/ 1288120 w 4643313"/>
              <a:gd name="connsiteY133" fmla="*/ 4128071 h 4660008"/>
              <a:gd name="connsiteX134" fmla="*/ 1299861 w 4643313"/>
              <a:gd name="connsiteY134" fmla="*/ 4114365 h 4660008"/>
              <a:gd name="connsiteX135" fmla="*/ 1300516 w 4643313"/>
              <a:gd name="connsiteY135" fmla="*/ 4114613 h 4660008"/>
              <a:gd name="connsiteX136" fmla="*/ 1307570 w 4643313"/>
              <a:gd name="connsiteY136" fmla="*/ 4110697 h 4660008"/>
              <a:gd name="connsiteX137" fmla="*/ 1301640 w 4643313"/>
              <a:gd name="connsiteY137" fmla="*/ 4112286 h 4660008"/>
              <a:gd name="connsiteX138" fmla="*/ 1308401 w 4643313"/>
              <a:gd name="connsiteY138" fmla="*/ 4104392 h 4660008"/>
              <a:gd name="connsiteX139" fmla="*/ 1313440 w 4643313"/>
              <a:gd name="connsiteY139" fmla="*/ 4084799 h 4660008"/>
              <a:gd name="connsiteX140" fmla="*/ 1322463 w 4643313"/>
              <a:gd name="connsiteY140" fmla="*/ 4078327 h 4660008"/>
              <a:gd name="connsiteX141" fmla="*/ 1312301 w 4643313"/>
              <a:gd name="connsiteY141" fmla="*/ 4081048 h 4660008"/>
              <a:gd name="connsiteX142" fmla="*/ 898031 w 4643313"/>
              <a:gd name="connsiteY142" fmla="*/ 4060692 h 4660008"/>
              <a:gd name="connsiteX143" fmla="*/ 891398 w 4643313"/>
              <a:gd name="connsiteY143" fmla="*/ 4067593 h 4660008"/>
              <a:gd name="connsiteX144" fmla="*/ 901079 w 4643313"/>
              <a:gd name="connsiteY144" fmla="*/ 4068277 h 4660008"/>
              <a:gd name="connsiteX145" fmla="*/ 903799 w 4643313"/>
              <a:gd name="connsiteY145" fmla="*/ 4067242 h 4660008"/>
              <a:gd name="connsiteX146" fmla="*/ 1331445 w 4643313"/>
              <a:gd name="connsiteY146" fmla="*/ 4053623 h 4660008"/>
              <a:gd name="connsiteX147" fmla="*/ 1336261 w 4643313"/>
              <a:gd name="connsiteY147" fmla="*/ 4060441 h 4660008"/>
              <a:gd name="connsiteX148" fmla="*/ 1338232 w 4643313"/>
              <a:gd name="connsiteY148" fmla="*/ 4057886 h 4660008"/>
              <a:gd name="connsiteX149" fmla="*/ 1331445 w 4643313"/>
              <a:gd name="connsiteY149" fmla="*/ 4053623 h 4660008"/>
              <a:gd name="connsiteX150" fmla="*/ 1509682 w 4643313"/>
              <a:gd name="connsiteY150" fmla="*/ 4052500 h 4660008"/>
              <a:gd name="connsiteX151" fmla="*/ 1510252 w 4643313"/>
              <a:gd name="connsiteY151" fmla="*/ 4054376 h 4660008"/>
              <a:gd name="connsiteX152" fmla="*/ 1489138 w 4643313"/>
              <a:gd name="connsiteY152" fmla="*/ 4084356 h 4660008"/>
              <a:gd name="connsiteX153" fmla="*/ 1440122 w 4643313"/>
              <a:gd name="connsiteY153" fmla="*/ 4140058 h 4660008"/>
              <a:gd name="connsiteX154" fmla="*/ 1433025 w 4643313"/>
              <a:gd name="connsiteY154" fmla="*/ 4125743 h 4660008"/>
              <a:gd name="connsiteX155" fmla="*/ 1472230 w 4643313"/>
              <a:gd name="connsiteY155" fmla="*/ 4101050 h 4660008"/>
              <a:gd name="connsiteX156" fmla="*/ 1491941 w 4643313"/>
              <a:gd name="connsiteY156" fmla="*/ 4075497 h 4660008"/>
              <a:gd name="connsiteX157" fmla="*/ 1352863 w 4643313"/>
              <a:gd name="connsiteY157" fmla="*/ 4033695 h 4660008"/>
              <a:gd name="connsiteX158" fmla="*/ 1344410 w 4643313"/>
              <a:gd name="connsiteY158" fmla="*/ 4042041 h 4660008"/>
              <a:gd name="connsiteX159" fmla="*/ 1352031 w 4643313"/>
              <a:gd name="connsiteY159" fmla="*/ 4039999 h 4660008"/>
              <a:gd name="connsiteX160" fmla="*/ 1527686 w 4643313"/>
              <a:gd name="connsiteY160" fmla="*/ 4021325 h 4660008"/>
              <a:gd name="connsiteX161" fmla="*/ 1533336 w 4643313"/>
              <a:gd name="connsiteY161" fmla="*/ 4021838 h 4660008"/>
              <a:gd name="connsiteX162" fmla="*/ 1512486 w 4643313"/>
              <a:gd name="connsiteY162" fmla="*/ 4043640 h 4660008"/>
              <a:gd name="connsiteX163" fmla="*/ 1522605 w 4643313"/>
              <a:gd name="connsiteY163" fmla="*/ 4022686 h 4660008"/>
              <a:gd name="connsiteX164" fmla="*/ 1023195 w 4643313"/>
              <a:gd name="connsiteY164" fmla="*/ 3997702 h 4660008"/>
              <a:gd name="connsiteX165" fmla="*/ 1019611 w 4643313"/>
              <a:gd name="connsiteY165" fmla="*/ 4012187 h 4660008"/>
              <a:gd name="connsiteX166" fmla="*/ 1028426 w 4643313"/>
              <a:gd name="connsiteY166" fmla="*/ 4026322 h 4660008"/>
              <a:gd name="connsiteX167" fmla="*/ 1029291 w 4643313"/>
              <a:gd name="connsiteY167" fmla="*/ 4012873 h 4660008"/>
              <a:gd name="connsiteX168" fmla="*/ 1035162 w 4643313"/>
              <a:gd name="connsiteY168" fmla="*/ 4004077 h 4660008"/>
              <a:gd name="connsiteX169" fmla="*/ 1023195 w 4643313"/>
              <a:gd name="connsiteY169" fmla="*/ 3997702 h 4660008"/>
              <a:gd name="connsiteX170" fmla="*/ 929872 w 4643313"/>
              <a:gd name="connsiteY170" fmla="*/ 3991711 h 4660008"/>
              <a:gd name="connsiteX171" fmla="*/ 927155 w 4643313"/>
              <a:gd name="connsiteY171" fmla="*/ 3992746 h 4660008"/>
              <a:gd name="connsiteX172" fmla="*/ 913129 w 4643313"/>
              <a:gd name="connsiteY172" fmla="*/ 4004650 h 4660008"/>
              <a:gd name="connsiteX173" fmla="*/ 921183 w 4643313"/>
              <a:gd name="connsiteY173" fmla="*/ 4016888 h 4660008"/>
              <a:gd name="connsiteX174" fmla="*/ 907156 w 4643313"/>
              <a:gd name="connsiteY174" fmla="*/ 4028791 h 4660008"/>
              <a:gd name="connsiteX175" fmla="*/ 900090 w 4643313"/>
              <a:gd name="connsiteY175" fmla="*/ 4042416 h 4660008"/>
              <a:gd name="connsiteX176" fmla="*/ 903901 w 4643313"/>
              <a:gd name="connsiteY176" fmla="*/ 4051897 h 4660008"/>
              <a:gd name="connsiteX177" fmla="*/ 927380 w 4643313"/>
              <a:gd name="connsiteY177" fmla="*/ 4016713 h 4660008"/>
              <a:gd name="connsiteX178" fmla="*/ 3242974 w 4643313"/>
              <a:gd name="connsiteY178" fmla="*/ 3942939 h 4660008"/>
              <a:gd name="connsiteX179" fmla="*/ 3254676 w 4643313"/>
              <a:gd name="connsiteY179" fmla="*/ 3943445 h 4660008"/>
              <a:gd name="connsiteX180" fmla="*/ 3272409 w 4643313"/>
              <a:gd name="connsiteY180" fmla="*/ 3967486 h 4660008"/>
              <a:gd name="connsiteX181" fmla="*/ 3262247 w 4643313"/>
              <a:gd name="connsiteY181" fmla="*/ 3970209 h 4660008"/>
              <a:gd name="connsiteX182" fmla="*/ 3242974 w 4643313"/>
              <a:gd name="connsiteY182" fmla="*/ 3942939 h 4660008"/>
              <a:gd name="connsiteX183" fmla="*/ 1616478 w 4643313"/>
              <a:gd name="connsiteY183" fmla="*/ 3942805 h 4660008"/>
              <a:gd name="connsiteX184" fmla="*/ 1600709 w 4643313"/>
              <a:gd name="connsiteY184" fmla="*/ 3963248 h 4660008"/>
              <a:gd name="connsiteX185" fmla="*/ 1587698 w 4643313"/>
              <a:gd name="connsiteY185" fmla="*/ 3956597 h 4660008"/>
              <a:gd name="connsiteX186" fmla="*/ 1630539 w 4643313"/>
              <a:gd name="connsiteY186" fmla="*/ 3916740 h 4660008"/>
              <a:gd name="connsiteX187" fmla="*/ 1616478 w 4643313"/>
              <a:gd name="connsiteY187" fmla="*/ 3942805 h 4660008"/>
              <a:gd name="connsiteX188" fmla="*/ 1613061 w 4643313"/>
              <a:gd name="connsiteY188" fmla="*/ 3931558 h 4660008"/>
              <a:gd name="connsiteX189" fmla="*/ 1630539 w 4643313"/>
              <a:gd name="connsiteY189" fmla="*/ 3916740 h 4660008"/>
              <a:gd name="connsiteX190" fmla="*/ 3261810 w 4643313"/>
              <a:gd name="connsiteY190" fmla="*/ 3905458 h 4660008"/>
              <a:gd name="connsiteX191" fmla="*/ 3258435 w 4643313"/>
              <a:gd name="connsiteY191" fmla="*/ 3912442 h 4660008"/>
              <a:gd name="connsiteX192" fmla="*/ 3259005 w 4643313"/>
              <a:gd name="connsiteY192" fmla="*/ 3914317 h 4660008"/>
              <a:gd name="connsiteX193" fmla="*/ 3262380 w 4643313"/>
              <a:gd name="connsiteY193" fmla="*/ 3907332 h 4660008"/>
              <a:gd name="connsiteX194" fmla="*/ 1102738 w 4643313"/>
              <a:gd name="connsiteY194" fmla="*/ 3901804 h 4660008"/>
              <a:gd name="connsiteX195" fmla="*/ 1100955 w 4643313"/>
              <a:gd name="connsiteY195" fmla="*/ 3904211 h 4660008"/>
              <a:gd name="connsiteX196" fmla="*/ 1098207 w 4643313"/>
              <a:gd name="connsiteY196" fmla="*/ 3903529 h 4660008"/>
              <a:gd name="connsiteX197" fmla="*/ 3114539 w 4643313"/>
              <a:gd name="connsiteY197" fmla="*/ 3863821 h 4660008"/>
              <a:gd name="connsiteX198" fmla="*/ 3105561 w 4643313"/>
              <a:gd name="connsiteY198" fmla="*/ 3888526 h 4660008"/>
              <a:gd name="connsiteX199" fmla="*/ 3134426 w 4643313"/>
              <a:gd name="connsiteY199" fmla="*/ 3911201 h 4660008"/>
              <a:gd name="connsiteX200" fmla="*/ 3148225 w 4643313"/>
              <a:gd name="connsiteY200" fmla="*/ 3893314 h 4660008"/>
              <a:gd name="connsiteX201" fmla="*/ 3136354 w 4643313"/>
              <a:gd name="connsiteY201" fmla="*/ 3890412 h 4660008"/>
              <a:gd name="connsiteX202" fmla="*/ 3125886 w 4643313"/>
              <a:gd name="connsiteY202" fmla="*/ 3883080 h 4660008"/>
              <a:gd name="connsiteX203" fmla="*/ 3114539 w 4643313"/>
              <a:gd name="connsiteY203" fmla="*/ 3863821 h 4660008"/>
              <a:gd name="connsiteX204" fmla="*/ 1122882 w 4643313"/>
              <a:gd name="connsiteY204" fmla="*/ 3863517 h 4660008"/>
              <a:gd name="connsiteX205" fmla="*/ 1112007 w 4643313"/>
              <a:gd name="connsiteY205" fmla="*/ 3867659 h 4660008"/>
              <a:gd name="connsiteX206" fmla="*/ 1101564 w 4643313"/>
              <a:gd name="connsiteY206" fmla="*/ 3865078 h 4660008"/>
              <a:gd name="connsiteX207" fmla="*/ 1075489 w 4643313"/>
              <a:gd name="connsiteY207" fmla="*/ 3940608 h 4660008"/>
              <a:gd name="connsiteX208" fmla="*/ 1084304 w 4643313"/>
              <a:gd name="connsiteY208" fmla="*/ 3954742 h 4660008"/>
              <a:gd name="connsiteX209" fmla="*/ 1086365 w 4643313"/>
              <a:gd name="connsiteY209" fmla="*/ 3936465 h 4660008"/>
              <a:gd name="connsiteX210" fmla="*/ 1090278 w 4643313"/>
              <a:gd name="connsiteY210" fmla="*/ 3930603 h 4660008"/>
              <a:gd name="connsiteX211" fmla="*/ 1104303 w 4643313"/>
              <a:gd name="connsiteY211" fmla="*/ 3918698 h 4660008"/>
              <a:gd name="connsiteX212" fmla="*/ 1103541 w 4643313"/>
              <a:gd name="connsiteY212" fmla="*/ 3916802 h 4660008"/>
              <a:gd name="connsiteX213" fmla="*/ 1089187 w 4643313"/>
              <a:gd name="connsiteY213" fmla="*/ 3920085 h 4660008"/>
              <a:gd name="connsiteX214" fmla="*/ 1100955 w 4643313"/>
              <a:gd name="connsiteY214" fmla="*/ 3904211 h 4660008"/>
              <a:gd name="connsiteX215" fmla="*/ 1101688 w 4643313"/>
              <a:gd name="connsiteY215" fmla="*/ 3904389 h 4660008"/>
              <a:gd name="connsiteX216" fmla="*/ 1109083 w 4643313"/>
              <a:gd name="connsiteY216" fmla="*/ 3899384 h 4660008"/>
              <a:gd name="connsiteX217" fmla="*/ 1102738 w 4643313"/>
              <a:gd name="connsiteY217" fmla="*/ 3901804 h 4660008"/>
              <a:gd name="connsiteX218" fmla="*/ 1109514 w 4643313"/>
              <a:gd name="connsiteY218" fmla="*/ 3892661 h 4660008"/>
              <a:gd name="connsiteX219" fmla="*/ 1113532 w 4643313"/>
              <a:gd name="connsiteY219" fmla="*/ 3871453 h 4660008"/>
              <a:gd name="connsiteX220" fmla="*/ 1122882 w 4643313"/>
              <a:gd name="connsiteY220" fmla="*/ 3863517 h 4660008"/>
              <a:gd name="connsiteX221" fmla="*/ 1689148 w 4643313"/>
              <a:gd name="connsiteY221" fmla="*/ 3856442 h 4660008"/>
              <a:gd name="connsiteX222" fmla="*/ 1687486 w 4643313"/>
              <a:gd name="connsiteY222" fmla="*/ 3869050 h 4660008"/>
              <a:gd name="connsiteX223" fmla="*/ 1662956 w 4643313"/>
              <a:gd name="connsiteY223" fmla="*/ 3887784 h 4660008"/>
              <a:gd name="connsiteX224" fmla="*/ 1660151 w 4643313"/>
              <a:gd name="connsiteY224" fmla="*/ 3896645 h 4660008"/>
              <a:gd name="connsiteX225" fmla="*/ 1640352 w 4643313"/>
              <a:gd name="connsiteY225" fmla="*/ 3885730 h 4660008"/>
              <a:gd name="connsiteX226" fmla="*/ 1666284 w 4643313"/>
              <a:gd name="connsiteY226" fmla="*/ 3862567 h 4660008"/>
              <a:gd name="connsiteX227" fmla="*/ 3075138 w 4643313"/>
              <a:gd name="connsiteY227" fmla="*/ 3850556 h 4660008"/>
              <a:gd name="connsiteX228" fmla="*/ 3061407 w 4643313"/>
              <a:gd name="connsiteY228" fmla="*/ 3851703 h 4660008"/>
              <a:gd name="connsiteX229" fmla="*/ 3073275 w 4643313"/>
              <a:gd name="connsiteY229" fmla="*/ 3854603 h 4660008"/>
              <a:gd name="connsiteX230" fmla="*/ 3081205 w 4643313"/>
              <a:gd name="connsiteY230" fmla="*/ 3862614 h 4660008"/>
              <a:gd name="connsiteX231" fmla="*/ 3084010 w 4643313"/>
              <a:gd name="connsiteY231" fmla="*/ 3853755 h 4660008"/>
              <a:gd name="connsiteX232" fmla="*/ 3075138 w 4643313"/>
              <a:gd name="connsiteY232" fmla="*/ 3850556 h 4660008"/>
              <a:gd name="connsiteX233" fmla="*/ 1130814 w 4643313"/>
              <a:gd name="connsiteY233" fmla="*/ 3836443 h 4660008"/>
              <a:gd name="connsiteX234" fmla="*/ 1136579 w 4643313"/>
              <a:gd name="connsiteY234" fmla="*/ 3842993 h 4660008"/>
              <a:gd name="connsiteX235" fmla="*/ 1138536 w 4643313"/>
              <a:gd name="connsiteY235" fmla="*/ 3840061 h 4660008"/>
              <a:gd name="connsiteX236" fmla="*/ 1130814 w 4643313"/>
              <a:gd name="connsiteY236" fmla="*/ 3836443 h 4660008"/>
              <a:gd name="connsiteX237" fmla="*/ 1152666 w 4643313"/>
              <a:gd name="connsiteY237" fmla="*/ 3812813 h 4660008"/>
              <a:gd name="connsiteX238" fmla="*/ 1144078 w 4643313"/>
              <a:gd name="connsiteY238" fmla="*/ 3822643 h 4660008"/>
              <a:gd name="connsiteX239" fmla="*/ 1152233 w 4643313"/>
              <a:gd name="connsiteY239" fmla="*/ 3819537 h 4660008"/>
              <a:gd name="connsiteX240" fmla="*/ 3056500 w 4643313"/>
              <a:gd name="connsiteY240" fmla="*/ 3808419 h 4660008"/>
              <a:gd name="connsiteX241" fmla="*/ 3050015 w 4643313"/>
              <a:gd name="connsiteY241" fmla="*/ 3814209 h 4660008"/>
              <a:gd name="connsiteX242" fmla="*/ 3055666 w 4643313"/>
              <a:gd name="connsiteY242" fmla="*/ 3814722 h 4660008"/>
              <a:gd name="connsiteX243" fmla="*/ 3060179 w 4643313"/>
              <a:gd name="connsiteY243" fmla="*/ 3811488 h 4660008"/>
              <a:gd name="connsiteX244" fmla="*/ 3056500 w 4643313"/>
              <a:gd name="connsiteY244" fmla="*/ 3808419 h 4660008"/>
              <a:gd name="connsiteX245" fmla="*/ 1510211 w 4643313"/>
              <a:gd name="connsiteY245" fmla="*/ 3800992 h 4660008"/>
              <a:gd name="connsiteX246" fmla="*/ 1493301 w 4643313"/>
              <a:gd name="connsiteY246" fmla="*/ 3817684 h 4660008"/>
              <a:gd name="connsiteX247" fmla="*/ 1497024 w 4643313"/>
              <a:gd name="connsiteY247" fmla="*/ 3838985 h 4660008"/>
              <a:gd name="connsiteX248" fmla="*/ 1508282 w 4643313"/>
              <a:gd name="connsiteY248" fmla="*/ 3821779 h 4660008"/>
              <a:gd name="connsiteX249" fmla="*/ 1515597 w 4643313"/>
              <a:gd name="connsiteY249" fmla="*/ 3809685 h 4660008"/>
              <a:gd name="connsiteX250" fmla="*/ 3044891 w 4643313"/>
              <a:gd name="connsiteY250" fmla="*/ 3797338 h 4660008"/>
              <a:gd name="connsiteX251" fmla="*/ 3036439 w 4643313"/>
              <a:gd name="connsiteY251" fmla="*/ 3805684 h 4660008"/>
              <a:gd name="connsiteX252" fmla="*/ 3042089 w 4643313"/>
              <a:gd name="connsiteY252" fmla="*/ 3806198 h 4660008"/>
              <a:gd name="connsiteX253" fmla="*/ 3045462 w 4643313"/>
              <a:gd name="connsiteY253" fmla="*/ 3799213 h 4660008"/>
              <a:gd name="connsiteX254" fmla="*/ 2648857 w 4643313"/>
              <a:gd name="connsiteY254" fmla="*/ 3795988 h 4660008"/>
              <a:gd name="connsiteX255" fmla="*/ 2662552 w 4643313"/>
              <a:gd name="connsiteY255" fmla="*/ 3795994 h 4660008"/>
              <a:gd name="connsiteX256" fmla="*/ 2691566 w 4643313"/>
              <a:gd name="connsiteY256" fmla="*/ 3819009 h 4660008"/>
              <a:gd name="connsiteX257" fmla="*/ 2715877 w 4643313"/>
              <a:gd name="connsiteY257" fmla="*/ 3826687 h 4660008"/>
              <a:gd name="connsiteX258" fmla="*/ 2709130 w 4643313"/>
              <a:gd name="connsiteY258" fmla="*/ 3840657 h 4660008"/>
              <a:gd name="connsiteX259" fmla="*/ 2687100 w 4643313"/>
              <a:gd name="connsiteY259" fmla="*/ 3840477 h 4660008"/>
              <a:gd name="connsiteX260" fmla="*/ 2667869 w 4643313"/>
              <a:gd name="connsiteY260" fmla="*/ 3831439 h 4660008"/>
              <a:gd name="connsiteX261" fmla="*/ 2648857 w 4643313"/>
              <a:gd name="connsiteY261" fmla="*/ 3795988 h 4660008"/>
              <a:gd name="connsiteX262" fmla="*/ 1777416 w 4643313"/>
              <a:gd name="connsiteY262" fmla="*/ 3794282 h 4660008"/>
              <a:gd name="connsiteX263" fmla="*/ 1779694 w 4643313"/>
              <a:gd name="connsiteY263" fmla="*/ 3801781 h 4660008"/>
              <a:gd name="connsiteX264" fmla="*/ 1764187 w 4643313"/>
              <a:gd name="connsiteY264" fmla="*/ 3814041 h 4660008"/>
              <a:gd name="connsiteX265" fmla="*/ 1748417 w 4643313"/>
              <a:gd name="connsiteY265" fmla="*/ 3834484 h 4660008"/>
              <a:gd name="connsiteX266" fmla="*/ 1734356 w 4643313"/>
              <a:gd name="connsiteY266" fmla="*/ 3860549 h 4660008"/>
              <a:gd name="connsiteX267" fmla="*/ 1716570 w 4643313"/>
              <a:gd name="connsiteY267" fmla="*/ 3865313 h 4660008"/>
              <a:gd name="connsiteX268" fmla="*/ 1717097 w 4643313"/>
              <a:gd name="connsiteY268" fmla="*/ 3848954 h 4660008"/>
              <a:gd name="connsiteX269" fmla="*/ 1730063 w 4643313"/>
              <a:gd name="connsiteY269" fmla="*/ 3837372 h 4660008"/>
              <a:gd name="connsiteX270" fmla="*/ 1736545 w 4643313"/>
              <a:gd name="connsiteY270" fmla="*/ 3831582 h 4660008"/>
              <a:gd name="connsiteX271" fmla="*/ 1723536 w 4643313"/>
              <a:gd name="connsiteY271" fmla="*/ 3824931 h 4660008"/>
              <a:gd name="connsiteX272" fmla="*/ 1751747 w 4643313"/>
              <a:gd name="connsiteY272" fmla="*/ 3809267 h 4660008"/>
              <a:gd name="connsiteX273" fmla="*/ 3010416 w 4643313"/>
              <a:gd name="connsiteY273" fmla="*/ 3792383 h 4660008"/>
              <a:gd name="connsiteX274" fmla="*/ 3001394 w 4643313"/>
              <a:gd name="connsiteY274" fmla="*/ 3798855 h 4660008"/>
              <a:gd name="connsiteX275" fmla="*/ 3009586 w 4643313"/>
              <a:gd name="connsiteY275" fmla="*/ 3798687 h 4660008"/>
              <a:gd name="connsiteX276" fmla="*/ 3676199 w 4643313"/>
              <a:gd name="connsiteY276" fmla="*/ 3778596 h 4660008"/>
              <a:gd name="connsiteX277" fmla="*/ 3667177 w 4643313"/>
              <a:gd name="connsiteY277" fmla="*/ 3785067 h 4660008"/>
              <a:gd name="connsiteX278" fmla="*/ 3682727 w 4643313"/>
              <a:gd name="connsiteY278" fmla="*/ 3791037 h 4660008"/>
              <a:gd name="connsiteX279" fmla="*/ 3693459 w 4643313"/>
              <a:gd name="connsiteY279" fmla="*/ 3790190 h 4660008"/>
              <a:gd name="connsiteX280" fmla="*/ 3700510 w 4643313"/>
              <a:gd name="connsiteY280" fmla="*/ 3786273 h 4660008"/>
              <a:gd name="connsiteX281" fmla="*/ 3678476 w 4643313"/>
              <a:gd name="connsiteY281" fmla="*/ 3786094 h 4660008"/>
              <a:gd name="connsiteX282" fmla="*/ 3676199 w 4643313"/>
              <a:gd name="connsiteY282" fmla="*/ 3778596 h 4660008"/>
              <a:gd name="connsiteX283" fmla="*/ 4241143 w 4643313"/>
              <a:gd name="connsiteY283" fmla="*/ 3775241 h 4660008"/>
              <a:gd name="connsiteX284" fmla="*/ 4254153 w 4643313"/>
              <a:gd name="connsiteY284" fmla="*/ 3781891 h 4660008"/>
              <a:gd name="connsiteX285" fmla="*/ 4250518 w 4643313"/>
              <a:gd name="connsiteY285" fmla="*/ 3797057 h 4660008"/>
              <a:gd name="connsiteX286" fmla="*/ 4224235 w 4643313"/>
              <a:gd name="connsiteY286" fmla="*/ 3791934 h 4660008"/>
              <a:gd name="connsiteX287" fmla="*/ 4237201 w 4643313"/>
              <a:gd name="connsiteY287" fmla="*/ 3780352 h 4660008"/>
              <a:gd name="connsiteX288" fmla="*/ 4241143 w 4643313"/>
              <a:gd name="connsiteY288" fmla="*/ 3775241 h 4660008"/>
              <a:gd name="connsiteX289" fmla="*/ 3662052 w 4643313"/>
              <a:gd name="connsiteY289" fmla="*/ 3768196 h 4660008"/>
              <a:gd name="connsiteX290" fmla="*/ 3656970 w 4643313"/>
              <a:gd name="connsiteY290" fmla="*/ 3769558 h 4660008"/>
              <a:gd name="connsiteX291" fmla="*/ 3651054 w 4643313"/>
              <a:gd name="connsiteY291" fmla="*/ 3777222 h 4660008"/>
              <a:gd name="connsiteX292" fmla="*/ 3653596 w 4643313"/>
              <a:gd name="connsiteY292" fmla="*/ 3776543 h 4660008"/>
              <a:gd name="connsiteX293" fmla="*/ 3662052 w 4643313"/>
              <a:gd name="connsiteY293" fmla="*/ 3768196 h 4660008"/>
              <a:gd name="connsiteX294" fmla="*/ 2727880 w 4643313"/>
              <a:gd name="connsiteY294" fmla="*/ 3766711 h 4660008"/>
              <a:gd name="connsiteX295" fmla="*/ 2718857 w 4643313"/>
              <a:gd name="connsiteY295" fmla="*/ 3773183 h 4660008"/>
              <a:gd name="connsiteX296" fmla="*/ 2727616 w 4643313"/>
              <a:gd name="connsiteY296" fmla="*/ 3774890 h 4660008"/>
              <a:gd name="connsiteX297" fmla="*/ 3962591 w 4643313"/>
              <a:gd name="connsiteY297" fmla="*/ 3762692 h 4660008"/>
              <a:gd name="connsiteX298" fmla="*/ 3978141 w 4643313"/>
              <a:gd name="connsiteY298" fmla="*/ 3768662 h 4660008"/>
              <a:gd name="connsiteX299" fmla="*/ 3966886 w 4643313"/>
              <a:gd name="connsiteY299" fmla="*/ 3785868 h 4660008"/>
              <a:gd name="connsiteX300" fmla="*/ 3960095 w 4643313"/>
              <a:gd name="connsiteY300" fmla="*/ 3781605 h 4660008"/>
              <a:gd name="connsiteX301" fmla="*/ 3962591 w 4643313"/>
              <a:gd name="connsiteY301" fmla="*/ 3762692 h 4660008"/>
              <a:gd name="connsiteX302" fmla="*/ 2704138 w 4643313"/>
              <a:gd name="connsiteY302" fmla="*/ 3760909 h 4660008"/>
              <a:gd name="connsiteX303" fmla="*/ 2697656 w 4643313"/>
              <a:gd name="connsiteY303" fmla="*/ 3766698 h 4660008"/>
              <a:gd name="connsiteX304" fmla="*/ 2700765 w 4643313"/>
              <a:gd name="connsiteY304" fmla="*/ 3767893 h 4660008"/>
              <a:gd name="connsiteX305" fmla="*/ 2704707 w 4643313"/>
              <a:gd name="connsiteY305" fmla="*/ 3762783 h 4660008"/>
              <a:gd name="connsiteX306" fmla="*/ 1396274 w 4643313"/>
              <a:gd name="connsiteY306" fmla="*/ 3760562 h 4660008"/>
              <a:gd name="connsiteX307" fmla="*/ 1378228 w 4643313"/>
              <a:gd name="connsiteY307" fmla="*/ 3773504 h 4660008"/>
              <a:gd name="connsiteX308" fmla="*/ 1370344 w 4643313"/>
              <a:gd name="connsiteY308" fmla="*/ 3783725 h 4660008"/>
              <a:gd name="connsiteX309" fmla="*/ 1375161 w 4643313"/>
              <a:gd name="connsiteY309" fmla="*/ 3790544 h 4660008"/>
              <a:gd name="connsiteX310" fmla="*/ 1341038 w 4643313"/>
              <a:gd name="connsiteY310" fmla="*/ 3813875 h 4660008"/>
              <a:gd name="connsiteX311" fmla="*/ 1359129 w 4643313"/>
              <a:gd name="connsiteY311" fmla="*/ 3819164 h 4660008"/>
              <a:gd name="connsiteX312" fmla="*/ 1384492 w 4643313"/>
              <a:gd name="connsiteY312" fmla="*/ 3794125 h 4660008"/>
              <a:gd name="connsiteX313" fmla="*/ 2991976 w 4643313"/>
              <a:gd name="connsiteY313" fmla="*/ 3758807 h 4660008"/>
              <a:gd name="connsiteX314" fmla="*/ 2981813 w 4643313"/>
              <a:gd name="connsiteY314" fmla="*/ 3761528 h 4660008"/>
              <a:gd name="connsiteX315" fmla="*/ 2993116 w 4643313"/>
              <a:gd name="connsiteY315" fmla="*/ 3762556 h 4660008"/>
              <a:gd name="connsiteX316" fmla="*/ 3008140 w 4643313"/>
              <a:gd name="connsiteY316" fmla="*/ 3784885 h 4660008"/>
              <a:gd name="connsiteX317" fmla="*/ 3016330 w 4643313"/>
              <a:gd name="connsiteY317" fmla="*/ 3784717 h 4660008"/>
              <a:gd name="connsiteX318" fmla="*/ 3025047 w 4643313"/>
              <a:gd name="connsiteY318" fmla="*/ 3768192 h 4660008"/>
              <a:gd name="connsiteX319" fmla="*/ 2948741 w 4643313"/>
              <a:gd name="connsiteY319" fmla="*/ 3752143 h 4660008"/>
              <a:gd name="connsiteX320" fmla="*/ 2944230 w 4643313"/>
              <a:gd name="connsiteY320" fmla="*/ 3755380 h 4660008"/>
              <a:gd name="connsiteX321" fmla="*/ 2952421 w 4643313"/>
              <a:gd name="connsiteY321" fmla="*/ 3755213 h 4660008"/>
              <a:gd name="connsiteX322" fmla="*/ 2975068 w 4643313"/>
              <a:gd name="connsiteY322" fmla="*/ 3775500 h 4660008"/>
              <a:gd name="connsiteX323" fmla="*/ 2990357 w 4643313"/>
              <a:gd name="connsiteY323" fmla="*/ 3789648 h 4660008"/>
              <a:gd name="connsiteX324" fmla="*/ 2999379 w 4643313"/>
              <a:gd name="connsiteY324" fmla="*/ 3783178 h 4660008"/>
              <a:gd name="connsiteX325" fmla="*/ 2988648 w 4643313"/>
              <a:gd name="connsiteY325" fmla="*/ 3784025 h 4660008"/>
              <a:gd name="connsiteX326" fmla="*/ 2948741 w 4643313"/>
              <a:gd name="connsiteY326" fmla="*/ 3752143 h 4660008"/>
              <a:gd name="connsiteX327" fmla="*/ 3544744 w 4643313"/>
              <a:gd name="connsiteY327" fmla="*/ 3734751 h 4660008"/>
              <a:gd name="connsiteX328" fmla="*/ 3525818 w 4643313"/>
              <a:gd name="connsiteY328" fmla="*/ 3735767 h 4660008"/>
              <a:gd name="connsiteX329" fmla="*/ 3518505 w 4643313"/>
              <a:gd name="connsiteY329" fmla="*/ 3747862 h 4660008"/>
              <a:gd name="connsiteX330" fmla="*/ 3539399 w 4643313"/>
              <a:gd name="connsiteY330" fmla="*/ 3744292 h 4660008"/>
              <a:gd name="connsiteX331" fmla="*/ 2592481 w 4643313"/>
              <a:gd name="connsiteY331" fmla="*/ 3727977 h 4660008"/>
              <a:gd name="connsiteX332" fmla="*/ 2598745 w 4643313"/>
              <a:gd name="connsiteY332" fmla="*/ 3748598 h 4660008"/>
              <a:gd name="connsiteX333" fmla="*/ 2619378 w 4643313"/>
              <a:gd name="connsiteY333" fmla="*/ 3753206 h 4660008"/>
              <a:gd name="connsiteX334" fmla="*/ 2644258 w 4643313"/>
              <a:gd name="connsiteY334" fmla="*/ 3762758 h 4660008"/>
              <a:gd name="connsiteX335" fmla="*/ 2632430 w 4643313"/>
              <a:gd name="connsiteY335" fmla="*/ 3778090 h 4660008"/>
              <a:gd name="connsiteX336" fmla="*/ 2613770 w 4643313"/>
              <a:gd name="connsiteY336" fmla="*/ 3770925 h 4660008"/>
              <a:gd name="connsiteX337" fmla="*/ 2582668 w 4643313"/>
              <a:gd name="connsiteY337" fmla="*/ 3758985 h 4660008"/>
              <a:gd name="connsiteX338" fmla="*/ 2578115 w 4643313"/>
              <a:gd name="connsiteY338" fmla="*/ 3743989 h 4660008"/>
              <a:gd name="connsiteX339" fmla="*/ 2582319 w 4643313"/>
              <a:gd name="connsiteY339" fmla="*/ 3730699 h 4660008"/>
              <a:gd name="connsiteX340" fmla="*/ 3829734 w 4643313"/>
              <a:gd name="connsiteY340" fmla="*/ 3723276 h 4660008"/>
              <a:gd name="connsiteX341" fmla="*/ 3820141 w 4643313"/>
              <a:gd name="connsiteY341" fmla="*/ 3727874 h 4660008"/>
              <a:gd name="connsiteX342" fmla="*/ 3825793 w 4643313"/>
              <a:gd name="connsiteY342" fmla="*/ 3728387 h 4660008"/>
              <a:gd name="connsiteX343" fmla="*/ 3829734 w 4643313"/>
              <a:gd name="connsiteY343" fmla="*/ 3723276 h 4660008"/>
              <a:gd name="connsiteX344" fmla="*/ 1589101 w 4643313"/>
              <a:gd name="connsiteY344" fmla="*/ 3717016 h 4660008"/>
              <a:gd name="connsiteX345" fmla="*/ 1578938 w 4643313"/>
              <a:gd name="connsiteY345" fmla="*/ 3719738 h 4660008"/>
              <a:gd name="connsiteX346" fmla="*/ 1573596 w 4643313"/>
              <a:gd name="connsiteY346" fmla="*/ 3729278 h 4660008"/>
              <a:gd name="connsiteX347" fmla="*/ 2926051 w 4643313"/>
              <a:gd name="connsiteY347" fmla="*/ 3713624 h 4660008"/>
              <a:gd name="connsiteX348" fmla="*/ 2917028 w 4643313"/>
              <a:gd name="connsiteY348" fmla="*/ 3720096 h 4660008"/>
              <a:gd name="connsiteX349" fmla="*/ 2925788 w 4643313"/>
              <a:gd name="connsiteY349" fmla="*/ 3721803 h 4660008"/>
              <a:gd name="connsiteX350" fmla="*/ 2929731 w 4643313"/>
              <a:gd name="connsiteY350" fmla="*/ 3716694 h 4660008"/>
              <a:gd name="connsiteX351" fmla="*/ 2926051 w 4643313"/>
              <a:gd name="connsiteY351" fmla="*/ 3713624 h 4660008"/>
              <a:gd name="connsiteX352" fmla="*/ 4311887 w 4643313"/>
              <a:gd name="connsiteY352" fmla="*/ 3709666 h 4660008"/>
              <a:gd name="connsiteX353" fmla="*/ 4323496 w 4643313"/>
              <a:gd name="connsiteY353" fmla="*/ 3720745 h 4660008"/>
              <a:gd name="connsiteX354" fmla="*/ 4347236 w 4643313"/>
              <a:gd name="connsiteY354" fmla="*/ 3726548 h 4660008"/>
              <a:gd name="connsiteX355" fmla="*/ 4349779 w 4643313"/>
              <a:gd name="connsiteY355" fmla="*/ 3725868 h 4660008"/>
              <a:gd name="connsiteX356" fmla="*/ 4341017 w 4643313"/>
              <a:gd name="connsiteY356" fmla="*/ 3724161 h 4660008"/>
              <a:gd name="connsiteX357" fmla="*/ 4335629 w 4643313"/>
              <a:gd name="connsiteY357" fmla="*/ 3715468 h 4660008"/>
              <a:gd name="connsiteX358" fmla="*/ 4311887 w 4643313"/>
              <a:gd name="connsiteY358" fmla="*/ 3709666 h 4660008"/>
              <a:gd name="connsiteX359" fmla="*/ 4300849 w 4643313"/>
              <a:gd name="connsiteY359" fmla="*/ 3700459 h 4660008"/>
              <a:gd name="connsiteX360" fmla="*/ 4292393 w 4643313"/>
              <a:gd name="connsiteY360" fmla="*/ 3708805 h 4660008"/>
              <a:gd name="connsiteX361" fmla="*/ 4300585 w 4643313"/>
              <a:gd name="connsiteY361" fmla="*/ 3708638 h 4660008"/>
              <a:gd name="connsiteX362" fmla="*/ 4301988 w 4643313"/>
              <a:gd name="connsiteY362" fmla="*/ 3704208 h 4660008"/>
              <a:gd name="connsiteX363" fmla="*/ 2674615 w 4643313"/>
              <a:gd name="connsiteY363" fmla="*/ 3699894 h 4660008"/>
              <a:gd name="connsiteX364" fmla="*/ 2668132 w 4643313"/>
              <a:gd name="connsiteY364" fmla="*/ 3705685 h 4660008"/>
              <a:gd name="connsiteX365" fmla="*/ 2676060 w 4643313"/>
              <a:gd name="connsiteY365" fmla="*/ 3713696 h 4660008"/>
              <a:gd name="connsiteX366" fmla="*/ 2680003 w 4643313"/>
              <a:gd name="connsiteY366" fmla="*/ 3708586 h 4660008"/>
              <a:gd name="connsiteX367" fmla="*/ 2674615 w 4643313"/>
              <a:gd name="connsiteY367" fmla="*/ 3699894 h 4660008"/>
              <a:gd name="connsiteX368" fmla="*/ 2883079 w 4643313"/>
              <a:gd name="connsiteY368" fmla="*/ 3698782 h 4660008"/>
              <a:gd name="connsiteX369" fmla="*/ 2874055 w 4643313"/>
              <a:gd name="connsiteY369" fmla="*/ 3705255 h 4660008"/>
              <a:gd name="connsiteX370" fmla="*/ 2882249 w 4643313"/>
              <a:gd name="connsiteY370" fmla="*/ 3705087 h 4660008"/>
              <a:gd name="connsiteX371" fmla="*/ 4285868 w 4643313"/>
              <a:gd name="connsiteY371" fmla="*/ 3696363 h 4660008"/>
              <a:gd name="connsiteX372" fmla="*/ 4283328 w 4643313"/>
              <a:gd name="connsiteY372" fmla="*/ 3697044 h 4660008"/>
              <a:gd name="connsiteX373" fmla="*/ 4277413 w 4643313"/>
              <a:gd name="connsiteY373" fmla="*/ 3704711 h 4660008"/>
              <a:gd name="connsiteX374" fmla="*/ 4279954 w 4643313"/>
              <a:gd name="connsiteY374" fmla="*/ 3704029 h 4660008"/>
              <a:gd name="connsiteX375" fmla="*/ 4285868 w 4643313"/>
              <a:gd name="connsiteY375" fmla="*/ 3696363 h 4660008"/>
              <a:gd name="connsiteX376" fmla="*/ 3982479 w 4643313"/>
              <a:gd name="connsiteY376" fmla="*/ 3692494 h 4660008"/>
              <a:gd name="connsiteX377" fmla="*/ 4006222 w 4643313"/>
              <a:gd name="connsiteY377" fmla="*/ 3698297 h 4660008"/>
              <a:gd name="connsiteX378" fmla="*/ 4005651 w 4643313"/>
              <a:gd name="connsiteY378" fmla="*/ 3696423 h 4660008"/>
              <a:gd name="connsiteX379" fmla="*/ 2868362 w 4643313"/>
              <a:gd name="connsiteY379" fmla="*/ 3686508 h 4660008"/>
              <a:gd name="connsiteX380" fmla="*/ 2859337 w 4643313"/>
              <a:gd name="connsiteY380" fmla="*/ 3692981 h 4660008"/>
              <a:gd name="connsiteX381" fmla="*/ 2868099 w 4643313"/>
              <a:gd name="connsiteY381" fmla="*/ 3694688 h 4660008"/>
              <a:gd name="connsiteX382" fmla="*/ 2853644 w 4643313"/>
              <a:gd name="connsiteY382" fmla="*/ 3674233 h 4660008"/>
              <a:gd name="connsiteX383" fmla="*/ 2850270 w 4643313"/>
              <a:gd name="connsiteY383" fmla="*/ 3681219 h 4660008"/>
              <a:gd name="connsiteX384" fmla="*/ 2850840 w 4643313"/>
              <a:gd name="connsiteY384" fmla="*/ 3683093 h 4660008"/>
              <a:gd name="connsiteX385" fmla="*/ 2854212 w 4643313"/>
              <a:gd name="connsiteY385" fmla="*/ 3676108 h 4660008"/>
              <a:gd name="connsiteX386" fmla="*/ 1927401 w 4643313"/>
              <a:gd name="connsiteY386" fmla="*/ 3673016 h 4660008"/>
              <a:gd name="connsiteX387" fmla="*/ 1905719 w 4643313"/>
              <a:gd name="connsiteY387" fmla="*/ 3701123 h 4660008"/>
              <a:gd name="connsiteX388" fmla="*/ 1887102 w 4643313"/>
              <a:gd name="connsiteY388" fmla="*/ 3712191 h 4660008"/>
              <a:gd name="connsiteX389" fmla="*/ 1810707 w 4643313"/>
              <a:gd name="connsiteY389" fmla="*/ 3777254 h 4660008"/>
              <a:gd name="connsiteX390" fmla="*/ 1804487 w 4643313"/>
              <a:gd name="connsiteY390" fmla="*/ 3774867 h 4660008"/>
              <a:gd name="connsiteX391" fmla="*/ 1801903 w 4643313"/>
              <a:gd name="connsiteY391" fmla="*/ 3757314 h 4660008"/>
              <a:gd name="connsiteX392" fmla="*/ 1858891 w 4643313"/>
              <a:gd name="connsiteY392" fmla="*/ 3727857 h 4660008"/>
              <a:gd name="connsiteX393" fmla="*/ 1891308 w 4643313"/>
              <a:gd name="connsiteY393" fmla="*/ 3698902 h 4660008"/>
              <a:gd name="connsiteX394" fmla="*/ 1927401 w 4643313"/>
              <a:gd name="connsiteY394" fmla="*/ 3673016 h 4660008"/>
              <a:gd name="connsiteX395" fmla="*/ 2873968 w 4643313"/>
              <a:gd name="connsiteY395" fmla="*/ 3668790 h 4660008"/>
              <a:gd name="connsiteX396" fmla="*/ 2864945 w 4643313"/>
              <a:gd name="connsiteY396" fmla="*/ 3675260 h 4660008"/>
              <a:gd name="connsiteX397" fmla="*/ 2891840 w 4643313"/>
              <a:gd name="connsiteY397" fmla="*/ 3700490 h 4660008"/>
              <a:gd name="connsiteX398" fmla="*/ 2902267 w 4643313"/>
              <a:gd name="connsiteY398" fmla="*/ 3689590 h 4660008"/>
              <a:gd name="connsiteX399" fmla="*/ 2888425 w 4643313"/>
              <a:gd name="connsiteY399" fmla="*/ 3689243 h 4660008"/>
              <a:gd name="connsiteX400" fmla="*/ 2873968 w 4643313"/>
              <a:gd name="connsiteY400" fmla="*/ 3668790 h 4660008"/>
              <a:gd name="connsiteX401" fmla="*/ 2138724 w 4643313"/>
              <a:gd name="connsiteY401" fmla="*/ 3663216 h 4660008"/>
              <a:gd name="connsiteX402" fmla="*/ 2139949 w 4643313"/>
              <a:gd name="connsiteY402" fmla="*/ 3703432 h 4660008"/>
              <a:gd name="connsiteX403" fmla="*/ 2146958 w 4643313"/>
              <a:gd name="connsiteY403" fmla="*/ 3681283 h 4660008"/>
              <a:gd name="connsiteX404" fmla="*/ 1661882 w 4643313"/>
              <a:gd name="connsiteY404" fmla="*/ 3661536 h 4660008"/>
              <a:gd name="connsiteX405" fmla="*/ 1646881 w 4643313"/>
              <a:gd name="connsiteY405" fmla="*/ 3663021 h 4660008"/>
              <a:gd name="connsiteX406" fmla="*/ 1639301 w 4643313"/>
              <a:gd name="connsiteY406" fmla="*/ 3683295 h 4660008"/>
              <a:gd name="connsiteX407" fmla="*/ 1584983 w 4643313"/>
              <a:gd name="connsiteY407" fmla="*/ 3766770 h 4660008"/>
              <a:gd name="connsiteX408" fmla="*/ 1594313 w 4643313"/>
              <a:gd name="connsiteY408" fmla="*/ 3770353 h 4660008"/>
              <a:gd name="connsiteX409" fmla="*/ 1600184 w 4643313"/>
              <a:gd name="connsiteY409" fmla="*/ 3744454 h 4660008"/>
              <a:gd name="connsiteX410" fmla="*/ 1626423 w 4643313"/>
              <a:gd name="connsiteY410" fmla="*/ 3731344 h 4660008"/>
              <a:gd name="connsiteX411" fmla="*/ 1601279 w 4643313"/>
              <a:gd name="connsiteY411" fmla="*/ 3729971 h 4660008"/>
              <a:gd name="connsiteX412" fmla="*/ 1608902 w 4643313"/>
              <a:gd name="connsiteY412" fmla="*/ 3727928 h 4660008"/>
              <a:gd name="connsiteX413" fmla="*/ 1629490 w 4643313"/>
              <a:gd name="connsiteY413" fmla="*/ 3714304 h 4660008"/>
              <a:gd name="connsiteX414" fmla="*/ 1641930 w 4643313"/>
              <a:gd name="connsiteY414" fmla="*/ 3719080 h 4660008"/>
              <a:gd name="connsiteX415" fmla="*/ 1634571 w 4643313"/>
              <a:gd name="connsiteY415" fmla="*/ 3712943 h 4660008"/>
              <a:gd name="connsiteX416" fmla="*/ 1663569 w 4643313"/>
              <a:gd name="connsiteY416" fmla="*/ 3672741 h 4660008"/>
              <a:gd name="connsiteX417" fmla="*/ 1667250 w 4643313"/>
              <a:gd name="connsiteY417" fmla="*/ 3675810 h 4660008"/>
              <a:gd name="connsiteX418" fmla="*/ 1676842 w 4643313"/>
              <a:gd name="connsiteY418" fmla="*/ 3671212 h 4660008"/>
              <a:gd name="connsiteX419" fmla="*/ 1666111 w 4643313"/>
              <a:gd name="connsiteY419" fmla="*/ 3672059 h 4660008"/>
              <a:gd name="connsiteX420" fmla="*/ 1661882 w 4643313"/>
              <a:gd name="connsiteY420" fmla="*/ 3661536 h 4660008"/>
              <a:gd name="connsiteX421" fmla="*/ 2859250 w 4643313"/>
              <a:gd name="connsiteY421" fmla="*/ 3656515 h 4660008"/>
              <a:gd name="connsiteX422" fmla="*/ 2850227 w 4643313"/>
              <a:gd name="connsiteY422" fmla="*/ 3662987 h 4660008"/>
              <a:gd name="connsiteX423" fmla="*/ 2858987 w 4643313"/>
              <a:gd name="connsiteY423" fmla="*/ 3664693 h 4660008"/>
              <a:gd name="connsiteX424" fmla="*/ 2121727 w 4643313"/>
              <a:gd name="connsiteY424" fmla="*/ 3643443 h 4660008"/>
              <a:gd name="connsiteX425" fmla="*/ 2113842 w 4643313"/>
              <a:gd name="connsiteY425" fmla="*/ 3653665 h 4660008"/>
              <a:gd name="connsiteX426" fmla="*/ 2123741 w 4643313"/>
              <a:gd name="connsiteY426" fmla="*/ 3659121 h 4660008"/>
              <a:gd name="connsiteX427" fmla="*/ 1697955 w 4643313"/>
              <a:gd name="connsiteY427" fmla="*/ 3641231 h 4660008"/>
              <a:gd name="connsiteX428" fmla="*/ 1694582 w 4643313"/>
              <a:gd name="connsiteY428" fmla="*/ 3648215 h 4660008"/>
              <a:gd name="connsiteX429" fmla="*/ 1695153 w 4643313"/>
              <a:gd name="connsiteY429" fmla="*/ 3650090 h 4660008"/>
              <a:gd name="connsiteX430" fmla="*/ 1698525 w 4643313"/>
              <a:gd name="connsiteY430" fmla="*/ 3643106 h 4660008"/>
              <a:gd name="connsiteX431" fmla="*/ 1922191 w 4643313"/>
              <a:gd name="connsiteY431" fmla="*/ 3619678 h 4660008"/>
              <a:gd name="connsiteX432" fmla="*/ 1916275 w 4643313"/>
              <a:gd name="connsiteY432" fmla="*/ 3627344 h 4660008"/>
              <a:gd name="connsiteX433" fmla="*/ 1916848 w 4643313"/>
              <a:gd name="connsiteY433" fmla="*/ 3629220 h 4660008"/>
              <a:gd name="connsiteX434" fmla="*/ 1922191 w 4643313"/>
              <a:gd name="connsiteY434" fmla="*/ 3619678 h 4660008"/>
              <a:gd name="connsiteX435" fmla="*/ 1723888 w 4643313"/>
              <a:gd name="connsiteY435" fmla="*/ 3618067 h 4660008"/>
              <a:gd name="connsiteX436" fmla="*/ 1714865 w 4643313"/>
              <a:gd name="connsiteY436" fmla="*/ 3624538 h 4660008"/>
              <a:gd name="connsiteX437" fmla="*/ 1723624 w 4643313"/>
              <a:gd name="connsiteY437" fmla="*/ 3626245 h 4660008"/>
              <a:gd name="connsiteX438" fmla="*/ 3176747 w 4643313"/>
              <a:gd name="connsiteY438" fmla="*/ 3596627 h 4660008"/>
              <a:gd name="connsiteX439" fmla="*/ 3191945 w 4643313"/>
              <a:gd name="connsiteY439" fmla="*/ 3622489 h 4660008"/>
              <a:gd name="connsiteX440" fmla="*/ 3189973 w 4643313"/>
              <a:gd name="connsiteY440" fmla="*/ 3625044 h 4660008"/>
              <a:gd name="connsiteX441" fmla="*/ 3161412 w 4643313"/>
              <a:gd name="connsiteY441" fmla="*/ 3612424 h 4660008"/>
              <a:gd name="connsiteX442" fmla="*/ 3174950 w 4643313"/>
              <a:gd name="connsiteY442" fmla="*/ 3602716 h 4660008"/>
              <a:gd name="connsiteX443" fmla="*/ 3169868 w 4643313"/>
              <a:gd name="connsiteY443" fmla="*/ 3604076 h 4660008"/>
              <a:gd name="connsiteX444" fmla="*/ 3153222 w 4643313"/>
              <a:gd name="connsiteY444" fmla="*/ 3612590 h 4660008"/>
              <a:gd name="connsiteX445" fmla="*/ 3154887 w 4643313"/>
              <a:gd name="connsiteY445" fmla="*/ 3599982 h 4660008"/>
              <a:gd name="connsiteX446" fmla="*/ 3159967 w 4643313"/>
              <a:gd name="connsiteY446" fmla="*/ 3598620 h 4660008"/>
              <a:gd name="connsiteX447" fmla="*/ 3176747 w 4643313"/>
              <a:gd name="connsiteY447" fmla="*/ 3596627 h 4660008"/>
              <a:gd name="connsiteX448" fmla="*/ 2737913 w 4643313"/>
              <a:gd name="connsiteY448" fmla="*/ 3591715 h 4660008"/>
              <a:gd name="connsiteX449" fmla="*/ 2756047 w 4643313"/>
              <a:gd name="connsiteY449" fmla="*/ 3615237 h 4660008"/>
              <a:gd name="connsiteX450" fmla="*/ 2787147 w 4643313"/>
              <a:gd name="connsiteY450" fmla="*/ 3627176 h 4660008"/>
              <a:gd name="connsiteX451" fmla="*/ 2817154 w 4643313"/>
              <a:gd name="connsiteY451" fmla="*/ 3653601 h 4660008"/>
              <a:gd name="connsiteX452" fmla="*/ 2839189 w 4643313"/>
              <a:gd name="connsiteY452" fmla="*/ 3653780 h 4660008"/>
              <a:gd name="connsiteX453" fmla="*/ 2810322 w 4643313"/>
              <a:gd name="connsiteY453" fmla="*/ 3631104 h 4660008"/>
              <a:gd name="connsiteX454" fmla="*/ 2737913 w 4643313"/>
              <a:gd name="connsiteY454" fmla="*/ 3591715 h 4660008"/>
              <a:gd name="connsiteX455" fmla="*/ 3142710 w 4643313"/>
              <a:gd name="connsiteY455" fmla="*/ 3587028 h 4660008"/>
              <a:gd name="connsiteX456" fmla="*/ 3154580 w 4643313"/>
              <a:gd name="connsiteY456" fmla="*/ 3589927 h 4660008"/>
              <a:gd name="connsiteX457" fmla="*/ 3153748 w 4643313"/>
              <a:gd name="connsiteY457" fmla="*/ 3596232 h 4660008"/>
              <a:gd name="connsiteX458" fmla="*/ 3139073 w 4643313"/>
              <a:gd name="connsiteY458" fmla="*/ 3602190 h 4660008"/>
              <a:gd name="connsiteX459" fmla="*/ 3133422 w 4643313"/>
              <a:gd name="connsiteY459" fmla="*/ 3601676 h 4660008"/>
              <a:gd name="connsiteX460" fmla="*/ 3142710 w 4643313"/>
              <a:gd name="connsiteY460" fmla="*/ 3587028 h 4660008"/>
              <a:gd name="connsiteX461" fmla="*/ 2517841 w 4643313"/>
              <a:gd name="connsiteY461" fmla="*/ 3581745 h 4660008"/>
              <a:gd name="connsiteX462" fmla="*/ 2500055 w 4643313"/>
              <a:gd name="connsiteY462" fmla="*/ 3586509 h 4660008"/>
              <a:gd name="connsiteX463" fmla="*/ 2493881 w 4643313"/>
              <a:gd name="connsiteY463" fmla="*/ 3602354 h 4660008"/>
              <a:gd name="connsiteX464" fmla="*/ 2510523 w 4643313"/>
              <a:gd name="connsiteY464" fmla="*/ 3593841 h 4660008"/>
              <a:gd name="connsiteX465" fmla="*/ 2447490 w 4643313"/>
              <a:gd name="connsiteY465" fmla="*/ 3576264 h 4660008"/>
              <a:gd name="connsiteX466" fmla="*/ 2444688 w 4643313"/>
              <a:gd name="connsiteY466" fmla="*/ 3585124 h 4660008"/>
              <a:gd name="connsiteX467" fmla="*/ 2453230 w 4643313"/>
              <a:gd name="connsiteY467" fmla="*/ 3613243 h 4660008"/>
              <a:gd name="connsiteX468" fmla="*/ 2482095 w 4643313"/>
              <a:gd name="connsiteY468" fmla="*/ 3635917 h 4660008"/>
              <a:gd name="connsiteX469" fmla="*/ 2493397 w 4643313"/>
              <a:gd name="connsiteY469" fmla="*/ 3636944 h 4660008"/>
              <a:gd name="connsiteX470" fmla="*/ 2472239 w 4643313"/>
              <a:gd name="connsiteY470" fmla="*/ 3648693 h 4660008"/>
              <a:gd name="connsiteX471" fmla="*/ 2487221 w 4643313"/>
              <a:gd name="connsiteY471" fmla="*/ 3652788 h 4660008"/>
              <a:gd name="connsiteX472" fmla="*/ 2515516 w 4643313"/>
              <a:gd name="connsiteY472" fmla="*/ 3673589 h 4660008"/>
              <a:gd name="connsiteX473" fmla="*/ 2517184 w 4643313"/>
              <a:gd name="connsiteY473" fmla="*/ 3660980 h 4660008"/>
              <a:gd name="connsiteX474" fmla="*/ 2521432 w 4643313"/>
              <a:gd name="connsiteY474" fmla="*/ 3665923 h 4660008"/>
              <a:gd name="connsiteX475" fmla="*/ 2538342 w 4643313"/>
              <a:gd name="connsiteY475" fmla="*/ 3649230 h 4660008"/>
              <a:gd name="connsiteX476" fmla="*/ 2522484 w 4643313"/>
              <a:gd name="connsiteY476" fmla="*/ 3633207 h 4660008"/>
              <a:gd name="connsiteX477" fmla="*/ 2465012 w 4643313"/>
              <a:gd name="connsiteY477" fmla="*/ 3579679 h 4660008"/>
              <a:gd name="connsiteX478" fmla="*/ 2447490 w 4643313"/>
              <a:gd name="connsiteY478" fmla="*/ 3576264 h 4660008"/>
              <a:gd name="connsiteX479" fmla="*/ 1976601 w 4643313"/>
              <a:gd name="connsiteY479" fmla="*/ 3572691 h 4660008"/>
              <a:gd name="connsiteX480" fmla="*/ 1977165 w 4643313"/>
              <a:gd name="connsiteY480" fmla="*/ 3574543 h 4660008"/>
              <a:gd name="connsiteX481" fmla="*/ 1975763 w 4643313"/>
              <a:gd name="connsiteY481" fmla="*/ 3578973 h 4660008"/>
              <a:gd name="connsiteX482" fmla="*/ 1976333 w 4643313"/>
              <a:gd name="connsiteY482" fmla="*/ 3580850 h 4660008"/>
              <a:gd name="connsiteX483" fmla="*/ 1979079 w 4643313"/>
              <a:gd name="connsiteY483" fmla="*/ 3575163 h 4660008"/>
              <a:gd name="connsiteX484" fmla="*/ 2438423 w 4643313"/>
              <a:gd name="connsiteY484" fmla="*/ 3564503 h 4660008"/>
              <a:gd name="connsiteX485" fmla="*/ 2428261 w 4643313"/>
              <a:gd name="connsiteY485" fmla="*/ 3567226 h 4660008"/>
              <a:gd name="connsiteX486" fmla="*/ 2420377 w 4643313"/>
              <a:gd name="connsiteY486" fmla="*/ 3577446 h 4660008"/>
              <a:gd name="connsiteX487" fmla="*/ 1306688 w 4643313"/>
              <a:gd name="connsiteY487" fmla="*/ 3548598 h 4660008"/>
              <a:gd name="connsiteX488" fmla="*/ 1289510 w 4643313"/>
              <a:gd name="connsiteY488" fmla="*/ 3568261 h 4660008"/>
              <a:gd name="connsiteX489" fmla="*/ 1295173 w 4643313"/>
              <a:gd name="connsiteY489" fmla="*/ 3590156 h 4660008"/>
              <a:gd name="connsiteX490" fmla="*/ 1306151 w 4643313"/>
              <a:gd name="connsiteY490" fmla="*/ 3570668 h 4660008"/>
              <a:gd name="connsiteX491" fmla="*/ 1313216 w 4643313"/>
              <a:gd name="connsiteY491" fmla="*/ 3557044 h 4660008"/>
              <a:gd name="connsiteX492" fmla="*/ 1179422 w 4643313"/>
              <a:gd name="connsiteY492" fmla="*/ 3520554 h 4660008"/>
              <a:gd name="connsiteX493" fmla="*/ 1160722 w 4643313"/>
              <a:gd name="connsiteY493" fmla="*/ 3536423 h 4660008"/>
              <a:gd name="connsiteX494" fmla="*/ 1152895 w 4643313"/>
              <a:gd name="connsiteY494" fmla="*/ 3548152 h 4660008"/>
              <a:gd name="connsiteX495" fmla="*/ 1158661 w 4643313"/>
              <a:gd name="connsiteY495" fmla="*/ 3554702 h 4660008"/>
              <a:gd name="connsiteX496" fmla="*/ 1123215 w 4643313"/>
              <a:gd name="connsiteY496" fmla="*/ 3583511 h 4660008"/>
              <a:gd name="connsiteX497" fmla="*/ 1143338 w 4643313"/>
              <a:gd name="connsiteY497" fmla="*/ 3586778 h 4660008"/>
              <a:gd name="connsiteX498" fmla="*/ 1169104 w 4643313"/>
              <a:gd name="connsiteY498" fmla="*/ 3557282 h 4660008"/>
              <a:gd name="connsiteX499" fmla="*/ 3023294 w 4643313"/>
              <a:gd name="connsiteY499" fmla="*/ 3514331 h 4660008"/>
              <a:gd name="connsiteX500" fmla="*/ 3022651 w 4643313"/>
              <a:gd name="connsiteY500" fmla="*/ 3520216 h 4660008"/>
              <a:gd name="connsiteX501" fmla="*/ 3023689 w 4643313"/>
              <a:gd name="connsiteY501" fmla="*/ 3521704 h 4660008"/>
              <a:gd name="connsiteX502" fmla="*/ 3038750 w 4643313"/>
              <a:gd name="connsiteY502" fmla="*/ 3526725 h 4660008"/>
              <a:gd name="connsiteX503" fmla="*/ 3056415 w 4643313"/>
              <a:gd name="connsiteY503" fmla="*/ 3529057 h 4660008"/>
              <a:gd name="connsiteX504" fmla="*/ 3058386 w 4643313"/>
              <a:gd name="connsiteY504" fmla="*/ 3526501 h 4660008"/>
              <a:gd name="connsiteX505" fmla="*/ 3024745 w 4643313"/>
              <a:gd name="connsiteY505" fmla="*/ 3515241 h 4660008"/>
              <a:gd name="connsiteX506" fmla="*/ 2298076 w 4643313"/>
              <a:gd name="connsiteY506" fmla="*/ 3464251 h 4660008"/>
              <a:gd name="connsiteX507" fmla="*/ 2295352 w 4643313"/>
              <a:gd name="connsiteY507" fmla="*/ 3467531 h 4660008"/>
              <a:gd name="connsiteX508" fmla="*/ 2299747 w 4643313"/>
              <a:gd name="connsiteY508" fmla="*/ 3476587 h 4660008"/>
              <a:gd name="connsiteX509" fmla="*/ 2302287 w 4643313"/>
              <a:gd name="connsiteY509" fmla="*/ 3482369 h 4660008"/>
              <a:gd name="connsiteX510" fmla="*/ 2303770 w 4643313"/>
              <a:gd name="connsiteY510" fmla="*/ 3482999 h 4660008"/>
              <a:gd name="connsiteX511" fmla="*/ 2303112 w 4643313"/>
              <a:gd name="connsiteY511" fmla="*/ 3484248 h 4660008"/>
              <a:gd name="connsiteX512" fmla="*/ 2304373 w 4643313"/>
              <a:gd name="connsiteY512" fmla="*/ 3487123 h 4660008"/>
              <a:gd name="connsiteX513" fmla="*/ 2317481 w 4643313"/>
              <a:gd name="connsiteY513" fmla="*/ 3489509 h 4660008"/>
              <a:gd name="connsiteX514" fmla="*/ 2314226 w 4643313"/>
              <a:gd name="connsiteY514" fmla="*/ 3512614 h 4660008"/>
              <a:gd name="connsiteX515" fmla="*/ 2315224 w 4643313"/>
              <a:gd name="connsiteY515" fmla="*/ 3515439 h 4660008"/>
              <a:gd name="connsiteX516" fmla="*/ 2336661 w 4643313"/>
              <a:gd name="connsiteY516" fmla="*/ 3534748 h 4660008"/>
              <a:gd name="connsiteX517" fmla="*/ 2387873 w 4643313"/>
              <a:gd name="connsiteY517" fmla="*/ 3569936 h 4660008"/>
              <a:gd name="connsiteX518" fmla="*/ 2393260 w 4643313"/>
              <a:gd name="connsiteY518" fmla="*/ 3578629 h 4660008"/>
              <a:gd name="connsiteX519" fmla="*/ 2402240 w 4643313"/>
              <a:gd name="connsiteY519" fmla="*/ 3553925 h 4660008"/>
              <a:gd name="connsiteX520" fmla="*/ 2364614 w 4643313"/>
              <a:gd name="connsiteY520" fmla="*/ 3529542 h 4660008"/>
              <a:gd name="connsiteX521" fmla="*/ 2373637 w 4643313"/>
              <a:gd name="connsiteY521" fmla="*/ 3523070 h 4660008"/>
              <a:gd name="connsiteX522" fmla="*/ 2371622 w 4643313"/>
              <a:gd name="connsiteY522" fmla="*/ 3507392 h 4660008"/>
              <a:gd name="connsiteX523" fmla="*/ 2347881 w 4643313"/>
              <a:gd name="connsiteY523" fmla="*/ 3501590 h 4660008"/>
              <a:gd name="connsiteX524" fmla="*/ 2344463 w 4643313"/>
              <a:gd name="connsiteY524" fmla="*/ 3490342 h 4660008"/>
              <a:gd name="connsiteX525" fmla="*/ 2328037 w 4643313"/>
              <a:gd name="connsiteY525" fmla="*/ 3472443 h 4660008"/>
              <a:gd name="connsiteX526" fmla="*/ 1386375 w 4643313"/>
              <a:gd name="connsiteY526" fmla="*/ 3450456 h 4660008"/>
              <a:gd name="connsiteX527" fmla="*/ 1375500 w 4643313"/>
              <a:gd name="connsiteY527" fmla="*/ 3454599 h 4660008"/>
              <a:gd name="connsiteX528" fmla="*/ 1370393 w 4643313"/>
              <a:gd name="connsiteY528" fmla="*/ 3465291 h 4660008"/>
              <a:gd name="connsiteX529" fmla="*/ 2097808 w 4643313"/>
              <a:gd name="connsiteY529" fmla="*/ 3446900 h 4660008"/>
              <a:gd name="connsiteX530" fmla="*/ 2094032 w 4643313"/>
              <a:gd name="connsiteY530" fmla="*/ 3451793 h 4660008"/>
              <a:gd name="connsiteX531" fmla="*/ 2099207 w 4643313"/>
              <a:gd name="connsiteY531" fmla="*/ 3457324 h 4660008"/>
              <a:gd name="connsiteX532" fmla="*/ 2102716 w 4643313"/>
              <a:gd name="connsiteY532" fmla="*/ 3459102 h 4660008"/>
              <a:gd name="connsiteX533" fmla="*/ 1429748 w 4643313"/>
              <a:gd name="connsiteY533" fmla="*/ 3418524 h 4660008"/>
              <a:gd name="connsiteX534" fmla="*/ 1421442 w 4643313"/>
              <a:gd name="connsiteY534" fmla="*/ 3427770 h 4660008"/>
              <a:gd name="connsiteX535" fmla="*/ 1385633 w 4643313"/>
              <a:gd name="connsiteY535" fmla="*/ 3503216 h 4660008"/>
              <a:gd name="connsiteX536" fmla="*/ 1396076 w 4643313"/>
              <a:gd name="connsiteY536" fmla="*/ 3505798 h 4660008"/>
              <a:gd name="connsiteX537" fmla="*/ 1400526 w 4643313"/>
              <a:gd name="connsiteY537" fmla="*/ 3477863 h 4660008"/>
              <a:gd name="connsiteX538" fmla="*/ 1428145 w 4643313"/>
              <a:gd name="connsiteY538" fmla="*/ 3460782 h 4660008"/>
              <a:gd name="connsiteX539" fmla="*/ 1400628 w 4643313"/>
              <a:gd name="connsiteY539" fmla="*/ 3462519 h 4660008"/>
              <a:gd name="connsiteX540" fmla="*/ 1408785 w 4643313"/>
              <a:gd name="connsiteY540" fmla="*/ 3459411 h 4660008"/>
              <a:gd name="connsiteX541" fmla="*/ 1430205 w 4643313"/>
              <a:gd name="connsiteY541" fmla="*/ 3442504 h 4660008"/>
              <a:gd name="connsiteX542" fmla="*/ 1444128 w 4643313"/>
              <a:gd name="connsiteY542" fmla="*/ 3445946 h 4660008"/>
              <a:gd name="connsiteX543" fmla="*/ 1435642 w 4643313"/>
              <a:gd name="connsiteY543" fmla="*/ 3440433 h 4660008"/>
              <a:gd name="connsiteX544" fmla="*/ 1440613 w 4643313"/>
              <a:gd name="connsiteY544" fmla="*/ 3431227 h 4660008"/>
              <a:gd name="connsiteX545" fmla="*/ 1441334 w 4643313"/>
              <a:gd name="connsiteY545" fmla="*/ 3429852 h 4660008"/>
              <a:gd name="connsiteX546" fmla="*/ 1438507 w 4643313"/>
              <a:gd name="connsiteY546" fmla="*/ 3430409 h 4660008"/>
              <a:gd name="connsiteX547" fmla="*/ 1432248 w 4643313"/>
              <a:gd name="connsiteY547" fmla="*/ 3426765 h 4660008"/>
              <a:gd name="connsiteX548" fmla="*/ 1460804 w 4643313"/>
              <a:gd name="connsiteY548" fmla="*/ 3398122 h 4660008"/>
              <a:gd name="connsiteX549" fmla="*/ 1446310 w 4643313"/>
              <a:gd name="connsiteY549" fmla="*/ 3400699 h 4660008"/>
              <a:gd name="connsiteX550" fmla="*/ 1448026 w 4643313"/>
              <a:gd name="connsiteY550" fmla="*/ 3417073 h 4660008"/>
              <a:gd name="connsiteX551" fmla="*/ 1448344 w 4643313"/>
              <a:gd name="connsiteY551" fmla="*/ 3416461 h 4660008"/>
              <a:gd name="connsiteX552" fmla="*/ 1456873 w 4643313"/>
              <a:gd name="connsiteY552" fmla="*/ 3402211 h 4660008"/>
              <a:gd name="connsiteX553" fmla="*/ 1469251 w 4643313"/>
              <a:gd name="connsiteY553" fmla="*/ 3396878 h 4660008"/>
              <a:gd name="connsiteX554" fmla="*/ 1467978 w 4643313"/>
              <a:gd name="connsiteY554" fmla="*/ 3396991 h 4660008"/>
              <a:gd name="connsiteX555" fmla="*/ 1468474 w 4643313"/>
              <a:gd name="connsiteY555" fmla="*/ 3397314 h 4660008"/>
              <a:gd name="connsiteX556" fmla="*/ 984133 w 4643313"/>
              <a:gd name="connsiteY556" fmla="*/ 3380577 h 4660008"/>
              <a:gd name="connsiteX557" fmla="*/ 975108 w 4643313"/>
              <a:gd name="connsiteY557" fmla="*/ 3387051 h 4660008"/>
              <a:gd name="connsiteX558" fmla="*/ 983301 w 4643313"/>
              <a:gd name="connsiteY558" fmla="*/ 3386882 h 4660008"/>
              <a:gd name="connsiteX559" fmla="*/ 987812 w 4643313"/>
              <a:gd name="connsiteY559" fmla="*/ 3383647 h 4660008"/>
              <a:gd name="connsiteX560" fmla="*/ 984133 w 4643313"/>
              <a:gd name="connsiteY560" fmla="*/ 3380577 h 4660008"/>
              <a:gd name="connsiteX561" fmla="*/ 3666508 w 4643313"/>
              <a:gd name="connsiteY561" fmla="*/ 3251263 h 4660008"/>
              <a:gd name="connsiteX562" fmla="*/ 3657160 w 4643313"/>
              <a:gd name="connsiteY562" fmla="*/ 3259199 h 4660008"/>
              <a:gd name="connsiteX563" fmla="*/ 3674563 w 4643313"/>
              <a:gd name="connsiteY563" fmla="*/ 3263500 h 4660008"/>
              <a:gd name="connsiteX564" fmla="*/ 3686199 w 4643313"/>
              <a:gd name="connsiteY564" fmla="*/ 3261254 h 4660008"/>
              <a:gd name="connsiteX565" fmla="*/ 3693593 w 4643313"/>
              <a:gd name="connsiteY565" fmla="*/ 3256251 h 4660008"/>
              <a:gd name="connsiteX566" fmla="*/ 3669557 w 4643313"/>
              <a:gd name="connsiteY566" fmla="*/ 3258848 h 4660008"/>
              <a:gd name="connsiteX567" fmla="*/ 3666508 w 4643313"/>
              <a:gd name="connsiteY567" fmla="*/ 3251263 h 4660008"/>
              <a:gd name="connsiteX568" fmla="*/ 3650301 w 4643313"/>
              <a:gd name="connsiteY568" fmla="*/ 3242133 h 4660008"/>
              <a:gd name="connsiteX569" fmla="*/ 3644864 w 4643313"/>
              <a:gd name="connsiteY569" fmla="*/ 3244205 h 4660008"/>
              <a:gd name="connsiteX570" fmla="*/ 3638992 w 4643313"/>
              <a:gd name="connsiteY570" fmla="*/ 3253000 h 4660008"/>
              <a:gd name="connsiteX571" fmla="*/ 3641712 w 4643313"/>
              <a:gd name="connsiteY571" fmla="*/ 3251965 h 4660008"/>
              <a:gd name="connsiteX572" fmla="*/ 3650301 w 4643313"/>
              <a:gd name="connsiteY572" fmla="*/ 3242133 h 4660008"/>
              <a:gd name="connsiteX573" fmla="*/ 3519885 w 4643313"/>
              <a:gd name="connsiteY573" fmla="*/ 3221848 h 4660008"/>
              <a:gd name="connsiteX574" fmla="*/ 3499328 w 4643313"/>
              <a:gd name="connsiteY574" fmla="*/ 3225307 h 4660008"/>
              <a:gd name="connsiteX575" fmla="*/ 3493045 w 4643313"/>
              <a:gd name="connsiteY575" fmla="*/ 3237427 h 4660008"/>
              <a:gd name="connsiteX576" fmla="*/ 3496057 w 4643313"/>
              <a:gd name="connsiteY576" fmla="*/ 3237855 h 4660008"/>
              <a:gd name="connsiteX577" fmla="*/ 3514776 w 4643313"/>
              <a:gd name="connsiteY577" fmla="*/ 3232541 h 4660008"/>
              <a:gd name="connsiteX578" fmla="*/ 1013036 w 4643313"/>
              <a:gd name="connsiteY578" fmla="*/ 3204396 h 4660008"/>
              <a:gd name="connsiteX579" fmla="*/ 1002873 w 4643313"/>
              <a:gd name="connsiteY579" fmla="*/ 3207119 h 4660008"/>
              <a:gd name="connsiteX580" fmla="*/ 997530 w 4643313"/>
              <a:gd name="connsiteY580" fmla="*/ 3216659 h 4660008"/>
              <a:gd name="connsiteX581" fmla="*/ 1083649 w 4643313"/>
              <a:gd name="connsiteY581" fmla="*/ 3201698 h 4660008"/>
              <a:gd name="connsiteX582" fmla="*/ 1065246 w 4643313"/>
              <a:gd name="connsiteY582" fmla="*/ 3204844 h 4660008"/>
              <a:gd name="connsiteX583" fmla="*/ 1059565 w 4643313"/>
              <a:gd name="connsiteY583" fmla="*/ 3203389 h 4660008"/>
              <a:gd name="connsiteX584" fmla="*/ 1059105 w 4643313"/>
              <a:gd name="connsiteY584" fmla="*/ 3203494 h 4660008"/>
              <a:gd name="connsiteX585" fmla="*/ 1062755 w 4643313"/>
              <a:gd name="connsiteY585" fmla="*/ 3205269 h 4660008"/>
              <a:gd name="connsiteX586" fmla="*/ 1065246 w 4643313"/>
              <a:gd name="connsiteY586" fmla="*/ 3204844 h 4660008"/>
              <a:gd name="connsiteX587" fmla="*/ 1080276 w 4643313"/>
              <a:gd name="connsiteY587" fmla="*/ 3208683 h 4660008"/>
              <a:gd name="connsiteX588" fmla="*/ 1084219 w 4643313"/>
              <a:gd name="connsiteY588" fmla="*/ 3203573 h 4660008"/>
              <a:gd name="connsiteX589" fmla="*/ 1041909 w 4643313"/>
              <a:gd name="connsiteY589" fmla="*/ 3198689 h 4660008"/>
              <a:gd name="connsiteX590" fmla="*/ 1041553 w 4643313"/>
              <a:gd name="connsiteY590" fmla="*/ 3198785 h 4660008"/>
              <a:gd name="connsiteX591" fmla="*/ 1041608 w 4643313"/>
              <a:gd name="connsiteY591" fmla="*/ 3198798 h 4660008"/>
              <a:gd name="connsiteX592" fmla="*/ 3977555 w 4643313"/>
              <a:gd name="connsiteY592" fmla="*/ 3198360 h 4660008"/>
              <a:gd name="connsiteX593" fmla="*/ 3994959 w 4643313"/>
              <a:gd name="connsiteY593" fmla="*/ 3202663 h 4660008"/>
              <a:gd name="connsiteX594" fmla="*/ 3983982 w 4643313"/>
              <a:gd name="connsiteY594" fmla="*/ 3222150 h 4660008"/>
              <a:gd name="connsiteX595" fmla="*/ 3976259 w 4643313"/>
              <a:gd name="connsiteY595" fmla="*/ 3218533 h 4660008"/>
              <a:gd name="connsiteX596" fmla="*/ 3977555 w 4643313"/>
              <a:gd name="connsiteY596" fmla="*/ 3198360 h 4660008"/>
              <a:gd name="connsiteX597" fmla="*/ 3394463 w 4643313"/>
              <a:gd name="connsiteY597" fmla="*/ 3191604 h 4660008"/>
              <a:gd name="connsiteX598" fmla="*/ 3421204 w 4643313"/>
              <a:gd name="connsiteY598" fmla="*/ 3208676 h 4660008"/>
              <a:gd name="connsiteX599" fmla="*/ 3421815 w 4643313"/>
              <a:gd name="connsiteY599" fmla="*/ 3208919 h 4660008"/>
              <a:gd name="connsiteX600" fmla="*/ 3454842 w 4643313"/>
              <a:gd name="connsiteY600" fmla="*/ 3216016 h 4660008"/>
              <a:gd name="connsiteX601" fmla="*/ 3461015 w 4643313"/>
              <a:gd name="connsiteY601" fmla="*/ 3224001 h 4660008"/>
              <a:gd name="connsiteX602" fmla="*/ 3461556 w 4643313"/>
              <a:gd name="connsiteY602" fmla="*/ 3224073 h 4660008"/>
              <a:gd name="connsiteX603" fmla="*/ 3466480 w 4643313"/>
              <a:gd name="connsiteY603" fmla="*/ 3213771 h 4660008"/>
              <a:gd name="connsiteX604" fmla="*/ 3422615 w 4643313"/>
              <a:gd name="connsiteY604" fmla="*/ 3198229 h 4660008"/>
              <a:gd name="connsiteX605" fmla="*/ 1005045 w 4643313"/>
              <a:gd name="connsiteY605" fmla="*/ 3189235 h 4660008"/>
              <a:gd name="connsiteX606" fmla="*/ 983667 w 4643313"/>
              <a:gd name="connsiteY606" fmla="*/ 3197379 h 4660008"/>
              <a:gd name="connsiteX607" fmla="*/ 983644 w 4643313"/>
              <a:gd name="connsiteY607" fmla="*/ 3198080 h 4660008"/>
              <a:gd name="connsiteX608" fmla="*/ 1003969 w 4643313"/>
              <a:gd name="connsiteY608" fmla="*/ 3192635 h 4660008"/>
              <a:gd name="connsiteX609" fmla="*/ 1036997 w 4643313"/>
              <a:gd name="connsiteY609" fmla="*/ 3183787 h 4660008"/>
              <a:gd name="connsiteX610" fmla="*/ 1028543 w 4643313"/>
              <a:gd name="connsiteY610" fmla="*/ 3192133 h 4660008"/>
              <a:gd name="connsiteX611" fmla="*/ 1034193 w 4643313"/>
              <a:gd name="connsiteY611" fmla="*/ 3192647 h 4660008"/>
              <a:gd name="connsiteX612" fmla="*/ 1037567 w 4643313"/>
              <a:gd name="connsiteY612" fmla="*/ 3185662 h 4660008"/>
              <a:gd name="connsiteX613" fmla="*/ 4282198 w 4643313"/>
              <a:gd name="connsiteY613" fmla="*/ 3176322 h 4660008"/>
              <a:gd name="connsiteX614" fmla="*/ 4296882 w 4643313"/>
              <a:gd name="connsiteY614" fmla="*/ 3181659 h 4660008"/>
              <a:gd name="connsiteX615" fmla="*/ 4294062 w 4643313"/>
              <a:gd name="connsiteY615" fmla="*/ 3198040 h 4660008"/>
              <a:gd name="connsiteX616" fmla="*/ 4265019 w 4643313"/>
              <a:gd name="connsiteY616" fmla="*/ 3195985 h 4660008"/>
              <a:gd name="connsiteX617" fmla="*/ 4278284 w 4643313"/>
              <a:gd name="connsiteY617" fmla="*/ 3182186 h 4660008"/>
              <a:gd name="connsiteX618" fmla="*/ 4282198 w 4643313"/>
              <a:gd name="connsiteY618" fmla="*/ 3176322 h 4660008"/>
              <a:gd name="connsiteX619" fmla="*/ 3829736 w 4643313"/>
              <a:gd name="connsiteY619" fmla="*/ 3173772 h 4660008"/>
              <a:gd name="connsiteX620" fmla="*/ 3819624 w 4643313"/>
              <a:gd name="connsiteY620" fmla="*/ 3179812 h 4660008"/>
              <a:gd name="connsiteX621" fmla="*/ 3825824 w 4643313"/>
              <a:gd name="connsiteY621" fmla="*/ 3179637 h 4660008"/>
              <a:gd name="connsiteX622" fmla="*/ 3829736 w 4643313"/>
              <a:gd name="connsiteY622" fmla="*/ 3173772 h 4660008"/>
              <a:gd name="connsiteX623" fmla="*/ 701455 w 4643313"/>
              <a:gd name="connsiteY623" fmla="*/ 3173700 h 4660008"/>
              <a:gd name="connsiteX624" fmla="*/ 692104 w 4643313"/>
              <a:gd name="connsiteY624" fmla="*/ 3181638 h 4660008"/>
              <a:gd name="connsiteX625" fmla="*/ 701023 w 4643313"/>
              <a:gd name="connsiteY625" fmla="*/ 3180425 h 4660008"/>
              <a:gd name="connsiteX626" fmla="*/ 705699 w 4643313"/>
              <a:gd name="connsiteY626" fmla="*/ 3176458 h 4660008"/>
              <a:gd name="connsiteX627" fmla="*/ 701455 w 4643313"/>
              <a:gd name="connsiteY627" fmla="*/ 3173700 h 4660008"/>
              <a:gd name="connsiteX628" fmla="*/ 3993951 w 4643313"/>
              <a:gd name="connsiteY628" fmla="*/ 3122144 h 4660008"/>
              <a:gd name="connsiteX629" fmla="*/ 4020273 w 4643313"/>
              <a:gd name="connsiteY629" fmla="*/ 3125235 h 4660008"/>
              <a:gd name="connsiteX630" fmla="*/ 4019510 w 4643313"/>
              <a:gd name="connsiteY630" fmla="*/ 3123339 h 4660008"/>
              <a:gd name="connsiteX631" fmla="*/ 4354388 w 4643313"/>
              <a:gd name="connsiteY631" fmla="*/ 3098528 h 4660008"/>
              <a:gd name="connsiteX632" fmla="*/ 4367878 w 4643313"/>
              <a:gd name="connsiteY632" fmla="*/ 3108694 h 4660008"/>
              <a:gd name="connsiteX633" fmla="*/ 4394198 w 4643313"/>
              <a:gd name="connsiteY633" fmla="*/ 3111785 h 4660008"/>
              <a:gd name="connsiteX634" fmla="*/ 4396920 w 4643313"/>
              <a:gd name="connsiteY634" fmla="*/ 3110750 h 4660008"/>
              <a:gd name="connsiteX635" fmla="*/ 4387239 w 4643313"/>
              <a:gd name="connsiteY635" fmla="*/ 3110065 h 4660008"/>
              <a:gd name="connsiteX636" fmla="*/ 4380709 w 4643313"/>
              <a:gd name="connsiteY636" fmla="*/ 3101619 h 4660008"/>
              <a:gd name="connsiteX637" fmla="*/ 4354388 w 4643313"/>
              <a:gd name="connsiteY637" fmla="*/ 3098528 h 4660008"/>
              <a:gd name="connsiteX638" fmla="*/ 4341659 w 4643313"/>
              <a:gd name="connsiteY638" fmla="*/ 3090258 h 4660008"/>
              <a:gd name="connsiteX639" fmla="*/ 4333071 w 4643313"/>
              <a:gd name="connsiteY639" fmla="*/ 3100090 h 4660008"/>
              <a:gd name="connsiteX640" fmla="*/ 4341989 w 4643313"/>
              <a:gd name="connsiteY640" fmla="*/ 3098879 h 4660008"/>
              <a:gd name="connsiteX641" fmla="*/ 4343184 w 4643313"/>
              <a:gd name="connsiteY641" fmla="*/ 3094051 h 4660008"/>
              <a:gd name="connsiteX642" fmla="*/ 4325018 w 4643313"/>
              <a:gd name="connsiteY642" fmla="*/ 3087852 h 4660008"/>
              <a:gd name="connsiteX643" fmla="*/ 4322299 w 4643313"/>
              <a:gd name="connsiteY643" fmla="*/ 3088888 h 4660008"/>
              <a:gd name="connsiteX644" fmla="*/ 4316429 w 4643313"/>
              <a:gd name="connsiteY644" fmla="*/ 3097684 h 4660008"/>
              <a:gd name="connsiteX645" fmla="*/ 4319147 w 4643313"/>
              <a:gd name="connsiteY645" fmla="*/ 3096648 h 4660008"/>
              <a:gd name="connsiteX646" fmla="*/ 4325018 w 4643313"/>
              <a:gd name="connsiteY646" fmla="*/ 3087852 h 4660008"/>
              <a:gd name="connsiteX647" fmla="*/ 1050184 w 4643313"/>
              <a:gd name="connsiteY647" fmla="*/ 3028218 h 4660008"/>
              <a:gd name="connsiteX648" fmla="*/ 1028720 w 4643313"/>
              <a:gd name="connsiteY648" fmla="*/ 3029913 h 4660008"/>
              <a:gd name="connsiteX649" fmla="*/ 1011024 w 4643313"/>
              <a:gd name="connsiteY649" fmla="*/ 3031311 h 4660008"/>
              <a:gd name="connsiteX650" fmla="*/ 1012687 w 4643313"/>
              <a:gd name="connsiteY650" fmla="*/ 3035450 h 4660008"/>
              <a:gd name="connsiteX651" fmla="*/ 1032748 w 4643313"/>
              <a:gd name="connsiteY651" fmla="*/ 3030883 h 4660008"/>
              <a:gd name="connsiteX652" fmla="*/ 1049477 w 4643313"/>
              <a:gd name="connsiteY652" fmla="*/ 3029006 h 4660008"/>
              <a:gd name="connsiteX653" fmla="*/ 450676 w 4643313"/>
              <a:gd name="connsiteY653" fmla="*/ 3011720 h 4660008"/>
              <a:gd name="connsiteX654" fmla="*/ 437692 w 4643313"/>
              <a:gd name="connsiteY654" fmla="*/ 3040027 h 4660008"/>
              <a:gd name="connsiteX655" fmla="*/ 434644 w 4643313"/>
              <a:gd name="connsiteY655" fmla="*/ 3032442 h 4660008"/>
              <a:gd name="connsiteX656" fmla="*/ 450419 w 4643313"/>
              <a:gd name="connsiteY656" fmla="*/ 3011722 h 4660008"/>
              <a:gd name="connsiteX657" fmla="*/ 510769 w 4643313"/>
              <a:gd name="connsiteY657" fmla="*/ 3003440 h 4660008"/>
              <a:gd name="connsiteX658" fmla="*/ 505329 w 4643313"/>
              <a:gd name="connsiteY658" fmla="*/ 3005511 h 4660008"/>
              <a:gd name="connsiteX659" fmla="*/ 494785 w 4643313"/>
              <a:gd name="connsiteY659" fmla="*/ 3018276 h 4660008"/>
              <a:gd name="connsiteX660" fmla="*/ 719697 w 4643313"/>
              <a:gd name="connsiteY660" fmla="*/ 2985068 h 4660008"/>
              <a:gd name="connsiteX661" fmla="*/ 708822 w 4643313"/>
              <a:gd name="connsiteY661" fmla="*/ 2989211 h 4660008"/>
              <a:gd name="connsiteX662" fmla="*/ 703715 w 4643313"/>
              <a:gd name="connsiteY662" fmla="*/ 2999903 h 4660008"/>
              <a:gd name="connsiteX663" fmla="*/ 502817 w 4643313"/>
              <a:gd name="connsiteY663" fmla="*/ 2975858 h 4660008"/>
              <a:gd name="connsiteX664" fmla="*/ 489223 w 4643313"/>
              <a:gd name="connsiteY664" fmla="*/ 2981036 h 4660008"/>
              <a:gd name="connsiteX665" fmla="*/ 483353 w 4643313"/>
              <a:gd name="connsiteY665" fmla="*/ 2989832 h 4660008"/>
              <a:gd name="connsiteX666" fmla="*/ 691606 w 4643313"/>
              <a:gd name="connsiteY666" fmla="*/ 2971718 h 4660008"/>
              <a:gd name="connsiteX667" fmla="*/ 686846 w 4643313"/>
              <a:gd name="connsiteY667" fmla="*/ 2973530 h 4660008"/>
              <a:gd name="connsiteX668" fmla="*/ 687177 w 4643313"/>
              <a:gd name="connsiteY668" fmla="*/ 2982151 h 4660008"/>
              <a:gd name="connsiteX669" fmla="*/ 708925 w 4643313"/>
              <a:gd name="connsiteY669" fmla="*/ 2973866 h 4660008"/>
              <a:gd name="connsiteX670" fmla="*/ 709215 w 4643313"/>
              <a:gd name="connsiteY670" fmla="*/ 2972697 h 4660008"/>
              <a:gd name="connsiteX671" fmla="*/ 695592 w 4643313"/>
              <a:gd name="connsiteY671" fmla="*/ 2973755 h 4660008"/>
              <a:gd name="connsiteX672" fmla="*/ 649241 w 4643313"/>
              <a:gd name="connsiteY672" fmla="*/ 2944308 h 4660008"/>
              <a:gd name="connsiteX673" fmla="*/ 645234 w 4643313"/>
              <a:gd name="connsiteY673" fmla="*/ 2947019 h 4660008"/>
              <a:gd name="connsiteX674" fmla="*/ 635829 w 4643313"/>
              <a:gd name="connsiteY674" fmla="*/ 2955795 h 4660008"/>
              <a:gd name="connsiteX675" fmla="*/ 641267 w 4643313"/>
              <a:gd name="connsiteY675" fmla="*/ 2953724 h 4660008"/>
              <a:gd name="connsiteX676" fmla="*/ 651132 w 4643313"/>
              <a:gd name="connsiteY676" fmla="*/ 2944569 h 4660008"/>
              <a:gd name="connsiteX677" fmla="*/ 651127 w 4643313"/>
              <a:gd name="connsiteY677" fmla="*/ 2944565 h 4660008"/>
              <a:gd name="connsiteX678" fmla="*/ 611304 w 4643313"/>
              <a:gd name="connsiteY678" fmla="*/ 2941670 h 4660008"/>
              <a:gd name="connsiteX679" fmla="*/ 607872 w 4643313"/>
              <a:gd name="connsiteY679" fmla="*/ 2943760 h 4660008"/>
              <a:gd name="connsiteX680" fmla="*/ 604502 w 4643313"/>
              <a:gd name="connsiteY680" fmla="*/ 2948051 h 4660008"/>
              <a:gd name="connsiteX681" fmla="*/ 614184 w 4643313"/>
              <a:gd name="connsiteY681" fmla="*/ 2948737 h 4660008"/>
              <a:gd name="connsiteX682" fmla="*/ 613914 w 4643313"/>
              <a:gd name="connsiteY682" fmla="*/ 2941691 h 4660008"/>
              <a:gd name="connsiteX683" fmla="*/ 354978 w 4643313"/>
              <a:gd name="connsiteY683" fmla="*/ 2896614 h 4660008"/>
              <a:gd name="connsiteX684" fmla="*/ 345627 w 4643313"/>
              <a:gd name="connsiteY684" fmla="*/ 2904549 h 4660008"/>
              <a:gd name="connsiteX685" fmla="*/ 355307 w 4643313"/>
              <a:gd name="connsiteY685" fmla="*/ 2905236 h 4660008"/>
              <a:gd name="connsiteX686" fmla="*/ 359220 w 4643313"/>
              <a:gd name="connsiteY686" fmla="*/ 2899372 h 4660008"/>
              <a:gd name="connsiteX687" fmla="*/ 354978 w 4643313"/>
              <a:gd name="connsiteY687" fmla="*/ 2896614 h 4660008"/>
              <a:gd name="connsiteX688" fmla="*/ 329851 w 4643313"/>
              <a:gd name="connsiteY688" fmla="*/ 2888695 h 4660008"/>
              <a:gd name="connsiteX689" fmla="*/ 316917 w 4643313"/>
              <a:gd name="connsiteY689" fmla="*/ 2911114 h 4660008"/>
              <a:gd name="connsiteX690" fmla="*/ 335946 w 4643313"/>
              <a:gd name="connsiteY690" fmla="*/ 2903865 h 4660008"/>
              <a:gd name="connsiteX691" fmla="*/ 746928 w 4643313"/>
              <a:gd name="connsiteY691" fmla="*/ 2795397 h 4660008"/>
              <a:gd name="connsiteX692" fmla="*/ 700379 w 4643313"/>
              <a:gd name="connsiteY692" fmla="*/ 2804384 h 4660008"/>
              <a:gd name="connsiteX693" fmla="*/ 696795 w 4643313"/>
              <a:gd name="connsiteY693" fmla="*/ 2818868 h 4660008"/>
              <a:gd name="connsiteX694" fmla="*/ 732470 w 4643313"/>
              <a:gd name="connsiteY694" fmla="*/ 2814024 h 4660008"/>
              <a:gd name="connsiteX695" fmla="*/ 827952 w 4643313"/>
              <a:gd name="connsiteY695" fmla="*/ 2786394 h 4660008"/>
              <a:gd name="connsiteX696" fmla="*/ 784125 w 4643313"/>
              <a:gd name="connsiteY696" fmla="*/ 2794344 h 4660008"/>
              <a:gd name="connsiteX697" fmla="*/ 760417 w 4643313"/>
              <a:gd name="connsiteY697" fmla="*/ 2805563 h 4660008"/>
              <a:gd name="connsiteX698" fmla="*/ 761942 w 4643313"/>
              <a:gd name="connsiteY698" fmla="*/ 2809356 h 4660008"/>
              <a:gd name="connsiteX699" fmla="*/ 820889 w 4643313"/>
              <a:gd name="connsiteY699" fmla="*/ 2800018 h 4660008"/>
              <a:gd name="connsiteX700" fmla="*/ 827952 w 4643313"/>
              <a:gd name="connsiteY700" fmla="*/ 2786394 h 4660008"/>
              <a:gd name="connsiteX701" fmla="*/ 79421 w 4643313"/>
              <a:gd name="connsiteY701" fmla="*/ 2741394 h 4660008"/>
              <a:gd name="connsiteX702" fmla="*/ 73984 w 4643313"/>
              <a:gd name="connsiteY702" fmla="*/ 2743467 h 4660008"/>
              <a:gd name="connsiteX703" fmla="*/ 63438 w 4643313"/>
              <a:gd name="connsiteY703" fmla="*/ 2756230 h 4660008"/>
              <a:gd name="connsiteX704" fmla="*/ 3310836 w 4643313"/>
              <a:gd name="connsiteY704" fmla="*/ 2666254 h 4660008"/>
              <a:gd name="connsiteX705" fmla="*/ 3307785 w 4643313"/>
              <a:gd name="connsiteY705" fmla="*/ 2667071 h 4660008"/>
              <a:gd name="connsiteX706" fmla="*/ 3309043 w 4643313"/>
              <a:gd name="connsiteY706" fmla="*/ 2667672 h 4660008"/>
              <a:gd name="connsiteX707" fmla="*/ 3412807 w 4643313"/>
              <a:gd name="connsiteY707" fmla="*/ 2662344 h 4660008"/>
              <a:gd name="connsiteX708" fmla="*/ 3400372 w 4643313"/>
              <a:gd name="connsiteY708" fmla="*/ 2662541 h 4660008"/>
              <a:gd name="connsiteX709" fmla="*/ 3338520 w 4643313"/>
              <a:gd name="connsiteY709" fmla="*/ 2666947 h 4660008"/>
              <a:gd name="connsiteX710" fmla="*/ 3328356 w 4643313"/>
              <a:gd name="connsiteY710" fmla="*/ 2669668 h 4660008"/>
              <a:gd name="connsiteX711" fmla="*/ 3367345 w 4643313"/>
              <a:gd name="connsiteY711" fmla="*/ 2671388 h 4660008"/>
              <a:gd name="connsiteX712" fmla="*/ 3386836 w 4643313"/>
              <a:gd name="connsiteY712" fmla="*/ 2672248 h 4660008"/>
              <a:gd name="connsiteX713" fmla="*/ 3441636 w 4643313"/>
              <a:gd name="connsiteY713" fmla="*/ 2671758 h 4660008"/>
              <a:gd name="connsiteX714" fmla="*/ 3451535 w 4643313"/>
              <a:gd name="connsiteY714" fmla="*/ 2677214 h 4660008"/>
              <a:gd name="connsiteX715" fmla="*/ 3471861 w 4643313"/>
              <a:gd name="connsiteY715" fmla="*/ 2671770 h 4660008"/>
              <a:gd name="connsiteX716" fmla="*/ 3505502 w 4643313"/>
              <a:gd name="connsiteY716" fmla="*/ 2683030 h 4660008"/>
              <a:gd name="connsiteX717" fmla="*/ 3506905 w 4643313"/>
              <a:gd name="connsiteY717" fmla="*/ 2678601 h 4660008"/>
              <a:gd name="connsiteX718" fmla="*/ 3514789 w 4643313"/>
              <a:gd name="connsiteY718" fmla="*/ 2668380 h 4660008"/>
              <a:gd name="connsiteX719" fmla="*/ 3502634 w 4643313"/>
              <a:gd name="connsiteY719" fmla="*/ 2664541 h 4660008"/>
              <a:gd name="connsiteX720" fmla="*/ 3484565 w 4643313"/>
              <a:gd name="connsiteY720" fmla="*/ 2668367 h 4660008"/>
              <a:gd name="connsiteX721" fmla="*/ 3482023 w 4643313"/>
              <a:gd name="connsiteY721" fmla="*/ 2669048 h 4660008"/>
              <a:gd name="connsiteX722" fmla="*/ 3472898 w 4643313"/>
              <a:gd name="connsiteY722" fmla="*/ 2666553 h 4660008"/>
              <a:gd name="connsiteX723" fmla="*/ 3434795 w 4643313"/>
              <a:gd name="connsiteY723" fmla="*/ 2667330 h 4660008"/>
              <a:gd name="connsiteX724" fmla="*/ 3733074 w 4643313"/>
              <a:gd name="connsiteY724" fmla="*/ 2641820 h 4660008"/>
              <a:gd name="connsiteX725" fmla="*/ 3731526 w 4643313"/>
              <a:gd name="connsiteY725" fmla="*/ 2642499 h 4660008"/>
              <a:gd name="connsiteX726" fmla="*/ 3728644 w 4643313"/>
              <a:gd name="connsiteY726" fmla="*/ 2646781 h 4660008"/>
              <a:gd name="connsiteX727" fmla="*/ 3732237 w 4643313"/>
              <a:gd name="connsiteY727" fmla="*/ 2647724 h 4660008"/>
              <a:gd name="connsiteX728" fmla="*/ 3755573 w 4643313"/>
              <a:gd name="connsiteY728" fmla="*/ 2583492 h 4660008"/>
              <a:gd name="connsiteX729" fmla="*/ 3756358 w 4643313"/>
              <a:gd name="connsiteY729" fmla="*/ 2587450 h 4660008"/>
              <a:gd name="connsiteX730" fmla="*/ 3748791 w 4643313"/>
              <a:gd name="connsiteY730" fmla="*/ 2597585 h 4660008"/>
              <a:gd name="connsiteX731" fmla="*/ 3742326 w 4643313"/>
              <a:gd name="connsiteY731" fmla="*/ 2635060 h 4660008"/>
              <a:gd name="connsiteX732" fmla="*/ 3744567 w 4643313"/>
              <a:gd name="connsiteY732" fmla="*/ 2646600 h 4660008"/>
              <a:gd name="connsiteX733" fmla="*/ 3737514 w 4643313"/>
              <a:gd name="connsiteY733" fmla="*/ 2652383 h 4660008"/>
              <a:gd name="connsiteX734" fmla="*/ 3725723 w 4643313"/>
              <a:gd name="connsiteY734" fmla="*/ 2660191 h 4660008"/>
              <a:gd name="connsiteX735" fmla="*/ 3739011 w 4643313"/>
              <a:gd name="connsiteY735" fmla="*/ 2666953 h 4660008"/>
              <a:gd name="connsiteX736" fmla="*/ 3739890 w 4643313"/>
              <a:gd name="connsiteY736" fmla="*/ 2690087 h 4660008"/>
              <a:gd name="connsiteX737" fmla="*/ 3732416 w 4643313"/>
              <a:gd name="connsiteY737" fmla="*/ 2694667 h 4660008"/>
              <a:gd name="connsiteX738" fmla="*/ 3751830 w 4643313"/>
              <a:gd name="connsiteY738" fmla="*/ 2708491 h 4660008"/>
              <a:gd name="connsiteX739" fmla="*/ 3755866 w 4643313"/>
              <a:gd name="connsiteY739" fmla="*/ 2730274 h 4660008"/>
              <a:gd name="connsiteX740" fmla="*/ 3765575 w 4643313"/>
              <a:gd name="connsiteY740" fmla="*/ 2737187 h 4660008"/>
              <a:gd name="connsiteX741" fmla="*/ 3759906 w 4643313"/>
              <a:gd name="connsiteY741" fmla="*/ 2752056 h 4660008"/>
              <a:gd name="connsiteX742" fmla="*/ 3753162 w 4643313"/>
              <a:gd name="connsiteY742" fmla="*/ 2753556 h 4660008"/>
              <a:gd name="connsiteX743" fmla="*/ 3752088 w 4643313"/>
              <a:gd name="connsiteY743" fmla="*/ 2740187 h 4660008"/>
              <a:gd name="connsiteX744" fmla="*/ 3740378 w 4643313"/>
              <a:gd name="connsiteY744" fmla="*/ 2732748 h 4660008"/>
              <a:gd name="connsiteX745" fmla="*/ 3721161 w 4643313"/>
              <a:gd name="connsiteY745" fmla="*/ 2709161 h 4660008"/>
              <a:gd name="connsiteX746" fmla="*/ 3717660 w 4643313"/>
              <a:gd name="connsiteY746" fmla="*/ 2694064 h 4660008"/>
              <a:gd name="connsiteX747" fmla="*/ 3707529 w 4643313"/>
              <a:gd name="connsiteY747" fmla="*/ 2685949 h 4660008"/>
              <a:gd name="connsiteX748" fmla="*/ 3704026 w 4643313"/>
              <a:gd name="connsiteY748" fmla="*/ 2670852 h 4660008"/>
              <a:gd name="connsiteX749" fmla="*/ 3690003 w 4643313"/>
              <a:gd name="connsiteY749" fmla="*/ 2667170 h 4660008"/>
              <a:gd name="connsiteX750" fmla="*/ 3679802 w 4643313"/>
              <a:gd name="connsiteY750" fmla="*/ 2653627 h 4660008"/>
              <a:gd name="connsiteX751" fmla="*/ 3670278 w 4643313"/>
              <a:gd name="connsiteY751" fmla="*/ 2654126 h 4660008"/>
              <a:gd name="connsiteX752" fmla="*/ 3658817 w 4643313"/>
              <a:gd name="connsiteY752" fmla="*/ 2654124 h 4660008"/>
              <a:gd name="connsiteX753" fmla="*/ 3634243 w 4643313"/>
              <a:gd name="connsiteY753" fmla="*/ 2654625 h 4660008"/>
              <a:gd name="connsiteX754" fmla="*/ 3625218 w 4643313"/>
              <a:gd name="connsiteY754" fmla="*/ 2661097 h 4660008"/>
              <a:gd name="connsiteX755" fmla="*/ 3621014 w 4643313"/>
              <a:gd name="connsiteY755" fmla="*/ 2674385 h 4660008"/>
              <a:gd name="connsiteX756" fmla="*/ 3604150 w 4643313"/>
              <a:gd name="connsiteY756" fmla="*/ 2709311 h 4660008"/>
              <a:gd name="connsiteX757" fmla="*/ 3571121 w 4643313"/>
              <a:gd name="connsiteY757" fmla="*/ 2718159 h 4660008"/>
              <a:gd name="connsiteX758" fmla="*/ 3442556 w 4643313"/>
              <a:gd name="connsiteY758" fmla="*/ 2701920 h 4660008"/>
              <a:gd name="connsiteX759" fmla="*/ 3414478 w 4643313"/>
              <a:gd name="connsiteY759" fmla="*/ 2705340 h 4660008"/>
              <a:gd name="connsiteX760" fmla="*/ 3416043 w 4643313"/>
              <a:gd name="connsiteY760" fmla="*/ 2706026 h 4660008"/>
              <a:gd name="connsiteX761" fmla="*/ 3446174 w 4643313"/>
              <a:gd name="connsiteY761" fmla="*/ 2718597 h 4660008"/>
              <a:gd name="connsiteX762" fmla="*/ 3489470 w 4643313"/>
              <a:gd name="connsiteY762" fmla="*/ 2732716 h 4660008"/>
              <a:gd name="connsiteX763" fmla="*/ 3518838 w 4643313"/>
              <a:gd name="connsiteY763" fmla="*/ 2743392 h 4660008"/>
              <a:gd name="connsiteX764" fmla="*/ 3542441 w 4643313"/>
              <a:gd name="connsiteY764" fmla="*/ 2747519 h 4660008"/>
              <a:gd name="connsiteX765" fmla="*/ 3543100 w 4643313"/>
              <a:gd name="connsiteY765" fmla="*/ 2764761 h 4660008"/>
              <a:gd name="connsiteX766" fmla="*/ 3553872 w 4643313"/>
              <a:gd name="connsiteY766" fmla="*/ 2775963 h 4660008"/>
              <a:gd name="connsiteX767" fmla="*/ 3567797 w 4643313"/>
              <a:gd name="connsiteY767" fmla="*/ 2779404 h 4660008"/>
              <a:gd name="connsiteX768" fmla="*/ 3582913 w 4643313"/>
              <a:gd name="connsiteY768" fmla="*/ 2778019 h 4660008"/>
              <a:gd name="connsiteX769" fmla="*/ 3624251 w 4643313"/>
              <a:gd name="connsiteY769" fmla="*/ 2795068 h 4660008"/>
              <a:gd name="connsiteX770" fmla="*/ 3639369 w 4643313"/>
              <a:gd name="connsiteY770" fmla="*/ 2793683 h 4660008"/>
              <a:gd name="connsiteX771" fmla="*/ 3703442 w 4643313"/>
              <a:gd name="connsiteY771" fmla="*/ 2828308 h 4660008"/>
              <a:gd name="connsiteX772" fmla="*/ 3708551 w 4643313"/>
              <a:gd name="connsiteY772" fmla="*/ 2817616 h 4660008"/>
              <a:gd name="connsiteX773" fmla="*/ 3781214 w 4643313"/>
              <a:gd name="connsiteY773" fmla="*/ 2842410 h 4660008"/>
              <a:gd name="connsiteX774" fmla="*/ 3806342 w 4643313"/>
              <a:gd name="connsiteY774" fmla="*/ 2850330 h 4660008"/>
              <a:gd name="connsiteX775" fmla="*/ 3826465 w 4643313"/>
              <a:gd name="connsiteY775" fmla="*/ 2853596 h 4660008"/>
              <a:gd name="connsiteX776" fmla="*/ 3825599 w 4643313"/>
              <a:gd name="connsiteY776" fmla="*/ 2867044 h 4660008"/>
              <a:gd name="connsiteX777" fmla="*/ 3865084 w 4643313"/>
              <a:gd name="connsiteY777" fmla="*/ 2871682 h 4660008"/>
              <a:gd name="connsiteX778" fmla="*/ 3865185 w 4643313"/>
              <a:gd name="connsiteY778" fmla="*/ 2856337 h 4660008"/>
              <a:gd name="connsiteX779" fmla="*/ 3871385 w 4643313"/>
              <a:gd name="connsiteY779" fmla="*/ 2856162 h 4660008"/>
              <a:gd name="connsiteX780" fmla="*/ 3884877 w 4643313"/>
              <a:gd name="connsiteY780" fmla="*/ 2866328 h 4660008"/>
              <a:gd name="connsiteX781" fmla="*/ 3919251 w 4643313"/>
              <a:gd name="connsiteY781" fmla="*/ 2881657 h 4660008"/>
              <a:gd name="connsiteX782" fmla="*/ 3936984 w 4643313"/>
              <a:gd name="connsiteY782" fmla="*/ 2894581 h 4660008"/>
              <a:gd name="connsiteX783" fmla="*/ 3945057 w 4643313"/>
              <a:gd name="connsiteY783" fmla="*/ 2895651 h 4660008"/>
              <a:gd name="connsiteX784" fmla="*/ 3941291 w 4643313"/>
              <a:gd name="connsiteY784" fmla="*/ 2890217 h 4660008"/>
              <a:gd name="connsiteX785" fmla="*/ 3938636 w 4643313"/>
              <a:gd name="connsiteY785" fmla="*/ 2877524 h 4660008"/>
              <a:gd name="connsiteX786" fmla="*/ 3921844 w 4643313"/>
              <a:gd name="connsiteY786" fmla="*/ 2855664 h 4660008"/>
              <a:gd name="connsiteX787" fmla="*/ 3923620 w 4643313"/>
              <a:gd name="connsiteY787" fmla="*/ 2845224 h 4660008"/>
              <a:gd name="connsiteX788" fmla="*/ 3912643 w 4643313"/>
              <a:gd name="connsiteY788" fmla="*/ 2834707 h 4660008"/>
              <a:gd name="connsiteX789" fmla="*/ 3912612 w 4643313"/>
              <a:gd name="connsiteY789" fmla="*/ 2813976 h 4660008"/>
              <a:gd name="connsiteX790" fmla="*/ 3893508 w 4643313"/>
              <a:gd name="connsiteY790" fmla="*/ 2795871 h 4660008"/>
              <a:gd name="connsiteX791" fmla="*/ 3894745 w 4643313"/>
              <a:gd name="connsiteY791" fmla="*/ 2778747 h 4660008"/>
              <a:gd name="connsiteX792" fmla="*/ 3883035 w 4643313"/>
              <a:gd name="connsiteY792" fmla="*/ 2771309 h 4660008"/>
              <a:gd name="connsiteX793" fmla="*/ 3877532 w 4643313"/>
              <a:gd name="connsiteY793" fmla="*/ 2755684 h 4660008"/>
              <a:gd name="connsiteX794" fmla="*/ 3875870 w 4643313"/>
              <a:gd name="connsiteY794" fmla="*/ 2771607 h 4660008"/>
              <a:gd name="connsiteX795" fmla="*/ 3885577 w 4643313"/>
              <a:gd name="connsiteY795" fmla="*/ 2778520 h 4660008"/>
              <a:gd name="connsiteX796" fmla="*/ 3884762 w 4643313"/>
              <a:gd name="connsiteY796" fmla="*/ 2796846 h 4660008"/>
              <a:gd name="connsiteX797" fmla="*/ 3877171 w 4643313"/>
              <a:gd name="connsiteY797" fmla="*/ 2795943 h 4660008"/>
              <a:gd name="connsiteX798" fmla="*/ 3869469 w 4643313"/>
              <a:gd name="connsiteY798" fmla="*/ 2789556 h 4660008"/>
              <a:gd name="connsiteX799" fmla="*/ 3860152 w 4643313"/>
              <a:gd name="connsiteY799" fmla="*/ 2763118 h 4660008"/>
              <a:gd name="connsiteX800" fmla="*/ 3848411 w 4643313"/>
              <a:gd name="connsiteY800" fmla="*/ 2734949 h 4660008"/>
              <a:gd name="connsiteX801" fmla="*/ 3841099 w 4643313"/>
              <a:gd name="connsiteY801" fmla="*/ 2709035 h 4660008"/>
              <a:gd name="connsiteX802" fmla="*/ 3829387 w 4643313"/>
              <a:gd name="connsiteY802" fmla="*/ 2701597 h 4660008"/>
              <a:gd name="connsiteX803" fmla="*/ 3826847 w 4643313"/>
              <a:gd name="connsiteY803" fmla="*/ 2694385 h 4660008"/>
              <a:gd name="connsiteX804" fmla="*/ 3812092 w 4643313"/>
              <a:gd name="connsiteY804" fmla="*/ 2693782 h 4660008"/>
              <a:gd name="connsiteX805" fmla="*/ 3781524 w 4643313"/>
              <a:gd name="connsiteY805" fmla="*/ 2622497 h 4660008"/>
              <a:gd name="connsiteX806" fmla="*/ 3775513 w 4643313"/>
              <a:gd name="connsiteY806" fmla="*/ 2620918 h 4660008"/>
              <a:gd name="connsiteX807" fmla="*/ 3763212 w 4643313"/>
              <a:gd name="connsiteY807" fmla="*/ 2596965 h 4660008"/>
              <a:gd name="connsiteX808" fmla="*/ 769869 w 4643313"/>
              <a:gd name="connsiteY808" fmla="*/ 2572768 h 4660008"/>
              <a:gd name="connsiteX809" fmla="*/ 760517 w 4643313"/>
              <a:gd name="connsiteY809" fmla="*/ 2580704 h 4660008"/>
              <a:gd name="connsiteX810" fmla="*/ 769436 w 4643313"/>
              <a:gd name="connsiteY810" fmla="*/ 2579491 h 4660008"/>
              <a:gd name="connsiteX811" fmla="*/ 774111 w 4643313"/>
              <a:gd name="connsiteY811" fmla="*/ 2575524 h 4660008"/>
              <a:gd name="connsiteX812" fmla="*/ 769869 w 4643313"/>
              <a:gd name="connsiteY812" fmla="*/ 2572768 h 4660008"/>
              <a:gd name="connsiteX813" fmla="*/ 3748628 w 4643313"/>
              <a:gd name="connsiteY813" fmla="*/ 2568182 h 4660008"/>
              <a:gd name="connsiteX814" fmla="*/ 3748442 w 4643313"/>
              <a:gd name="connsiteY814" fmla="*/ 2569299 h 4660008"/>
              <a:gd name="connsiteX815" fmla="*/ 3748871 w 4643313"/>
              <a:gd name="connsiteY815" fmla="*/ 2569569 h 4660008"/>
              <a:gd name="connsiteX816" fmla="*/ 1031958 w 4643313"/>
              <a:gd name="connsiteY816" fmla="*/ 2539466 h 4660008"/>
              <a:gd name="connsiteX817" fmla="*/ 1014306 w 4643313"/>
              <a:gd name="connsiteY817" fmla="*/ 2539964 h 4660008"/>
              <a:gd name="connsiteX818" fmla="*/ 1016269 w 4643313"/>
              <a:gd name="connsiteY818" fmla="*/ 2541390 h 4660008"/>
              <a:gd name="connsiteX819" fmla="*/ 1016714 w 4643313"/>
              <a:gd name="connsiteY819" fmla="*/ 2542416 h 4660008"/>
              <a:gd name="connsiteX820" fmla="*/ 1018947 w 4643313"/>
              <a:gd name="connsiteY820" fmla="*/ 2540072 h 4660008"/>
              <a:gd name="connsiteX821" fmla="*/ 1031348 w 4643313"/>
              <a:gd name="connsiteY821" fmla="*/ 2542043 h 4660008"/>
              <a:gd name="connsiteX822" fmla="*/ 3817104 w 4643313"/>
              <a:gd name="connsiteY822" fmla="*/ 2492551 h 4660008"/>
              <a:gd name="connsiteX823" fmla="*/ 3809985 w 4643313"/>
              <a:gd name="connsiteY823" fmla="*/ 2493876 h 4660008"/>
              <a:gd name="connsiteX824" fmla="*/ 3810422 w 4643313"/>
              <a:gd name="connsiteY824" fmla="*/ 2498120 h 4660008"/>
              <a:gd name="connsiteX825" fmla="*/ 3812568 w 4643313"/>
              <a:gd name="connsiteY825" fmla="*/ 2503481 h 4660008"/>
              <a:gd name="connsiteX826" fmla="*/ 3825368 w 4643313"/>
              <a:gd name="connsiteY826" fmla="*/ 2506980 h 4660008"/>
              <a:gd name="connsiteX827" fmla="*/ 3823288 w 4643313"/>
              <a:gd name="connsiteY827" fmla="*/ 2503681 h 4660008"/>
              <a:gd name="connsiteX828" fmla="*/ 3820855 w 4643313"/>
              <a:gd name="connsiteY828" fmla="*/ 2420890 h 4660008"/>
              <a:gd name="connsiteX829" fmla="*/ 3816698 w 4643313"/>
              <a:gd name="connsiteY829" fmla="*/ 2422698 h 4660008"/>
              <a:gd name="connsiteX830" fmla="*/ 3817610 w 4643313"/>
              <a:gd name="connsiteY830" fmla="*/ 2428327 h 4660008"/>
              <a:gd name="connsiteX831" fmla="*/ 3822749 w 4643313"/>
              <a:gd name="connsiteY831" fmla="*/ 2421198 h 4660008"/>
              <a:gd name="connsiteX832" fmla="*/ 3938416 w 4643313"/>
              <a:gd name="connsiteY832" fmla="*/ 2416872 h 4660008"/>
              <a:gd name="connsiteX833" fmla="*/ 3888313 w 4643313"/>
              <a:gd name="connsiteY833" fmla="*/ 2418130 h 4660008"/>
              <a:gd name="connsiteX834" fmla="*/ 3841451 w 4643313"/>
              <a:gd name="connsiteY834" fmla="*/ 2418857 h 4660008"/>
              <a:gd name="connsiteX835" fmla="*/ 3836596 w 4643313"/>
              <a:gd name="connsiteY835" fmla="*/ 2425041 h 4660008"/>
              <a:gd name="connsiteX836" fmla="*/ 3843560 w 4643313"/>
              <a:gd name="connsiteY836" fmla="*/ 2421396 h 4660008"/>
              <a:gd name="connsiteX837" fmla="*/ 3890234 w 4643313"/>
              <a:gd name="connsiteY837" fmla="*/ 2425797 h 4660008"/>
              <a:gd name="connsiteX838" fmla="*/ 3919418 w 4643313"/>
              <a:gd name="connsiteY838" fmla="*/ 2419391 h 4660008"/>
              <a:gd name="connsiteX839" fmla="*/ 3935086 w 4643313"/>
              <a:gd name="connsiteY839" fmla="*/ 2426715 h 4660008"/>
              <a:gd name="connsiteX840" fmla="*/ 3961947 w 4643313"/>
              <a:gd name="connsiteY840" fmla="*/ 2421524 h 4660008"/>
              <a:gd name="connsiteX841" fmla="*/ 3962345 w 4643313"/>
              <a:gd name="connsiteY841" fmla="*/ 2421316 h 4660008"/>
              <a:gd name="connsiteX842" fmla="*/ 3875522 w 4643313"/>
              <a:gd name="connsiteY842" fmla="*/ 2389130 h 4660008"/>
              <a:gd name="connsiteX843" fmla="*/ 3841738 w 4643313"/>
              <a:gd name="connsiteY843" fmla="*/ 2392526 h 4660008"/>
              <a:gd name="connsiteX844" fmla="*/ 3844132 w 4643313"/>
              <a:gd name="connsiteY844" fmla="*/ 2394199 h 4660008"/>
              <a:gd name="connsiteX845" fmla="*/ 3844685 w 4643313"/>
              <a:gd name="connsiteY845" fmla="*/ 2394343 h 4660008"/>
              <a:gd name="connsiteX846" fmla="*/ 3857910 w 4643313"/>
              <a:gd name="connsiteY846" fmla="*/ 2398351 h 4660008"/>
              <a:gd name="connsiteX847" fmla="*/ 912849 w 4643313"/>
              <a:gd name="connsiteY847" fmla="*/ 2365822 h 4660008"/>
              <a:gd name="connsiteX848" fmla="*/ 912212 w 4643313"/>
              <a:gd name="connsiteY848" fmla="*/ 2365992 h 4660008"/>
              <a:gd name="connsiteX849" fmla="*/ 907520 w 4643313"/>
              <a:gd name="connsiteY849" fmla="*/ 2367501 h 4660008"/>
              <a:gd name="connsiteX850" fmla="*/ 905351 w 4643313"/>
              <a:gd name="connsiteY850" fmla="*/ 2369713 h 4660008"/>
              <a:gd name="connsiteX851" fmla="*/ 905918 w 4643313"/>
              <a:gd name="connsiteY851" fmla="*/ 2370233 h 4660008"/>
              <a:gd name="connsiteX852" fmla="*/ 913060 w 4643313"/>
              <a:gd name="connsiteY852" fmla="*/ 2373303 h 4660008"/>
              <a:gd name="connsiteX853" fmla="*/ 916136 w 4643313"/>
              <a:gd name="connsiteY853" fmla="*/ 2374025 h 4660008"/>
              <a:gd name="connsiteX854" fmla="*/ 918803 w 4643313"/>
              <a:gd name="connsiteY854" fmla="*/ 2373901 h 4660008"/>
              <a:gd name="connsiteX855" fmla="*/ 918988 w 4643313"/>
              <a:gd name="connsiteY855" fmla="*/ 2373866 h 4660008"/>
              <a:gd name="connsiteX856" fmla="*/ 901552 w 4643313"/>
              <a:gd name="connsiteY856" fmla="*/ 2351021 h 4660008"/>
              <a:gd name="connsiteX857" fmla="*/ 893606 w 4643313"/>
              <a:gd name="connsiteY857" fmla="*/ 2358915 h 4660008"/>
              <a:gd name="connsiteX858" fmla="*/ 899432 w 4643313"/>
              <a:gd name="connsiteY858" fmla="*/ 2364270 h 4660008"/>
              <a:gd name="connsiteX859" fmla="*/ 902314 w 4643313"/>
              <a:gd name="connsiteY859" fmla="*/ 2360535 h 4660008"/>
              <a:gd name="connsiteX860" fmla="*/ 906913 w 4643313"/>
              <a:gd name="connsiteY860" fmla="*/ 2358045 h 4660008"/>
              <a:gd name="connsiteX861" fmla="*/ 3697263 w 4643313"/>
              <a:gd name="connsiteY861" fmla="*/ 2216245 h 4660008"/>
              <a:gd name="connsiteX862" fmla="*/ 3685988 w 4643313"/>
              <a:gd name="connsiteY862" fmla="*/ 2222149 h 4660008"/>
              <a:gd name="connsiteX863" fmla="*/ 3696423 w 4643313"/>
              <a:gd name="connsiteY863" fmla="*/ 2219623 h 4660008"/>
              <a:gd name="connsiteX864" fmla="*/ 3730590 w 4643313"/>
              <a:gd name="connsiteY864" fmla="*/ 2212105 h 4660008"/>
              <a:gd name="connsiteX865" fmla="*/ 3725038 w 4643313"/>
              <a:gd name="connsiteY865" fmla="*/ 2212794 h 4660008"/>
              <a:gd name="connsiteX866" fmla="*/ 3724203 w 4643313"/>
              <a:gd name="connsiteY866" fmla="*/ 2216142 h 4660008"/>
              <a:gd name="connsiteX867" fmla="*/ 3727461 w 4643313"/>
              <a:gd name="connsiteY867" fmla="*/ 2216927 h 4660008"/>
              <a:gd name="connsiteX868" fmla="*/ 3854244 w 4643313"/>
              <a:gd name="connsiteY868" fmla="*/ 2211696 h 4660008"/>
              <a:gd name="connsiteX869" fmla="*/ 3859092 w 4643313"/>
              <a:gd name="connsiteY869" fmla="*/ 2220251 h 4660008"/>
              <a:gd name="connsiteX870" fmla="*/ 3834139 w 4643313"/>
              <a:gd name="connsiteY870" fmla="*/ 2217788 h 4660008"/>
              <a:gd name="connsiteX871" fmla="*/ 3843424 w 4643313"/>
              <a:gd name="connsiteY871" fmla="*/ 2212926 h 4660008"/>
              <a:gd name="connsiteX872" fmla="*/ 3854244 w 4643313"/>
              <a:gd name="connsiteY872" fmla="*/ 2211696 h 4660008"/>
              <a:gd name="connsiteX873" fmla="*/ 3765330 w 4643313"/>
              <a:gd name="connsiteY873" fmla="*/ 2205008 h 4660008"/>
              <a:gd name="connsiteX874" fmla="*/ 3756372 w 4643313"/>
              <a:gd name="connsiteY874" fmla="*/ 2227446 h 4660008"/>
              <a:gd name="connsiteX875" fmla="*/ 3780414 w 4643313"/>
              <a:gd name="connsiteY875" fmla="*/ 2228170 h 4660008"/>
              <a:gd name="connsiteX876" fmla="*/ 3797990 w 4643313"/>
              <a:gd name="connsiteY876" fmla="*/ 2227840 h 4660008"/>
              <a:gd name="connsiteX877" fmla="*/ 3816563 w 4643313"/>
              <a:gd name="connsiteY877" fmla="*/ 2218115 h 4660008"/>
              <a:gd name="connsiteX878" fmla="*/ 3822616 w 4643313"/>
              <a:gd name="connsiteY878" fmla="*/ 2212728 h 4660008"/>
              <a:gd name="connsiteX879" fmla="*/ 3774531 w 4643313"/>
              <a:gd name="connsiteY879" fmla="*/ 2211283 h 4660008"/>
              <a:gd name="connsiteX880" fmla="*/ 3765330 w 4643313"/>
              <a:gd name="connsiteY880" fmla="*/ 2205008 h 4660008"/>
              <a:gd name="connsiteX881" fmla="*/ 3634593 w 4643313"/>
              <a:gd name="connsiteY881" fmla="*/ 2186942 h 4660008"/>
              <a:gd name="connsiteX882" fmla="*/ 3631151 w 4643313"/>
              <a:gd name="connsiteY882" fmla="*/ 2194162 h 4660008"/>
              <a:gd name="connsiteX883" fmla="*/ 3632055 w 4643313"/>
              <a:gd name="connsiteY883" fmla="*/ 2198249 h 4660008"/>
              <a:gd name="connsiteX884" fmla="*/ 3632706 w 4643313"/>
              <a:gd name="connsiteY884" fmla="*/ 2200094 h 4660008"/>
              <a:gd name="connsiteX885" fmla="*/ 3638239 w 4643313"/>
              <a:gd name="connsiteY885" fmla="*/ 2193908 h 4660008"/>
              <a:gd name="connsiteX886" fmla="*/ 3637441 w 4643313"/>
              <a:gd name="connsiteY886" fmla="*/ 2192382 h 4660008"/>
              <a:gd name="connsiteX887" fmla="*/ 3637105 w 4643313"/>
              <a:gd name="connsiteY887" fmla="*/ 2191941 h 4660008"/>
              <a:gd name="connsiteX888" fmla="*/ 3637073 w 4643313"/>
              <a:gd name="connsiteY888" fmla="*/ 2191678 h 4660008"/>
              <a:gd name="connsiteX889" fmla="*/ 746193 w 4643313"/>
              <a:gd name="connsiteY889" fmla="*/ 2154160 h 4660008"/>
              <a:gd name="connsiteX890" fmla="*/ 739259 w 4643313"/>
              <a:gd name="connsiteY890" fmla="*/ 2160045 h 4660008"/>
              <a:gd name="connsiteX891" fmla="*/ 739926 w 4643313"/>
              <a:gd name="connsiteY891" fmla="*/ 2161705 h 4660008"/>
              <a:gd name="connsiteX892" fmla="*/ 740234 w 4643313"/>
              <a:gd name="connsiteY892" fmla="*/ 2162196 h 4660008"/>
              <a:gd name="connsiteX893" fmla="*/ 740233 w 4643313"/>
              <a:gd name="connsiteY893" fmla="*/ 2162472 h 4660008"/>
              <a:gd name="connsiteX894" fmla="*/ 742307 w 4643313"/>
              <a:gd name="connsiteY894" fmla="*/ 2167630 h 4660008"/>
              <a:gd name="connsiteX895" fmla="*/ 747084 w 4643313"/>
              <a:gd name="connsiteY895" fmla="*/ 2160470 h 4660008"/>
              <a:gd name="connsiteX896" fmla="*/ 746653 w 4643313"/>
              <a:gd name="connsiteY896" fmla="*/ 2156139 h 4660008"/>
              <a:gd name="connsiteX897" fmla="*/ 644379 w 4643313"/>
              <a:gd name="connsiteY897" fmla="*/ 2127459 h 4660008"/>
              <a:gd name="connsiteX898" fmla="*/ 640274 w 4643313"/>
              <a:gd name="connsiteY898" fmla="*/ 2132160 h 4660008"/>
              <a:gd name="connsiteX899" fmla="*/ 646472 w 4643313"/>
              <a:gd name="connsiteY899" fmla="*/ 2131984 h 4660008"/>
              <a:gd name="connsiteX900" fmla="*/ 647850 w 4643313"/>
              <a:gd name="connsiteY900" fmla="*/ 2128592 h 4660008"/>
              <a:gd name="connsiteX901" fmla="*/ 690675 w 4643313"/>
              <a:gd name="connsiteY901" fmla="*/ 2126077 h 4660008"/>
              <a:gd name="connsiteX902" fmla="*/ 678859 w 4643313"/>
              <a:gd name="connsiteY902" fmla="*/ 2127683 h 4660008"/>
              <a:gd name="connsiteX903" fmla="*/ 677471 w 4643313"/>
              <a:gd name="connsiteY903" fmla="*/ 2131108 h 4660008"/>
              <a:gd name="connsiteX904" fmla="*/ 500177 w 4643313"/>
              <a:gd name="connsiteY904" fmla="*/ 2111189 h 4660008"/>
              <a:gd name="connsiteX905" fmla="*/ 527262 w 4643313"/>
              <a:gd name="connsiteY905" fmla="*/ 2116176 h 4660008"/>
              <a:gd name="connsiteX906" fmla="*/ 516387 w 4643313"/>
              <a:gd name="connsiteY906" fmla="*/ 2120320 h 4660008"/>
              <a:gd name="connsiteX907" fmla="*/ 500177 w 4643313"/>
              <a:gd name="connsiteY907" fmla="*/ 2111189 h 4660008"/>
              <a:gd name="connsiteX908" fmla="*/ 568372 w 4643313"/>
              <a:gd name="connsiteY908" fmla="*/ 2109261 h 4660008"/>
              <a:gd name="connsiteX909" fmla="*/ 546621 w 4643313"/>
              <a:gd name="connsiteY909" fmla="*/ 2117547 h 4660008"/>
              <a:gd name="connsiteX910" fmla="*/ 539228 w 4643313"/>
              <a:gd name="connsiteY910" fmla="*/ 2122551 h 4660008"/>
              <a:gd name="connsiteX911" fmla="*/ 591872 w 4643313"/>
              <a:gd name="connsiteY911" fmla="*/ 2128735 h 4660008"/>
              <a:gd name="connsiteX912" fmla="*/ 601119 w 4643313"/>
              <a:gd name="connsiteY912" fmla="*/ 2136144 h 4660008"/>
              <a:gd name="connsiteX913" fmla="*/ 611216 w 4643313"/>
              <a:gd name="connsiteY913" fmla="*/ 2125190 h 4660008"/>
              <a:gd name="connsiteX914" fmla="*/ 613452 w 4643313"/>
              <a:gd name="connsiteY914" fmla="*/ 2116153 h 4660008"/>
              <a:gd name="connsiteX915" fmla="*/ 599644 w 4643313"/>
              <a:gd name="connsiteY915" fmla="*/ 2113106 h 4660008"/>
              <a:gd name="connsiteX916" fmla="*/ 593024 w 4643313"/>
              <a:gd name="connsiteY916" fmla="*/ 2114048 h 4660008"/>
              <a:gd name="connsiteX917" fmla="*/ 587732 w 4643313"/>
              <a:gd name="connsiteY917" fmla="*/ 2110631 h 4660008"/>
              <a:gd name="connsiteX918" fmla="*/ 795183 w 4643313"/>
              <a:gd name="connsiteY918" fmla="*/ 1946045 h 4660008"/>
              <a:gd name="connsiteX919" fmla="*/ 795543 w 4643313"/>
              <a:gd name="connsiteY919" fmla="*/ 1950560 h 4660008"/>
              <a:gd name="connsiteX920" fmla="*/ 806488 w 4643313"/>
              <a:gd name="connsiteY920" fmla="*/ 1946390 h 4660008"/>
              <a:gd name="connsiteX921" fmla="*/ 531261 w 4643313"/>
              <a:gd name="connsiteY921" fmla="*/ 1924423 h 4660008"/>
              <a:gd name="connsiteX922" fmla="*/ 505386 w 4643313"/>
              <a:gd name="connsiteY922" fmla="*/ 1934282 h 4660008"/>
              <a:gd name="connsiteX923" fmla="*/ 542981 w 4643313"/>
              <a:gd name="connsiteY923" fmla="*/ 1934046 h 4660008"/>
              <a:gd name="connsiteX924" fmla="*/ 1231699 w 4643313"/>
              <a:gd name="connsiteY924" fmla="*/ 1919961 h 4660008"/>
              <a:gd name="connsiteX925" fmla="*/ 1223545 w 4643313"/>
              <a:gd name="connsiteY925" fmla="*/ 1923069 h 4660008"/>
              <a:gd name="connsiteX926" fmla="*/ 1225069 w 4643313"/>
              <a:gd name="connsiteY926" fmla="*/ 1926861 h 4660008"/>
              <a:gd name="connsiteX927" fmla="*/ 1239754 w 4643313"/>
              <a:gd name="connsiteY927" fmla="*/ 1932199 h 4660008"/>
              <a:gd name="connsiteX928" fmla="*/ 1251823 w 4643313"/>
              <a:gd name="connsiteY928" fmla="*/ 1923228 h 4660008"/>
              <a:gd name="connsiteX929" fmla="*/ 574431 w 4643313"/>
              <a:gd name="connsiteY929" fmla="*/ 1899231 h 4660008"/>
              <a:gd name="connsiteX930" fmla="*/ 567800 w 4643313"/>
              <a:gd name="connsiteY930" fmla="*/ 1906130 h 4660008"/>
              <a:gd name="connsiteX931" fmla="*/ 574760 w 4643313"/>
              <a:gd name="connsiteY931" fmla="*/ 1907851 h 4660008"/>
              <a:gd name="connsiteX932" fmla="*/ 722095 w 4643313"/>
              <a:gd name="connsiteY932" fmla="*/ 1798175 h 4660008"/>
              <a:gd name="connsiteX933" fmla="*/ 739765 w 4643313"/>
              <a:gd name="connsiteY933" fmla="*/ 1811217 h 4660008"/>
              <a:gd name="connsiteX934" fmla="*/ 742207 w 4643313"/>
              <a:gd name="connsiteY934" fmla="*/ 1810813 h 4660008"/>
              <a:gd name="connsiteX935" fmla="*/ 738231 w 4643313"/>
              <a:gd name="connsiteY935" fmla="*/ 1800238 h 4660008"/>
              <a:gd name="connsiteX936" fmla="*/ 3572388 w 4643313"/>
              <a:gd name="connsiteY936" fmla="*/ 1782463 h 4660008"/>
              <a:gd name="connsiteX937" fmla="*/ 3568692 w 4643313"/>
              <a:gd name="connsiteY937" fmla="*/ 1784040 h 4660008"/>
              <a:gd name="connsiteX938" fmla="*/ 3568996 w 4643313"/>
              <a:gd name="connsiteY938" fmla="*/ 1784044 h 4660008"/>
              <a:gd name="connsiteX939" fmla="*/ 3572402 w 4643313"/>
              <a:gd name="connsiteY939" fmla="*/ 1782807 h 4660008"/>
              <a:gd name="connsiteX940" fmla="*/ 669682 w 4643313"/>
              <a:gd name="connsiteY940" fmla="*/ 1764119 h 4660008"/>
              <a:gd name="connsiteX941" fmla="*/ 669829 w 4643313"/>
              <a:gd name="connsiteY941" fmla="*/ 1766947 h 4660008"/>
              <a:gd name="connsiteX942" fmla="*/ 680475 w 4643313"/>
              <a:gd name="connsiteY942" fmla="*/ 1770653 h 4660008"/>
              <a:gd name="connsiteX943" fmla="*/ 682274 w 4643313"/>
              <a:gd name="connsiteY943" fmla="*/ 1778387 h 4660008"/>
              <a:gd name="connsiteX944" fmla="*/ 701706 w 4643313"/>
              <a:gd name="connsiteY944" fmla="*/ 1794626 h 4660008"/>
              <a:gd name="connsiteX945" fmla="*/ 702873 w 4643313"/>
              <a:gd name="connsiteY945" fmla="*/ 1808064 h 4660008"/>
              <a:gd name="connsiteX946" fmla="*/ 706501 w 4643313"/>
              <a:gd name="connsiteY946" fmla="*/ 1815248 h 4660008"/>
              <a:gd name="connsiteX947" fmla="*/ 708387 w 4643313"/>
              <a:gd name="connsiteY947" fmla="*/ 1816395 h 4660008"/>
              <a:gd name="connsiteX948" fmla="*/ 727597 w 4643313"/>
              <a:gd name="connsiteY948" fmla="*/ 1813225 h 4660008"/>
              <a:gd name="connsiteX949" fmla="*/ 717538 w 4643313"/>
              <a:gd name="connsiteY949" fmla="*/ 1795402 h 4660008"/>
              <a:gd name="connsiteX950" fmla="*/ 715883 w 4643313"/>
              <a:gd name="connsiteY950" fmla="*/ 1781545 h 4660008"/>
              <a:gd name="connsiteX951" fmla="*/ 710430 w 4643313"/>
              <a:gd name="connsiteY951" fmla="*/ 1778328 h 4660008"/>
              <a:gd name="connsiteX952" fmla="*/ 692130 w 4643313"/>
              <a:gd name="connsiteY952" fmla="*/ 1775153 h 4660008"/>
              <a:gd name="connsiteX953" fmla="*/ 674638 w 4643313"/>
              <a:gd name="connsiteY953" fmla="*/ 1764345 h 4660008"/>
              <a:gd name="connsiteX954" fmla="*/ 3279099 w 4643313"/>
              <a:gd name="connsiteY954" fmla="*/ 1632299 h 4660008"/>
              <a:gd name="connsiteX955" fmla="*/ 3247595 w 4643313"/>
              <a:gd name="connsiteY955" fmla="*/ 1639922 h 4660008"/>
              <a:gd name="connsiteX956" fmla="*/ 3247437 w 4643313"/>
              <a:gd name="connsiteY956" fmla="*/ 1640199 h 4660008"/>
              <a:gd name="connsiteX957" fmla="*/ 3264428 w 4643313"/>
              <a:gd name="connsiteY957" fmla="*/ 1637364 h 4660008"/>
              <a:gd name="connsiteX958" fmla="*/ 3267515 w 4643313"/>
              <a:gd name="connsiteY958" fmla="*/ 1641849 h 4660008"/>
              <a:gd name="connsiteX959" fmla="*/ 3268415 w 4643313"/>
              <a:gd name="connsiteY959" fmla="*/ 1641857 h 4660008"/>
              <a:gd name="connsiteX960" fmla="*/ 3273212 w 4643313"/>
              <a:gd name="connsiteY960" fmla="*/ 1640734 h 4660008"/>
              <a:gd name="connsiteX961" fmla="*/ 3277508 w 4643313"/>
              <a:gd name="connsiteY961" fmla="*/ 1641648 h 4660008"/>
              <a:gd name="connsiteX962" fmla="*/ 309138 w 4643313"/>
              <a:gd name="connsiteY962" fmla="*/ 1602981 h 4660008"/>
              <a:gd name="connsiteX963" fmla="*/ 306816 w 4643313"/>
              <a:gd name="connsiteY963" fmla="*/ 1604197 h 4660008"/>
              <a:gd name="connsiteX964" fmla="*/ 302586 w 4643313"/>
              <a:gd name="connsiteY964" fmla="*/ 1613067 h 4660008"/>
              <a:gd name="connsiteX965" fmla="*/ 304908 w 4643313"/>
              <a:gd name="connsiteY965" fmla="*/ 1611851 h 4660008"/>
              <a:gd name="connsiteX966" fmla="*/ 309138 w 4643313"/>
              <a:gd name="connsiteY966" fmla="*/ 1602981 h 4660008"/>
              <a:gd name="connsiteX967" fmla="*/ 293883 w 4643313"/>
              <a:gd name="connsiteY967" fmla="*/ 1602094 h 4660008"/>
              <a:gd name="connsiteX968" fmla="*/ 286007 w 4643313"/>
              <a:gd name="connsiteY968" fmla="*/ 1604000 h 4660008"/>
              <a:gd name="connsiteX969" fmla="*/ 285509 w 4643313"/>
              <a:gd name="connsiteY969" fmla="*/ 1608697 h 4660008"/>
              <a:gd name="connsiteX970" fmla="*/ 287332 w 4643313"/>
              <a:gd name="connsiteY970" fmla="*/ 1612181 h 4660008"/>
              <a:gd name="connsiteX971" fmla="*/ 293883 w 4643313"/>
              <a:gd name="connsiteY971" fmla="*/ 1602094 h 4660008"/>
              <a:gd name="connsiteX972" fmla="*/ 252516 w 4643313"/>
              <a:gd name="connsiteY972" fmla="*/ 1591586 h 4660008"/>
              <a:gd name="connsiteX973" fmla="*/ 237510 w 4643313"/>
              <a:gd name="connsiteY973" fmla="*/ 1596117 h 4660008"/>
              <a:gd name="connsiteX974" fmla="*/ 235187 w 4643313"/>
              <a:gd name="connsiteY974" fmla="*/ 1597332 h 4660008"/>
              <a:gd name="connsiteX975" fmla="*/ 243976 w 4643313"/>
              <a:gd name="connsiteY975" fmla="*/ 1597166 h 4660008"/>
              <a:gd name="connsiteX976" fmla="*/ 250855 w 4643313"/>
              <a:gd name="connsiteY976" fmla="*/ 1604657 h 4660008"/>
              <a:gd name="connsiteX977" fmla="*/ 274898 w 4643313"/>
              <a:gd name="connsiteY977" fmla="*/ 1605379 h 4660008"/>
              <a:gd name="connsiteX978" fmla="*/ 261551 w 4643313"/>
              <a:gd name="connsiteY978" fmla="*/ 1596839 h 4660008"/>
              <a:gd name="connsiteX979" fmla="*/ 252516 w 4643313"/>
              <a:gd name="connsiteY979" fmla="*/ 1591586 h 4660008"/>
              <a:gd name="connsiteX980" fmla="*/ 3540340 w 4643313"/>
              <a:gd name="connsiteY980" fmla="*/ 1577596 h 4660008"/>
              <a:gd name="connsiteX981" fmla="*/ 3488440 w 4643313"/>
              <a:gd name="connsiteY981" fmla="*/ 1591460 h 4660008"/>
              <a:gd name="connsiteX982" fmla="*/ 3483713 w 4643313"/>
              <a:gd name="connsiteY982" fmla="*/ 1605029 h 4660008"/>
              <a:gd name="connsiteX983" fmla="*/ 3522180 w 4643313"/>
              <a:gd name="connsiteY983" fmla="*/ 1593760 h 4660008"/>
              <a:gd name="connsiteX984" fmla="*/ 3542162 w 4643313"/>
              <a:gd name="connsiteY984" fmla="*/ 1581078 h 4660008"/>
              <a:gd name="connsiteX985" fmla="*/ 4174893 w 4643313"/>
              <a:gd name="connsiteY985" fmla="*/ 1569242 h 4660008"/>
              <a:gd name="connsiteX986" fmla="*/ 4162288 w 4643313"/>
              <a:gd name="connsiteY986" fmla="*/ 1584716 h 4660008"/>
              <a:gd name="connsiteX987" fmla="*/ 4166931 w 4643313"/>
              <a:gd name="connsiteY987" fmla="*/ 1582285 h 4660008"/>
              <a:gd name="connsiteX988" fmla="*/ 4174893 w 4643313"/>
              <a:gd name="connsiteY988" fmla="*/ 1569242 h 4660008"/>
              <a:gd name="connsiteX989" fmla="*/ 3597796 w 4643313"/>
              <a:gd name="connsiteY989" fmla="*/ 1563042 h 4660008"/>
              <a:gd name="connsiteX990" fmla="*/ 3566290 w 4643313"/>
              <a:gd name="connsiteY990" fmla="*/ 1570664 h 4660008"/>
              <a:gd name="connsiteX991" fmla="*/ 3555509 w 4643313"/>
              <a:gd name="connsiteY991" fmla="*/ 1589620 h 4660008"/>
              <a:gd name="connsiteX992" fmla="*/ 3596300 w 4643313"/>
              <a:gd name="connsiteY992" fmla="*/ 1577136 h 4660008"/>
              <a:gd name="connsiteX993" fmla="*/ 3597796 w 4643313"/>
              <a:gd name="connsiteY993" fmla="*/ 1563042 h 4660008"/>
              <a:gd name="connsiteX994" fmla="*/ 576023 w 4643313"/>
              <a:gd name="connsiteY994" fmla="*/ 1551875 h 4660008"/>
              <a:gd name="connsiteX995" fmla="*/ 576776 w 4643313"/>
              <a:gd name="connsiteY995" fmla="*/ 1553339 h 4660008"/>
              <a:gd name="connsiteX996" fmla="*/ 596243 w 4643313"/>
              <a:gd name="connsiteY996" fmla="*/ 1552483 h 4660008"/>
              <a:gd name="connsiteX997" fmla="*/ 570066 w 4643313"/>
              <a:gd name="connsiteY997" fmla="*/ 1531504 h 4660008"/>
              <a:gd name="connsiteX998" fmla="*/ 573171 w 4643313"/>
              <a:gd name="connsiteY998" fmla="*/ 1544849 h 4660008"/>
              <a:gd name="connsiteX999" fmla="*/ 582983 w 4643313"/>
              <a:gd name="connsiteY999" fmla="*/ 1532804 h 4660008"/>
              <a:gd name="connsiteX1000" fmla="*/ 571873 w 4643313"/>
              <a:gd name="connsiteY1000" fmla="*/ 1534184 h 4660008"/>
              <a:gd name="connsiteX1001" fmla="*/ 2947431 w 4643313"/>
              <a:gd name="connsiteY1001" fmla="*/ 1517355 h 4660008"/>
              <a:gd name="connsiteX1002" fmla="*/ 2940241 w 4643313"/>
              <a:gd name="connsiteY1002" fmla="*/ 1518555 h 4660008"/>
              <a:gd name="connsiteX1003" fmla="*/ 2939955 w 4643313"/>
              <a:gd name="connsiteY1003" fmla="*/ 1521269 h 4660008"/>
              <a:gd name="connsiteX1004" fmla="*/ 1539382 w 4643313"/>
              <a:gd name="connsiteY1004" fmla="*/ 1516736 h 4660008"/>
              <a:gd name="connsiteX1005" fmla="*/ 1521876 w 4643313"/>
              <a:gd name="connsiteY1005" fmla="*/ 1518170 h 4660008"/>
              <a:gd name="connsiteX1006" fmla="*/ 1520467 w 4643313"/>
              <a:gd name="connsiteY1006" fmla="*/ 1521127 h 4660008"/>
              <a:gd name="connsiteX1007" fmla="*/ 1555121 w 4643313"/>
              <a:gd name="connsiteY1007" fmla="*/ 1525168 h 4660008"/>
              <a:gd name="connsiteX1008" fmla="*/ 1592010 w 4643313"/>
              <a:gd name="connsiteY1008" fmla="*/ 1539130 h 4660008"/>
              <a:gd name="connsiteX1009" fmla="*/ 1598975 w 4643313"/>
              <a:gd name="connsiteY1009" fmla="*/ 1535482 h 4660008"/>
              <a:gd name="connsiteX1010" fmla="*/ 1605028 w 4643313"/>
              <a:gd name="connsiteY1010" fmla="*/ 1530095 h 4660008"/>
              <a:gd name="connsiteX1011" fmla="*/ 1539382 w 4643313"/>
              <a:gd name="connsiteY1011" fmla="*/ 1516736 h 4660008"/>
              <a:gd name="connsiteX1012" fmla="*/ 540615 w 4643313"/>
              <a:gd name="connsiteY1012" fmla="*/ 1515240 h 4660008"/>
              <a:gd name="connsiteX1013" fmla="*/ 537935 w 4643313"/>
              <a:gd name="connsiteY1013" fmla="*/ 1527957 h 4660008"/>
              <a:gd name="connsiteX1014" fmla="*/ 549781 w 4643313"/>
              <a:gd name="connsiteY1014" fmla="*/ 1536819 h 4660008"/>
              <a:gd name="connsiteX1015" fmla="*/ 551485 w 4643313"/>
              <a:gd name="connsiteY1015" fmla="*/ 1544152 h 4660008"/>
              <a:gd name="connsiteX1016" fmla="*/ 551614 w 4643313"/>
              <a:gd name="connsiteY1016" fmla="*/ 1544134 h 4660008"/>
              <a:gd name="connsiteX1017" fmla="*/ 555574 w 4643313"/>
              <a:gd name="connsiteY1017" fmla="*/ 1545845 h 4660008"/>
              <a:gd name="connsiteX1018" fmla="*/ 557696 w 4643313"/>
              <a:gd name="connsiteY1018" fmla="*/ 1537207 h 4660008"/>
              <a:gd name="connsiteX1019" fmla="*/ 547980 w 4643313"/>
              <a:gd name="connsiteY1019" fmla="*/ 1529086 h 4660008"/>
              <a:gd name="connsiteX1020" fmla="*/ 550430 w 4643313"/>
              <a:gd name="connsiteY1020" fmla="*/ 1515523 h 4660008"/>
              <a:gd name="connsiteX1021" fmla="*/ 541947 w 4643313"/>
              <a:gd name="connsiteY1021" fmla="*/ 1516576 h 4660008"/>
              <a:gd name="connsiteX1022" fmla="*/ 1553879 w 4643313"/>
              <a:gd name="connsiteY1022" fmla="*/ 1505851 h 4660008"/>
              <a:gd name="connsiteX1023" fmla="*/ 1598073 w 4643313"/>
              <a:gd name="connsiteY1023" fmla="*/ 1509623 h 4660008"/>
              <a:gd name="connsiteX1024" fmla="*/ 1594153 w 4643313"/>
              <a:gd name="connsiteY1024" fmla="*/ 1506156 h 4660008"/>
              <a:gd name="connsiteX1025" fmla="*/ 1577922 w 4643313"/>
              <a:gd name="connsiteY1025" fmla="*/ 1506572 h 4660008"/>
              <a:gd name="connsiteX1026" fmla="*/ 343640 w 4643313"/>
              <a:gd name="connsiteY1026" fmla="*/ 1505048 h 4660008"/>
              <a:gd name="connsiteX1027" fmla="*/ 333358 w 4643313"/>
              <a:gd name="connsiteY1027" fmla="*/ 1519306 h 4660008"/>
              <a:gd name="connsiteX1028" fmla="*/ 330538 w 4643313"/>
              <a:gd name="connsiteY1028" fmla="*/ 1525219 h 4660008"/>
              <a:gd name="connsiteX1029" fmla="*/ 316694 w 4643313"/>
              <a:gd name="connsiteY1029" fmla="*/ 1521377 h 4660008"/>
              <a:gd name="connsiteX1030" fmla="*/ 317276 w 4643313"/>
              <a:gd name="connsiteY1030" fmla="*/ 1505541 h 4660008"/>
              <a:gd name="connsiteX1031" fmla="*/ 343640 w 4643313"/>
              <a:gd name="connsiteY1031" fmla="*/ 1505048 h 4660008"/>
              <a:gd name="connsiteX1032" fmla="*/ 746145 w 4643313"/>
              <a:gd name="connsiteY1032" fmla="*/ 1482866 h 4660008"/>
              <a:gd name="connsiteX1033" fmla="*/ 740590 w 4643313"/>
              <a:gd name="connsiteY1033" fmla="*/ 1483556 h 4660008"/>
              <a:gd name="connsiteX1034" fmla="*/ 737771 w 4643313"/>
              <a:gd name="connsiteY1034" fmla="*/ 1489470 h 4660008"/>
              <a:gd name="connsiteX1035" fmla="*/ 746145 w 4643313"/>
              <a:gd name="connsiteY1035" fmla="*/ 1482866 h 4660008"/>
              <a:gd name="connsiteX1036" fmla="*/ 3072609 w 4643313"/>
              <a:gd name="connsiteY1036" fmla="*/ 1469559 h 4660008"/>
              <a:gd name="connsiteX1037" fmla="*/ 3064986 w 4643313"/>
              <a:gd name="connsiteY1037" fmla="*/ 1477302 h 4660008"/>
              <a:gd name="connsiteX1038" fmla="*/ 3070792 w 4643313"/>
              <a:gd name="connsiteY1038" fmla="*/ 1476851 h 4660008"/>
              <a:gd name="connsiteX1039" fmla="*/ 1433509 w 4643313"/>
              <a:gd name="connsiteY1039" fmla="*/ 1462389 h 4660008"/>
              <a:gd name="connsiteX1040" fmla="*/ 1427371 w 4643313"/>
              <a:gd name="connsiteY1040" fmla="*/ 1478913 h 4660008"/>
              <a:gd name="connsiteX1041" fmla="*/ 1415351 w 4643313"/>
              <a:gd name="connsiteY1041" fmla="*/ 1478554 h 4660008"/>
              <a:gd name="connsiteX1042" fmla="*/ 1414938 w 4643313"/>
              <a:gd name="connsiteY1042" fmla="*/ 1472114 h 4660008"/>
              <a:gd name="connsiteX1043" fmla="*/ 1427954 w 4643313"/>
              <a:gd name="connsiteY1043" fmla="*/ 1463080 h 4660008"/>
              <a:gd name="connsiteX1044" fmla="*/ 1433509 w 4643313"/>
              <a:gd name="connsiteY1044" fmla="*/ 1462389 h 4660008"/>
              <a:gd name="connsiteX1045" fmla="*/ 598362 w 4643313"/>
              <a:gd name="connsiteY1045" fmla="*/ 1456255 h 4660008"/>
              <a:gd name="connsiteX1046" fmla="*/ 600651 w 4643313"/>
              <a:gd name="connsiteY1046" fmla="*/ 1459215 h 4660008"/>
              <a:gd name="connsiteX1047" fmla="*/ 601893 w 4643313"/>
              <a:gd name="connsiteY1047" fmla="*/ 1478533 h 4660008"/>
              <a:gd name="connsiteX1048" fmla="*/ 585728 w 4643313"/>
              <a:gd name="connsiteY1048" fmla="*/ 1475904 h 4660008"/>
              <a:gd name="connsiteX1049" fmla="*/ 593272 w 4643313"/>
              <a:gd name="connsiteY1049" fmla="*/ 1456423 h 4660008"/>
              <a:gd name="connsiteX1050" fmla="*/ 598362 w 4643313"/>
              <a:gd name="connsiteY1050" fmla="*/ 1456255 h 4660008"/>
              <a:gd name="connsiteX1051" fmla="*/ 1374401 w 4643313"/>
              <a:gd name="connsiteY1051" fmla="*/ 1451188 h 4660008"/>
              <a:gd name="connsiteX1052" fmla="*/ 1404412 w 4643313"/>
              <a:gd name="connsiteY1052" fmla="*/ 1457658 h 4660008"/>
              <a:gd name="connsiteX1053" fmla="*/ 1393217 w 4643313"/>
              <a:gd name="connsiteY1053" fmla="*/ 1470176 h 4660008"/>
              <a:gd name="connsiteX1054" fmla="*/ 1397860 w 4643313"/>
              <a:gd name="connsiteY1054" fmla="*/ 1467744 h 4660008"/>
              <a:gd name="connsiteX1055" fmla="*/ 1412288 w 4643313"/>
              <a:gd name="connsiteY1055" fmla="*/ 1455754 h 4660008"/>
              <a:gd name="connsiteX1056" fmla="*/ 1413113 w 4643313"/>
              <a:gd name="connsiteY1056" fmla="*/ 1468632 h 4660008"/>
              <a:gd name="connsiteX1057" fmla="*/ 1408472 w 4643313"/>
              <a:gd name="connsiteY1057" fmla="*/ 1471063 h 4660008"/>
              <a:gd name="connsiteX1058" fmla="*/ 1392656 w 4643313"/>
              <a:gd name="connsiteY1058" fmla="*/ 1476606 h 4660008"/>
              <a:gd name="connsiteX1059" fmla="*/ 1372990 w 4643313"/>
              <a:gd name="connsiteY1059" fmla="*/ 1454144 h 4660008"/>
              <a:gd name="connsiteX1060" fmla="*/ 1374401 w 4643313"/>
              <a:gd name="connsiteY1060" fmla="*/ 1451188 h 4660008"/>
              <a:gd name="connsiteX1061" fmla="*/ 3899191 w 4643313"/>
              <a:gd name="connsiteY1061" fmla="*/ 1450153 h 4660008"/>
              <a:gd name="connsiteX1062" fmla="*/ 3894611 w 4643313"/>
              <a:gd name="connsiteY1062" fmla="*/ 1451996 h 4660008"/>
              <a:gd name="connsiteX1063" fmla="*/ 3891790 w 4643313"/>
              <a:gd name="connsiteY1063" fmla="*/ 1457911 h 4660008"/>
              <a:gd name="connsiteX1064" fmla="*/ 3895936 w 4643313"/>
              <a:gd name="connsiteY1064" fmla="*/ 1460176 h 4660008"/>
              <a:gd name="connsiteX1065" fmla="*/ 3903399 w 4643313"/>
              <a:gd name="connsiteY1065" fmla="*/ 1451833 h 4660008"/>
              <a:gd name="connsiteX1066" fmla="*/ 3899191 w 4643313"/>
              <a:gd name="connsiteY1066" fmla="*/ 1450153 h 4660008"/>
              <a:gd name="connsiteX1067" fmla="*/ 3119038 w 4643313"/>
              <a:gd name="connsiteY1067" fmla="*/ 1445248 h 4660008"/>
              <a:gd name="connsiteX1068" fmla="*/ 3100467 w 4643313"/>
              <a:gd name="connsiteY1068" fmla="*/ 1454971 h 4660008"/>
              <a:gd name="connsiteX1069" fmla="*/ 3086952 w 4643313"/>
              <a:gd name="connsiteY1069" fmla="*/ 1468704 h 4660008"/>
              <a:gd name="connsiteX1070" fmla="*/ 3110168 w 4643313"/>
              <a:gd name="connsiteY1070" fmla="*/ 1456548 h 4660008"/>
              <a:gd name="connsiteX1071" fmla="*/ 3928435 w 4643313"/>
              <a:gd name="connsiteY1071" fmla="*/ 1443159 h 4660008"/>
              <a:gd name="connsiteX1072" fmla="*/ 3912186 w 4643313"/>
              <a:gd name="connsiteY1072" fmla="*/ 1451667 h 4660008"/>
              <a:gd name="connsiteX1073" fmla="*/ 3919478 w 4643313"/>
              <a:gd name="connsiteY1073" fmla="*/ 1465598 h 4660008"/>
              <a:gd name="connsiteX1074" fmla="*/ 3928435 w 4643313"/>
              <a:gd name="connsiteY1074" fmla="*/ 1443159 h 4660008"/>
              <a:gd name="connsiteX1075" fmla="*/ 3111747 w 4643313"/>
              <a:gd name="connsiteY1075" fmla="*/ 1431318 h 4660008"/>
              <a:gd name="connsiteX1076" fmla="*/ 3099142 w 4643313"/>
              <a:gd name="connsiteY1076" fmla="*/ 1446791 h 4660008"/>
              <a:gd name="connsiteX1077" fmla="*/ 3108427 w 4643313"/>
              <a:gd name="connsiteY1077" fmla="*/ 1441929 h 4660008"/>
              <a:gd name="connsiteX1078" fmla="*/ 3111747 w 4643313"/>
              <a:gd name="connsiteY1078" fmla="*/ 1431318 h 4660008"/>
              <a:gd name="connsiteX1079" fmla="*/ 3661174 w 4643313"/>
              <a:gd name="connsiteY1079" fmla="*/ 1430577 h 4660008"/>
              <a:gd name="connsiteX1080" fmla="*/ 3656593 w 4643313"/>
              <a:gd name="connsiteY1080" fmla="*/ 1432421 h 4660008"/>
              <a:gd name="connsiteX1081" fmla="*/ 3657919 w 4643313"/>
              <a:gd name="connsiteY1081" fmla="*/ 1440600 h 4660008"/>
              <a:gd name="connsiteX1082" fmla="*/ 3665383 w 4643313"/>
              <a:gd name="connsiteY1082" fmla="*/ 1432257 h 4660008"/>
              <a:gd name="connsiteX1083" fmla="*/ 3661174 w 4643313"/>
              <a:gd name="connsiteY1083" fmla="*/ 1430577 h 4660008"/>
              <a:gd name="connsiteX1084" fmla="*/ 3636284 w 4643313"/>
              <a:gd name="connsiteY1084" fmla="*/ 1427526 h 4660008"/>
              <a:gd name="connsiteX1085" fmla="*/ 3631640 w 4643313"/>
              <a:gd name="connsiteY1085" fmla="*/ 1429957 h 4660008"/>
              <a:gd name="connsiteX1086" fmla="*/ 3619036 w 4643313"/>
              <a:gd name="connsiteY1086" fmla="*/ 1445430 h 4660008"/>
              <a:gd name="connsiteX1087" fmla="*/ 3636284 w 4643313"/>
              <a:gd name="connsiteY1087" fmla="*/ 1427526 h 4660008"/>
              <a:gd name="connsiteX1088" fmla="*/ 3544758 w 4643313"/>
              <a:gd name="connsiteY1088" fmla="*/ 1422206 h 4660008"/>
              <a:gd name="connsiteX1089" fmla="*/ 3539203 w 4643313"/>
              <a:gd name="connsiteY1089" fmla="*/ 1422895 h 4660008"/>
              <a:gd name="connsiteX1090" fmla="*/ 3537295 w 4643313"/>
              <a:gd name="connsiteY1090" fmla="*/ 1430550 h 4660008"/>
              <a:gd name="connsiteX1091" fmla="*/ 3538207 w 4643313"/>
              <a:gd name="connsiteY1091" fmla="*/ 1432291 h 4660008"/>
              <a:gd name="connsiteX1092" fmla="*/ 3544758 w 4643313"/>
              <a:gd name="connsiteY1092" fmla="*/ 1422206 h 4660008"/>
              <a:gd name="connsiteX1093" fmla="*/ 3530858 w 4643313"/>
              <a:gd name="connsiteY1093" fmla="*/ 1418359 h 4660008"/>
              <a:gd name="connsiteX1094" fmla="*/ 3530588 w 4643313"/>
              <a:gd name="connsiteY1094" fmla="*/ 1418532 h 4660008"/>
              <a:gd name="connsiteX1095" fmla="*/ 3530913 w 4643313"/>
              <a:gd name="connsiteY1095" fmla="*/ 1418361 h 4660008"/>
              <a:gd name="connsiteX1096" fmla="*/ 3509192 w 4643313"/>
              <a:gd name="connsiteY1096" fmla="*/ 1416423 h 4660008"/>
              <a:gd name="connsiteX1097" fmla="*/ 3506869 w 4643313"/>
              <a:gd name="connsiteY1097" fmla="*/ 1417374 h 4660008"/>
              <a:gd name="connsiteX1098" fmla="*/ 3491617 w 4643313"/>
              <a:gd name="connsiteY1098" fmla="*/ 1416752 h 4660008"/>
              <a:gd name="connsiteX1099" fmla="*/ 3488796 w 4643313"/>
              <a:gd name="connsiteY1099" fmla="*/ 1422666 h 4660008"/>
              <a:gd name="connsiteX1100" fmla="*/ 3489708 w 4643313"/>
              <a:gd name="connsiteY1100" fmla="*/ 1424407 h 4660008"/>
              <a:gd name="connsiteX1101" fmla="*/ 3506869 w 4643313"/>
              <a:gd name="connsiteY1101" fmla="*/ 1417374 h 4660008"/>
              <a:gd name="connsiteX1102" fmla="*/ 3512634 w 4643313"/>
              <a:gd name="connsiteY1102" fmla="*/ 1417613 h 4660008"/>
              <a:gd name="connsiteX1103" fmla="*/ 3513058 w 4643313"/>
              <a:gd name="connsiteY1103" fmla="*/ 1417411 h 4660008"/>
              <a:gd name="connsiteX1104" fmla="*/ 3586957 w 4643313"/>
              <a:gd name="connsiteY1104" fmla="*/ 1406765 h 4660008"/>
              <a:gd name="connsiteX1105" fmla="*/ 3568387 w 4643313"/>
              <a:gd name="connsiteY1105" fmla="*/ 1416489 h 4660008"/>
              <a:gd name="connsiteX1106" fmla="*/ 3567389 w 4643313"/>
              <a:gd name="connsiteY1106" fmla="*/ 1425885 h 4660008"/>
              <a:gd name="connsiteX1107" fmla="*/ 3588285 w 4643313"/>
              <a:gd name="connsiteY1107" fmla="*/ 1414944 h 4660008"/>
              <a:gd name="connsiteX1108" fmla="*/ 1033505 w 4643313"/>
              <a:gd name="connsiteY1108" fmla="*/ 1398958 h 4660008"/>
              <a:gd name="connsiteX1109" fmla="*/ 1014021 w 4643313"/>
              <a:gd name="connsiteY1109" fmla="*/ 1406940 h 4660008"/>
              <a:gd name="connsiteX1110" fmla="*/ 1010704 w 4643313"/>
              <a:gd name="connsiteY1110" fmla="*/ 1417552 h 4660008"/>
              <a:gd name="connsiteX1111" fmla="*/ 1028779 w 4643313"/>
              <a:gd name="connsiteY1111" fmla="*/ 1412525 h 4660008"/>
              <a:gd name="connsiteX1112" fmla="*/ 899864 w 4643313"/>
              <a:gd name="connsiteY1112" fmla="*/ 1397941 h 4660008"/>
              <a:gd name="connsiteX1113" fmla="*/ 897541 w 4643313"/>
              <a:gd name="connsiteY1113" fmla="*/ 1399156 h 4660008"/>
              <a:gd name="connsiteX1114" fmla="*/ 890990 w 4643313"/>
              <a:gd name="connsiteY1114" fmla="*/ 1409242 h 4660008"/>
              <a:gd name="connsiteX1115" fmla="*/ 895634 w 4643313"/>
              <a:gd name="connsiteY1115" fmla="*/ 1406810 h 4660008"/>
              <a:gd name="connsiteX1116" fmla="*/ 899864 w 4643313"/>
              <a:gd name="connsiteY1116" fmla="*/ 1397941 h 4660008"/>
              <a:gd name="connsiteX1117" fmla="*/ 3569965 w 4643313"/>
              <a:gd name="connsiteY1117" fmla="*/ 1391259 h 4660008"/>
              <a:gd name="connsiteX1118" fmla="*/ 3557361 w 4643313"/>
              <a:gd name="connsiteY1118" fmla="*/ 1406732 h 4660008"/>
              <a:gd name="connsiteX1119" fmla="*/ 3566649 w 4643313"/>
              <a:gd name="connsiteY1119" fmla="*/ 1401869 h 4660008"/>
              <a:gd name="connsiteX1120" fmla="*/ 3569965 w 4643313"/>
              <a:gd name="connsiteY1120" fmla="*/ 1391259 h 4660008"/>
              <a:gd name="connsiteX1121" fmla="*/ 866619 w 4643313"/>
              <a:gd name="connsiteY1121" fmla="*/ 1390945 h 4660008"/>
              <a:gd name="connsiteX1122" fmla="*/ 856423 w 4643313"/>
              <a:gd name="connsiteY1122" fmla="*/ 1394066 h 4660008"/>
              <a:gd name="connsiteX1123" fmla="*/ 850370 w 4643313"/>
              <a:gd name="connsiteY1123" fmla="*/ 1399453 h 4660008"/>
              <a:gd name="connsiteX1124" fmla="*/ 871676 w 4643313"/>
              <a:gd name="connsiteY1124" fmla="*/ 1394952 h 4660008"/>
              <a:gd name="connsiteX1125" fmla="*/ 875323 w 4643313"/>
              <a:gd name="connsiteY1125" fmla="*/ 1401917 h 4660008"/>
              <a:gd name="connsiteX1126" fmla="*/ 882784 w 4643313"/>
              <a:gd name="connsiteY1126" fmla="*/ 1393572 h 4660008"/>
              <a:gd name="connsiteX1127" fmla="*/ 3287843 w 4643313"/>
              <a:gd name="connsiteY1127" fmla="*/ 1383482 h 4660008"/>
              <a:gd name="connsiteX1128" fmla="*/ 3203027 w 4643313"/>
              <a:gd name="connsiteY1128" fmla="*/ 1407926 h 4660008"/>
              <a:gd name="connsiteX1129" fmla="*/ 3147311 w 4643313"/>
              <a:gd name="connsiteY1129" fmla="*/ 1437098 h 4660008"/>
              <a:gd name="connsiteX1130" fmla="*/ 3137029 w 4643313"/>
              <a:gd name="connsiteY1130" fmla="*/ 1451357 h 4660008"/>
              <a:gd name="connsiteX1131" fmla="*/ 3174172 w 4643313"/>
              <a:gd name="connsiteY1131" fmla="*/ 1431908 h 4660008"/>
              <a:gd name="connsiteX1132" fmla="*/ 3217614 w 4643313"/>
              <a:gd name="connsiteY1132" fmla="*/ 1435785 h 4660008"/>
              <a:gd name="connsiteX1133" fmla="*/ 3246054 w 4643313"/>
              <a:gd name="connsiteY1133" fmla="*/ 1405363 h 4660008"/>
              <a:gd name="connsiteX1134" fmla="*/ 3291490 w 4643313"/>
              <a:gd name="connsiteY1134" fmla="*/ 1390447 h 4660008"/>
              <a:gd name="connsiteX1135" fmla="*/ 3769354 w 4643313"/>
              <a:gd name="connsiteY1135" fmla="*/ 1382254 h 4660008"/>
              <a:gd name="connsiteX1136" fmla="*/ 3753516 w 4643313"/>
              <a:gd name="connsiteY1136" fmla="*/ 1397201 h 4660008"/>
              <a:gd name="connsiteX1137" fmla="*/ 3765123 w 4643313"/>
              <a:gd name="connsiteY1137" fmla="*/ 1391123 h 4660008"/>
              <a:gd name="connsiteX1138" fmla="*/ 3769354 w 4643313"/>
              <a:gd name="connsiteY1138" fmla="*/ 1382254 h 4660008"/>
              <a:gd name="connsiteX1139" fmla="*/ 2465072 w 4643313"/>
              <a:gd name="connsiteY1139" fmla="*/ 1370264 h 4660008"/>
              <a:gd name="connsiteX1140" fmla="*/ 2463112 w 4643313"/>
              <a:gd name="connsiteY1140" fmla="*/ 1371818 h 4660008"/>
              <a:gd name="connsiteX1141" fmla="*/ 2455975 w 4643313"/>
              <a:gd name="connsiteY1141" fmla="*/ 1384870 h 4660008"/>
              <a:gd name="connsiteX1142" fmla="*/ 2463237 w 4643313"/>
              <a:gd name="connsiteY1142" fmla="*/ 1396211 h 4660008"/>
              <a:gd name="connsiteX1143" fmla="*/ 2466093 w 4643313"/>
              <a:gd name="connsiteY1143" fmla="*/ 1390223 h 4660008"/>
              <a:gd name="connsiteX1144" fmla="*/ 2472559 w 4643313"/>
              <a:gd name="connsiteY1144" fmla="*/ 1391275 h 4660008"/>
              <a:gd name="connsiteX1145" fmla="*/ 2481662 w 4643313"/>
              <a:gd name="connsiteY1145" fmla="*/ 1394721 h 4660008"/>
              <a:gd name="connsiteX1146" fmla="*/ 3755677 w 4643313"/>
              <a:gd name="connsiteY1146" fmla="*/ 1356137 h 4660008"/>
              <a:gd name="connsiteX1147" fmla="*/ 3743073 w 4643313"/>
              <a:gd name="connsiteY1147" fmla="*/ 1371611 h 4660008"/>
              <a:gd name="connsiteX1148" fmla="*/ 3747715 w 4643313"/>
              <a:gd name="connsiteY1148" fmla="*/ 1369179 h 4660008"/>
              <a:gd name="connsiteX1149" fmla="*/ 3755677 w 4643313"/>
              <a:gd name="connsiteY1149" fmla="*/ 1356137 h 4660008"/>
              <a:gd name="connsiteX1150" fmla="*/ 2964023 w 4643313"/>
              <a:gd name="connsiteY1150" fmla="*/ 1346917 h 4660008"/>
              <a:gd name="connsiteX1151" fmla="*/ 2957936 w 4643313"/>
              <a:gd name="connsiteY1151" fmla="*/ 1353725 h 4660008"/>
              <a:gd name="connsiteX1152" fmla="*/ 2960863 w 4643313"/>
              <a:gd name="connsiteY1152" fmla="*/ 1352597 h 4660008"/>
              <a:gd name="connsiteX1153" fmla="*/ 3306388 w 4643313"/>
              <a:gd name="connsiteY1153" fmla="*/ 1346871 h 4660008"/>
              <a:gd name="connsiteX1154" fmla="*/ 3296886 w 4643313"/>
              <a:gd name="connsiteY1154" fmla="*/ 1349907 h 4660008"/>
              <a:gd name="connsiteX1155" fmla="*/ 3268029 w 4643313"/>
              <a:gd name="connsiteY1155" fmla="*/ 1373889 h 4660008"/>
              <a:gd name="connsiteX1156" fmla="*/ 3294479 w 4643313"/>
              <a:gd name="connsiteY1156" fmla="*/ 1362260 h 4660008"/>
              <a:gd name="connsiteX1157" fmla="*/ 3301856 w 4643313"/>
              <a:gd name="connsiteY1157" fmla="*/ 1365053 h 4660008"/>
              <a:gd name="connsiteX1158" fmla="*/ 3314461 w 4643313"/>
              <a:gd name="connsiteY1158" fmla="*/ 1349578 h 4660008"/>
              <a:gd name="connsiteX1159" fmla="*/ 3306388 w 4643313"/>
              <a:gd name="connsiteY1159" fmla="*/ 1346871 h 4660008"/>
              <a:gd name="connsiteX1160" fmla="*/ 2431195 w 4643313"/>
              <a:gd name="connsiteY1160" fmla="*/ 1346175 h 4660008"/>
              <a:gd name="connsiteX1161" fmla="*/ 2435262 w 4643313"/>
              <a:gd name="connsiteY1161" fmla="*/ 1352528 h 4660008"/>
              <a:gd name="connsiteX1162" fmla="*/ 2439567 w 4643313"/>
              <a:gd name="connsiteY1162" fmla="*/ 1348577 h 4660008"/>
              <a:gd name="connsiteX1163" fmla="*/ 1728830 w 4643313"/>
              <a:gd name="connsiteY1163" fmla="*/ 1343650 h 4660008"/>
              <a:gd name="connsiteX1164" fmla="*/ 1707522 w 4643313"/>
              <a:gd name="connsiteY1164" fmla="*/ 1348152 h 4660008"/>
              <a:gd name="connsiteX1165" fmla="*/ 1739769 w 4643313"/>
              <a:gd name="connsiteY1165" fmla="*/ 1364546 h 4660008"/>
              <a:gd name="connsiteX1166" fmla="*/ 1817281 w 4643313"/>
              <a:gd name="connsiteY1166" fmla="*/ 1388296 h 4660008"/>
              <a:gd name="connsiteX1167" fmla="*/ 1795233 w 4643313"/>
              <a:gd name="connsiteY1167" fmla="*/ 1368782 h 4660008"/>
              <a:gd name="connsiteX1168" fmla="*/ 1762903 w 4643313"/>
              <a:gd name="connsiteY1168" fmla="*/ 1363527 h 4660008"/>
              <a:gd name="connsiteX1169" fmla="*/ 1728830 w 4643313"/>
              <a:gd name="connsiteY1169" fmla="*/ 1343650 h 4660008"/>
              <a:gd name="connsiteX1170" fmla="*/ 1690881 w 4643313"/>
              <a:gd name="connsiteY1170" fmla="*/ 1339672 h 4660008"/>
              <a:gd name="connsiteX1171" fmla="*/ 1686300 w 4643313"/>
              <a:gd name="connsiteY1171" fmla="*/ 1341516 h 4660008"/>
              <a:gd name="connsiteX1172" fmla="*/ 1687624 w 4643313"/>
              <a:gd name="connsiteY1172" fmla="*/ 1349695 h 4660008"/>
              <a:gd name="connsiteX1173" fmla="*/ 1695088 w 4643313"/>
              <a:gd name="connsiteY1173" fmla="*/ 1341352 h 4660008"/>
              <a:gd name="connsiteX1174" fmla="*/ 1690881 w 4643313"/>
              <a:gd name="connsiteY1174" fmla="*/ 1339672 h 4660008"/>
              <a:gd name="connsiteX1175" fmla="*/ 2126606 w 4643313"/>
              <a:gd name="connsiteY1175" fmla="*/ 1335037 h 4660008"/>
              <a:gd name="connsiteX1176" fmla="*/ 2111681 w 4643313"/>
              <a:gd name="connsiteY1176" fmla="*/ 1351727 h 4660008"/>
              <a:gd name="connsiteX1177" fmla="*/ 2120967 w 4643313"/>
              <a:gd name="connsiteY1177" fmla="*/ 1346863 h 4660008"/>
              <a:gd name="connsiteX1178" fmla="*/ 2126606 w 4643313"/>
              <a:gd name="connsiteY1178" fmla="*/ 1335037 h 4660008"/>
              <a:gd name="connsiteX1179" fmla="*/ 3804429 w 4643313"/>
              <a:gd name="connsiteY1179" fmla="*/ 1330610 h 4660008"/>
              <a:gd name="connsiteX1180" fmla="*/ 3808075 w 4643313"/>
              <a:gd name="connsiteY1180" fmla="*/ 1337574 h 4660008"/>
              <a:gd name="connsiteX1181" fmla="*/ 3796360 w 4643313"/>
              <a:gd name="connsiteY1181" fmla="*/ 1358633 h 4660008"/>
              <a:gd name="connsiteX1182" fmla="*/ 3796129 w 4643313"/>
              <a:gd name="connsiteY1182" fmla="*/ 1358656 h 4660008"/>
              <a:gd name="connsiteX1183" fmla="*/ 2152557 w 4643313"/>
              <a:gd name="connsiteY1183" fmla="*/ 1328104 h 4660008"/>
              <a:gd name="connsiteX1184" fmla="*/ 2148656 w 4643313"/>
              <a:gd name="connsiteY1184" fmla="*/ 1354551 h 4660008"/>
              <a:gd name="connsiteX1185" fmla="*/ 2189691 w 4643313"/>
              <a:gd name="connsiteY1185" fmla="*/ 1370780 h 4660008"/>
              <a:gd name="connsiteX1186" fmla="*/ 2182230 w 4643313"/>
              <a:gd name="connsiteY1186" fmla="*/ 1379124 h 4660008"/>
              <a:gd name="connsiteX1187" fmla="*/ 2187202 w 4643313"/>
              <a:gd name="connsiteY1187" fmla="*/ 1394269 h 4660008"/>
              <a:gd name="connsiteX1188" fmla="*/ 2211242 w 4643313"/>
              <a:gd name="connsiteY1188" fmla="*/ 1394993 h 4660008"/>
              <a:gd name="connsiteX1189" fmla="*/ 2216714 w 4643313"/>
              <a:gd name="connsiteY1189" fmla="*/ 1405439 h 4660008"/>
              <a:gd name="connsiteX1190" fmla="*/ 2236028 w 4643313"/>
              <a:gd name="connsiteY1190" fmla="*/ 1419729 h 4660008"/>
              <a:gd name="connsiteX1191" fmla="*/ 2266536 w 4643313"/>
              <a:gd name="connsiteY1191" fmla="*/ 1421503 h 4660008"/>
              <a:gd name="connsiteX1192" fmla="*/ 2268530 w 4643313"/>
              <a:gd name="connsiteY1192" fmla="*/ 1402710 h 4660008"/>
              <a:gd name="connsiteX1193" fmla="*/ 2257419 w 4643313"/>
              <a:gd name="connsiteY1193" fmla="*/ 1404090 h 4660008"/>
              <a:gd name="connsiteX1194" fmla="*/ 2264881 w 4643313"/>
              <a:gd name="connsiteY1194" fmla="*/ 1395746 h 4660008"/>
              <a:gd name="connsiteX1195" fmla="*/ 2159438 w 4643313"/>
              <a:gd name="connsiteY1195" fmla="*/ 1335594 h 4660008"/>
              <a:gd name="connsiteX1196" fmla="*/ 2152557 w 4643313"/>
              <a:gd name="connsiteY1196" fmla="*/ 1328104 h 4660008"/>
              <a:gd name="connsiteX1197" fmla="*/ 2050832 w 4643313"/>
              <a:gd name="connsiteY1197" fmla="*/ 1325905 h 4660008"/>
              <a:gd name="connsiteX1198" fmla="*/ 2036408 w 4643313"/>
              <a:gd name="connsiteY1198" fmla="*/ 1337896 h 4660008"/>
              <a:gd name="connsiteX1199" fmla="*/ 2031679 w 4643313"/>
              <a:gd name="connsiteY1199" fmla="*/ 1351465 h 4660008"/>
              <a:gd name="connsiteX1200" fmla="*/ 2047930 w 4643313"/>
              <a:gd name="connsiteY1200" fmla="*/ 1342955 h 4660008"/>
              <a:gd name="connsiteX1201" fmla="*/ 2050832 w 4643313"/>
              <a:gd name="connsiteY1201" fmla="*/ 1325905 h 4660008"/>
              <a:gd name="connsiteX1202" fmla="*/ 2986818 w 4643313"/>
              <a:gd name="connsiteY1202" fmla="*/ 1323686 h 4660008"/>
              <a:gd name="connsiteX1203" fmla="*/ 2984918 w 4643313"/>
              <a:gd name="connsiteY1203" fmla="*/ 1324681 h 4660008"/>
              <a:gd name="connsiteX1204" fmla="*/ 2986382 w 4643313"/>
              <a:gd name="connsiteY1204" fmla="*/ 1325081 h 4660008"/>
              <a:gd name="connsiteX1205" fmla="*/ 1690614 w 4643313"/>
              <a:gd name="connsiteY1205" fmla="*/ 1321509 h 4660008"/>
              <a:gd name="connsiteX1206" fmla="*/ 1688706 w 4643313"/>
              <a:gd name="connsiteY1206" fmla="*/ 1329163 h 4660008"/>
              <a:gd name="connsiteX1207" fmla="*/ 1689617 w 4643313"/>
              <a:gd name="connsiteY1207" fmla="*/ 1330905 h 4660008"/>
              <a:gd name="connsiteX1208" fmla="*/ 1691526 w 4643313"/>
              <a:gd name="connsiteY1208" fmla="*/ 1323250 h 4660008"/>
              <a:gd name="connsiteX1209" fmla="*/ 1647671 w 4643313"/>
              <a:gd name="connsiteY1209" fmla="*/ 1312936 h 4660008"/>
              <a:gd name="connsiteX1210" fmla="*/ 1639710 w 4643313"/>
              <a:gd name="connsiteY1210" fmla="*/ 1325977 h 4660008"/>
              <a:gd name="connsiteX1211" fmla="*/ 1653141 w 4643313"/>
              <a:gd name="connsiteY1211" fmla="*/ 1323381 h 4660008"/>
              <a:gd name="connsiteX1212" fmla="*/ 1671046 w 4643313"/>
              <a:gd name="connsiteY1212" fmla="*/ 1340628 h 4660008"/>
              <a:gd name="connsiteX1213" fmla="*/ 1678509 w 4643313"/>
              <a:gd name="connsiteY1213" fmla="*/ 1332285 h 4660008"/>
              <a:gd name="connsiteX1214" fmla="*/ 1647671 w 4643313"/>
              <a:gd name="connsiteY1214" fmla="*/ 1312936 h 4660008"/>
              <a:gd name="connsiteX1215" fmla="*/ 1676294 w 4643313"/>
              <a:gd name="connsiteY1215" fmla="*/ 1311814 h 4660008"/>
              <a:gd name="connsiteX1216" fmla="*/ 1671713 w 4643313"/>
              <a:gd name="connsiteY1216" fmla="*/ 1313657 h 4660008"/>
              <a:gd name="connsiteX1217" fmla="*/ 1673039 w 4643313"/>
              <a:gd name="connsiteY1217" fmla="*/ 1321839 h 4660008"/>
              <a:gd name="connsiteX1218" fmla="*/ 1680501 w 4643313"/>
              <a:gd name="connsiteY1218" fmla="*/ 1313493 h 4660008"/>
              <a:gd name="connsiteX1219" fmla="*/ 1676294 w 4643313"/>
              <a:gd name="connsiteY1219" fmla="*/ 1311814 h 4660008"/>
              <a:gd name="connsiteX1220" fmla="*/ 3371670 w 4643313"/>
              <a:gd name="connsiteY1220" fmla="*/ 1306311 h 4660008"/>
              <a:gd name="connsiteX1221" fmla="*/ 3366115 w 4643313"/>
              <a:gd name="connsiteY1221" fmla="*/ 1307001 h 4660008"/>
              <a:gd name="connsiteX1222" fmla="*/ 3364209 w 4643313"/>
              <a:gd name="connsiteY1222" fmla="*/ 1314656 h 4660008"/>
              <a:gd name="connsiteX1223" fmla="*/ 3365119 w 4643313"/>
              <a:gd name="connsiteY1223" fmla="*/ 1316395 h 4660008"/>
              <a:gd name="connsiteX1224" fmla="*/ 3371670 w 4643313"/>
              <a:gd name="connsiteY1224" fmla="*/ 1306311 h 4660008"/>
              <a:gd name="connsiteX1225" fmla="*/ 1663922 w 4643313"/>
              <a:gd name="connsiteY1225" fmla="*/ 1304427 h 4660008"/>
              <a:gd name="connsiteX1226" fmla="*/ 1656045 w 4643313"/>
              <a:gd name="connsiteY1226" fmla="*/ 1306332 h 4660008"/>
              <a:gd name="connsiteX1227" fmla="*/ 1656460 w 4643313"/>
              <a:gd name="connsiteY1227" fmla="*/ 1312772 h 4660008"/>
              <a:gd name="connsiteX1228" fmla="*/ 1663922 w 4643313"/>
              <a:gd name="connsiteY1228" fmla="*/ 1304427 h 4660008"/>
              <a:gd name="connsiteX1229" fmla="*/ 2994869 w 4643313"/>
              <a:gd name="connsiteY1229" fmla="*/ 1304144 h 4660008"/>
              <a:gd name="connsiteX1230" fmla="*/ 2989970 w 4643313"/>
              <a:gd name="connsiteY1230" fmla="*/ 1310157 h 4660008"/>
              <a:gd name="connsiteX1231" fmla="*/ 2992239 w 4643313"/>
              <a:gd name="connsiteY1231" fmla="*/ 1309661 h 4660008"/>
              <a:gd name="connsiteX1232" fmla="*/ 1615362 w 4643313"/>
              <a:gd name="connsiteY1232" fmla="*/ 1297130 h 4660008"/>
              <a:gd name="connsiteX1233" fmla="*/ 1610782 w 4643313"/>
              <a:gd name="connsiteY1233" fmla="*/ 1298974 h 4660008"/>
              <a:gd name="connsiteX1234" fmla="*/ 1607961 w 4643313"/>
              <a:gd name="connsiteY1234" fmla="*/ 1304886 h 4660008"/>
              <a:gd name="connsiteX1235" fmla="*/ 1612106 w 4643313"/>
              <a:gd name="connsiteY1235" fmla="*/ 1307154 h 4660008"/>
              <a:gd name="connsiteX1236" fmla="*/ 1619569 w 4643313"/>
              <a:gd name="connsiteY1236" fmla="*/ 1298809 h 4660008"/>
              <a:gd name="connsiteX1237" fmla="*/ 1615362 w 4643313"/>
              <a:gd name="connsiteY1237" fmla="*/ 1297130 h 4660008"/>
              <a:gd name="connsiteX1238" fmla="*/ 2387181 w 4643313"/>
              <a:gd name="connsiteY1238" fmla="*/ 1296010 h 4660008"/>
              <a:gd name="connsiteX1239" fmla="*/ 2394887 w 4643313"/>
              <a:gd name="connsiteY1239" fmla="*/ 1316379 h 4660008"/>
              <a:gd name="connsiteX1240" fmla="*/ 2387181 w 4643313"/>
              <a:gd name="connsiteY1240" fmla="*/ 1296010 h 4660008"/>
              <a:gd name="connsiteX1241" fmla="*/ 2016191 w 4643313"/>
              <a:gd name="connsiteY1241" fmla="*/ 1259741 h 4660008"/>
              <a:gd name="connsiteX1242" fmla="*/ 2017016 w 4643313"/>
              <a:gd name="connsiteY1242" fmla="*/ 1272620 h 4660008"/>
              <a:gd name="connsiteX1243" fmla="*/ 2011960 w 4643313"/>
              <a:gd name="connsiteY1243" fmla="*/ 1268612 h 4660008"/>
              <a:gd name="connsiteX1244" fmla="*/ 1998858 w 4643313"/>
              <a:gd name="connsiteY1244" fmla="*/ 1288785 h 4660008"/>
              <a:gd name="connsiteX1245" fmla="*/ 2017261 w 4643313"/>
              <a:gd name="connsiteY1245" fmla="*/ 1301333 h 4660008"/>
              <a:gd name="connsiteX1246" fmla="*/ 2083081 w 4643313"/>
              <a:gd name="connsiteY1246" fmla="*/ 1342298 h 4660008"/>
              <a:gd name="connsiteX1247" fmla="*/ 2100658 w 4643313"/>
              <a:gd name="connsiteY1247" fmla="*/ 1341970 h 4660008"/>
              <a:gd name="connsiteX1248" fmla="*/ 2101652 w 4643313"/>
              <a:gd name="connsiteY1248" fmla="*/ 1332574 h 4660008"/>
              <a:gd name="connsiteX1249" fmla="*/ 2087976 w 4643313"/>
              <a:gd name="connsiteY1249" fmla="*/ 1306456 h 4660008"/>
              <a:gd name="connsiteX1250" fmla="*/ 2055731 w 4643313"/>
              <a:gd name="connsiteY1250" fmla="*/ 1290065 h 4660008"/>
              <a:gd name="connsiteX1251" fmla="*/ 2044622 w 4643313"/>
              <a:gd name="connsiteY1251" fmla="*/ 1291444 h 4660008"/>
              <a:gd name="connsiteX1252" fmla="*/ 2062780 w 4643313"/>
              <a:gd name="connsiteY1252" fmla="*/ 1275281 h 4660008"/>
              <a:gd name="connsiteX1253" fmla="*/ 2047525 w 4643313"/>
              <a:gd name="connsiteY1253" fmla="*/ 1274393 h 4660008"/>
              <a:gd name="connsiteX1254" fmla="*/ 1853450 w 4643313"/>
              <a:gd name="connsiteY1254" fmla="*/ 1253995 h 4660008"/>
              <a:gd name="connsiteX1255" fmla="*/ 1850629 w 4643313"/>
              <a:gd name="connsiteY1255" fmla="*/ 1259909 h 4660008"/>
              <a:gd name="connsiteX1256" fmla="*/ 1857510 w 4643313"/>
              <a:gd name="connsiteY1256" fmla="*/ 1267398 h 4660008"/>
              <a:gd name="connsiteX1257" fmla="*/ 1862651 w 4643313"/>
              <a:gd name="connsiteY1257" fmla="*/ 1260270 h 4660008"/>
              <a:gd name="connsiteX1258" fmla="*/ 1853450 w 4643313"/>
              <a:gd name="connsiteY1258" fmla="*/ 1253995 h 4660008"/>
              <a:gd name="connsiteX1259" fmla="*/ 1519097 w 4643313"/>
              <a:gd name="connsiteY1259" fmla="*/ 1253803 h 4660008"/>
              <a:gd name="connsiteX1260" fmla="*/ 1511219 w 4643313"/>
              <a:gd name="connsiteY1260" fmla="*/ 1255708 h 4660008"/>
              <a:gd name="connsiteX1261" fmla="*/ 1505994 w 4643313"/>
              <a:gd name="connsiteY1261" fmla="*/ 1273974 h 4660008"/>
              <a:gd name="connsiteX1262" fmla="*/ 1539735 w 4643313"/>
              <a:gd name="connsiteY1262" fmla="*/ 1276274 h 4660008"/>
              <a:gd name="connsiteX1263" fmla="*/ 1549022 w 4643313"/>
              <a:gd name="connsiteY1263" fmla="*/ 1271412 h 4660008"/>
              <a:gd name="connsiteX1264" fmla="*/ 1537912 w 4643313"/>
              <a:gd name="connsiteY1264" fmla="*/ 1272792 h 4660008"/>
              <a:gd name="connsiteX1265" fmla="*/ 1519097 w 4643313"/>
              <a:gd name="connsiteY1265" fmla="*/ 1253803 h 4660008"/>
              <a:gd name="connsiteX1266" fmla="*/ 1535346 w 4643313"/>
              <a:gd name="connsiteY1266" fmla="*/ 1245294 h 4660008"/>
              <a:gd name="connsiteX1267" fmla="*/ 1527884 w 4643313"/>
              <a:gd name="connsiteY1267" fmla="*/ 1253639 h 4660008"/>
              <a:gd name="connsiteX1268" fmla="*/ 1538080 w 4643313"/>
              <a:gd name="connsiteY1268" fmla="*/ 1250518 h 4660008"/>
              <a:gd name="connsiteX1269" fmla="*/ 1582763 w 4643313"/>
              <a:gd name="connsiteY1269" fmla="*/ 1273711 h 4660008"/>
              <a:gd name="connsiteX1270" fmla="*/ 1586494 w 4643313"/>
              <a:gd name="connsiteY1270" fmla="*/ 1269538 h 4660008"/>
              <a:gd name="connsiteX1271" fmla="*/ 1578618 w 4643313"/>
              <a:gd name="connsiteY1271" fmla="*/ 1271444 h 4660008"/>
              <a:gd name="connsiteX1272" fmla="*/ 1552838 w 4643313"/>
              <a:gd name="connsiteY1272" fmla="*/ 1256102 h 4660008"/>
              <a:gd name="connsiteX1273" fmla="*/ 1535346 w 4643313"/>
              <a:gd name="connsiteY1273" fmla="*/ 1245294 h 4660008"/>
              <a:gd name="connsiteX1274" fmla="*/ 1487759 w 4643313"/>
              <a:gd name="connsiteY1274" fmla="*/ 1239152 h 4660008"/>
              <a:gd name="connsiteX1275" fmla="*/ 1482205 w 4643313"/>
              <a:gd name="connsiteY1275" fmla="*/ 1239841 h 4660008"/>
              <a:gd name="connsiteX1276" fmla="*/ 1480297 w 4643313"/>
              <a:gd name="connsiteY1276" fmla="*/ 1247497 h 4660008"/>
              <a:gd name="connsiteX1277" fmla="*/ 1481210 w 4643313"/>
              <a:gd name="connsiteY1277" fmla="*/ 1249237 h 4660008"/>
              <a:gd name="connsiteX1278" fmla="*/ 1487759 w 4643313"/>
              <a:gd name="connsiteY1278" fmla="*/ 1239152 h 4660008"/>
              <a:gd name="connsiteX1279" fmla="*/ 1522910 w 4643313"/>
              <a:gd name="connsiteY1279" fmla="*/ 1238493 h 4660008"/>
              <a:gd name="connsiteX1280" fmla="*/ 1515034 w 4643313"/>
              <a:gd name="connsiteY1280" fmla="*/ 1240399 h 4660008"/>
              <a:gd name="connsiteX1281" fmla="*/ 1515450 w 4643313"/>
              <a:gd name="connsiteY1281" fmla="*/ 1246837 h 4660008"/>
              <a:gd name="connsiteX1282" fmla="*/ 1522910 w 4643313"/>
              <a:gd name="connsiteY1282" fmla="*/ 1238493 h 4660008"/>
              <a:gd name="connsiteX1283" fmla="*/ 2554658 w 4643313"/>
              <a:gd name="connsiteY1283" fmla="*/ 1237361 h 4660008"/>
              <a:gd name="connsiteX1284" fmla="*/ 2553103 w 4643313"/>
              <a:gd name="connsiteY1284" fmla="*/ 1243593 h 4660008"/>
              <a:gd name="connsiteX1285" fmla="*/ 2555972 w 4643313"/>
              <a:gd name="connsiteY1285" fmla="*/ 1245521 h 4660008"/>
              <a:gd name="connsiteX1286" fmla="*/ 2555072 w 4643313"/>
              <a:gd name="connsiteY1286" fmla="*/ 1243801 h 4660008"/>
              <a:gd name="connsiteX1287" fmla="*/ 2555570 w 4643313"/>
              <a:gd name="connsiteY1287" fmla="*/ 1239103 h 4660008"/>
              <a:gd name="connsiteX1288" fmla="*/ 1473005 w 4643313"/>
              <a:gd name="connsiteY1288" fmla="*/ 1233566 h 4660008"/>
              <a:gd name="connsiteX1289" fmla="*/ 1467449 w 4643313"/>
              <a:gd name="connsiteY1289" fmla="*/ 1234257 h 4660008"/>
              <a:gd name="connsiteX1290" fmla="*/ 1463718 w 4643313"/>
              <a:gd name="connsiteY1290" fmla="*/ 1238429 h 4660008"/>
              <a:gd name="connsiteX1291" fmla="*/ 1467862 w 4643313"/>
              <a:gd name="connsiteY1291" fmla="*/ 1240695 h 4660008"/>
              <a:gd name="connsiteX1292" fmla="*/ 1473005 w 4643313"/>
              <a:gd name="connsiteY1292" fmla="*/ 1233566 h 4660008"/>
              <a:gd name="connsiteX1293" fmla="*/ 3558717 w 4643313"/>
              <a:gd name="connsiteY1293" fmla="*/ 1217245 h 4660008"/>
              <a:gd name="connsiteX1294" fmla="*/ 3550840 w 4643313"/>
              <a:gd name="connsiteY1294" fmla="*/ 1219152 h 4660008"/>
              <a:gd name="connsiteX1295" fmla="*/ 3547108 w 4643313"/>
              <a:gd name="connsiteY1295" fmla="*/ 1223323 h 4660008"/>
              <a:gd name="connsiteX1296" fmla="*/ 3551253 w 4643313"/>
              <a:gd name="connsiteY1296" fmla="*/ 1225591 h 4660008"/>
              <a:gd name="connsiteX1297" fmla="*/ 3558717 w 4643313"/>
              <a:gd name="connsiteY1297" fmla="*/ 1217245 h 4660008"/>
              <a:gd name="connsiteX1298" fmla="*/ 1819134 w 4643313"/>
              <a:gd name="connsiteY1298" fmla="*/ 1205408 h 4660008"/>
              <a:gd name="connsiteX1299" fmla="*/ 1816316 w 4643313"/>
              <a:gd name="connsiteY1299" fmla="*/ 1211321 h 4660008"/>
              <a:gd name="connsiteX1300" fmla="*/ 1817227 w 4643313"/>
              <a:gd name="connsiteY1300" fmla="*/ 1213061 h 4660008"/>
              <a:gd name="connsiteX1301" fmla="*/ 1822367 w 4643313"/>
              <a:gd name="connsiteY1301" fmla="*/ 1205933 h 4660008"/>
              <a:gd name="connsiteX1302" fmla="*/ 1819134 w 4643313"/>
              <a:gd name="connsiteY1302" fmla="*/ 1205408 h 4660008"/>
              <a:gd name="connsiteX1303" fmla="*/ 1796440 w 4643313"/>
              <a:gd name="connsiteY1303" fmla="*/ 1202316 h 4660008"/>
              <a:gd name="connsiteX1304" fmla="*/ 1791860 w 4643313"/>
              <a:gd name="connsiteY1304" fmla="*/ 1204160 h 4660008"/>
              <a:gd name="connsiteX1305" fmla="*/ 1793184 w 4643313"/>
              <a:gd name="connsiteY1305" fmla="*/ 1212340 h 4660008"/>
              <a:gd name="connsiteX1306" fmla="*/ 1800647 w 4643313"/>
              <a:gd name="connsiteY1306" fmla="*/ 1203995 h 4660008"/>
              <a:gd name="connsiteX1307" fmla="*/ 1796440 w 4643313"/>
              <a:gd name="connsiteY1307" fmla="*/ 1202316 h 4660008"/>
              <a:gd name="connsiteX1308" fmla="*/ 1433547 w 4643313"/>
              <a:gd name="connsiteY1308" fmla="*/ 1192109 h 4660008"/>
              <a:gd name="connsiteX1309" fmla="*/ 1432551 w 4643313"/>
              <a:gd name="connsiteY1309" fmla="*/ 1201505 h 4660008"/>
              <a:gd name="connsiteX1310" fmla="*/ 1441732 w 4643313"/>
              <a:gd name="connsiteY1310" fmla="*/ 1202798 h 4660008"/>
              <a:gd name="connsiteX1311" fmla="*/ 1454769 w 4643313"/>
              <a:gd name="connsiteY1311" fmla="*/ 1198743 h 4660008"/>
              <a:gd name="connsiteX1312" fmla="*/ 1442749 w 4643313"/>
              <a:gd name="connsiteY1312" fmla="*/ 1198383 h 4660008"/>
              <a:gd name="connsiteX1313" fmla="*/ 1433547 w 4643313"/>
              <a:gd name="connsiteY1313" fmla="*/ 1192109 h 4660008"/>
              <a:gd name="connsiteX1314" fmla="*/ 2397229 w 4643313"/>
              <a:gd name="connsiteY1314" fmla="*/ 1190916 h 4660008"/>
              <a:gd name="connsiteX1315" fmla="*/ 2402200 w 4643313"/>
              <a:gd name="connsiteY1315" fmla="*/ 1206061 h 4660008"/>
              <a:gd name="connsiteX1316" fmla="*/ 2407840 w 4643313"/>
              <a:gd name="connsiteY1316" fmla="*/ 1194234 h 4660008"/>
              <a:gd name="connsiteX1317" fmla="*/ 2397229 w 4643313"/>
              <a:gd name="connsiteY1317" fmla="*/ 1190916 h 4660008"/>
              <a:gd name="connsiteX1318" fmla="*/ 1894426 w 4643313"/>
              <a:gd name="connsiteY1318" fmla="*/ 1179017 h 4660008"/>
              <a:gd name="connsiteX1319" fmla="*/ 1902539 w 4643313"/>
              <a:gd name="connsiteY1319" fmla="*/ 1183922 h 4660008"/>
              <a:gd name="connsiteX1320" fmla="*/ 1934872 w 4643313"/>
              <a:gd name="connsiteY1320" fmla="*/ 1189176 h 4660008"/>
              <a:gd name="connsiteX1321" fmla="*/ 1942163 w 4643313"/>
              <a:gd name="connsiteY1321" fmla="*/ 1203106 h 4660008"/>
              <a:gd name="connsiteX1322" fmla="*/ 1940670 w 4643313"/>
              <a:gd name="connsiteY1322" fmla="*/ 1217200 h 4660008"/>
              <a:gd name="connsiteX1323" fmla="*/ 1931385 w 4643313"/>
              <a:gd name="connsiteY1323" fmla="*/ 1222062 h 4660008"/>
              <a:gd name="connsiteX1324" fmla="*/ 1921357 w 4643313"/>
              <a:gd name="connsiteY1324" fmla="*/ 1202910 h 4660008"/>
              <a:gd name="connsiteX1325" fmla="*/ 1900547 w 4643313"/>
              <a:gd name="connsiteY1325" fmla="*/ 1202712 h 4660008"/>
              <a:gd name="connsiteX1326" fmla="*/ 1874682 w 4643313"/>
              <a:gd name="connsiteY1326" fmla="*/ 1198508 h 4660008"/>
              <a:gd name="connsiteX1327" fmla="*/ 1883141 w 4643313"/>
              <a:gd name="connsiteY1327" fmla="*/ 1180768 h 4660008"/>
              <a:gd name="connsiteX1328" fmla="*/ 1894426 w 4643313"/>
              <a:gd name="connsiteY1328" fmla="*/ 1179017 h 4660008"/>
              <a:gd name="connsiteX1329" fmla="*/ 1251907 w 4643313"/>
              <a:gd name="connsiteY1329" fmla="*/ 1178510 h 4660008"/>
              <a:gd name="connsiteX1330" fmla="*/ 1249998 w 4643313"/>
              <a:gd name="connsiteY1330" fmla="*/ 1186164 h 4660008"/>
              <a:gd name="connsiteX1331" fmla="*/ 1250910 w 4643313"/>
              <a:gd name="connsiteY1331" fmla="*/ 1187905 h 4660008"/>
              <a:gd name="connsiteX1332" fmla="*/ 1252819 w 4643313"/>
              <a:gd name="connsiteY1332" fmla="*/ 1180252 h 4660008"/>
              <a:gd name="connsiteX1333" fmla="*/ 2602750 w 4643313"/>
              <a:gd name="connsiteY1333" fmla="*/ 1176683 h 4660008"/>
              <a:gd name="connsiteX1334" fmla="*/ 2599434 w 4643313"/>
              <a:gd name="connsiteY1334" fmla="*/ 1187294 h 4660008"/>
              <a:gd name="connsiteX1335" fmla="*/ 2603664 w 4643313"/>
              <a:gd name="connsiteY1335" fmla="*/ 1178424 h 4660008"/>
              <a:gd name="connsiteX1336" fmla="*/ 1372785 w 4643313"/>
              <a:gd name="connsiteY1336" fmla="*/ 1155150 h 4660008"/>
              <a:gd name="connsiteX1337" fmla="*/ 1362916 w 4643313"/>
              <a:gd name="connsiteY1337" fmla="*/ 1175847 h 4660008"/>
              <a:gd name="connsiteX1338" fmla="*/ 1374937 w 4643313"/>
              <a:gd name="connsiteY1338" fmla="*/ 1176208 h 4660008"/>
              <a:gd name="connsiteX1339" fmla="*/ 1386459 w 4643313"/>
              <a:gd name="connsiteY1339" fmla="*/ 1181268 h 4660008"/>
              <a:gd name="connsiteX1340" fmla="*/ 1401131 w 4643313"/>
              <a:gd name="connsiteY1340" fmla="*/ 1197989 h 4660008"/>
              <a:gd name="connsiteX1341" fmla="*/ 1405031 w 4643313"/>
              <a:gd name="connsiteY1341" fmla="*/ 1171543 h 4660008"/>
              <a:gd name="connsiteX1342" fmla="*/ 1372785 w 4643313"/>
              <a:gd name="connsiteY1342" fmla="*/ 1155150 h 4660008"/>
              <a:gd name="connsiteX1343" fmla="*/ 2373027 w 4643313"/>
              <a:gd name="connsiteY1343" fmla="*/ 1150344 h 4660008"/>
              <a:gd name="connsiteX1344" fmla="*/ 2370536 w 4643313"/>
              <a:gd name="connsiteY1344" fmla="*/ 1173833 h 4660008"/>
              <a:gd name="connsiteX1345" fmla="*/ 2381973 w 4643313"/>
              <a:gd name="connsiteY1345" fmla="*/ 1190030 h 4660008"/>
              <a:gd name="connsiteX1346" fmla="*/ 2373027 w 4643313"/>
              <a:gd name="connsiteY1346" fmla="*/ 1150344 h 4660008"/>
              <a:gd name="connsiteX1347" fmla="*/ 2794453 w 4643313"/>
              <a:gd name="connsiteY1347" fmla="*/ 1136760 h 4660008"/>
              <a:gd name="connsiteX1348" fmla="*/ 2789872 w 4643313"/>
              <a:gd name="connsiteY1348" fmla="*/ 1138605 h 4660008"/>
              <a:gd name="connsiteX1349" fmla="*/ 2791198 w 4643313"/>
              <a:gd name="connsiteY1349" fmla="*/ 1146784 h 4660008"/>
              <a:gd name="connsiteX1350" fmla="*/ 2798660 w 4643313"/>
              <a:gd name="connsiteY1350" fmla="*/ 1138439 h 4660008"/>
              <a:gd name="connsiteX1351" fmla="*/ 2794453 w 4643313"/>
              <a:gd name="connsiteY1351" fmla="*/ 1136760 h 4660008"/>
              <a:gd name="connsiteX1352" fmla="*/ 1818317 w 4643313"/>
              <a:gd name="connsiteY1352" fmla="*/ 1130406 h 4660008"/>
              <a:gd name="connsiteX1353" fmla="*/ 1838627 w 4643313"/>
              <a:gd name="connsiteY1353" fmla="*/ 1135301 h 4660008"/>
              <a:gd name="connsiteX1354" fmla="*/ 1863825 w 4643313"/>
              <a:gd name="connsiteY1354" fmla="*/ 1166477 h 4660008"/>
              <a:gd name="connsiteX1355" fmla="*/ 1850602 w 4643313"/>
              <a:gd name="connsiteY1355" fmla="*/ 1169380 h 4660008"/>
              <a:gd name="connsiteX1356" fmla="*/ 1818147 w 4643313"/>
              <a:gd name="connsiteY1356" fmla="*/ 1152679 h 4660008"/>
              <a:gd name="connsiteX1357" fmla="*/ 1793193 w 4643313"/>
              <a:gd name="connsiteY1357" fmla="*/ 1150216 h 4660008"/>
              <a:gd name="connsiteX1358" fmla="*/ 1797011 w 4643313"/>
              <a:gd name="connsiteY1358" fmla="*/ 1134907 h 4660008"/>
              <a:gd name="connsiteX1359" fmla="*/ 1237986 w 4643313"/>
              <a:gd name="connsiteY1359" fmla="*/ 1123680 h 4660008"/>
              <a:gd name="connsiteX1360" fmla="*/ 1261858 w 4643313"/>
              <a:gd name="connsiteY1360" fmla="*/ 1146675 h 4660008"/>
              <a:gd name="connsiteX1361" fmla="*/ 1250463 w 4643313"/>
              <a:gd name="connsiteY1361" fmla="*/ 1148658 h 4660008"/>
              <a:gd name="connsiteX1362" fmla="*/ 1228701 w 4643313"/>
              <a:gd name="connsiteY1362" fmla="*/ 1128543 h 4660008"/>
              <a:gd name="connsiteX1363" fmla="*/ 2812759 w 4643313"/>
              <a:gd name="connsiteY1363" fmla="*/ 1108874 h 4660008"/>
              <a:gd name="connsiteX1364" fmla="*/ 2810851 w 4643313"/>
              <a:gd name="connsiteY1364" fmla="*/ 1116527 h 4660008"/>
              <a:gd name="connsiteX1365" fmla="*/ 2811763 w 4643313"/>
              <a:gd name="connsiteY1365" fmla="*/ 1118268 h 4660008"/>
              <a:gd name="connsiteX1366" fmla="*/ 2813672 w 4643313"/>
              <a:gd name="connsiteY1366" fmla="*/ 1110614 h 4660008"/>
              <a:gd name="connsiteX1367" fmla="*/ 2676645 w 4643313"/>
              <a:gd name="connsiteY1367" fmla="*/ 1007097 h 4660008"/>
              <a:gd name="connsiteX1368" fmla="*/ 2683112 w 4643313"/>
              <a:gd name="connsiteY1368" fmla="*/ 1008150 h 4660008"/>
              <a:gd name="connsiteX1369" fmla="*/ 2688995 w 4643313"/>
              <a:gd name="connsiteY1369" fmla="*/ 1025036 h 4660008"/>
              <a:gd name="connsiteX1370" fmla="*/ 2639660 w 4643313"/>
              <a:gd name="connsiteY1370" fmla="*/ 1066397 h 4660008"/>
              <a:gd name="connsiteX1371" fmla="*/ 2613955 w 4643313"/>
              <a:gd name="connsiteY1371" fmla="*/ 1102042 h 4660008"/>
              <a:gd name="connsiteX1372" fmla="*/ 2584105 w 4643313"/>
              <a:gd name="connsiteY1372" fmla="*/ 1135420 h 4660008"/>
              <a:gd name="connsiteX1373" fmla="*/ 2599613 w 4643313"/>
              <a:gd name="connsiteY1373" fmla="*/ 1102896 h 4660008"/>
              <a:gd name="connsiteX1374" fmla="*/ 2615449 w 4643313"/>
              <a:gd name="connsiteY1374" fmla="*/ 1087949 h 4660008"/>
              <a:gd name="connsiteX1375" fmla="*/ 2676645 w 4643313"/>
              <a:gd name="connsiteY1375" fmla="*/ 1007097 h 4660008"/>
              <a:gd name="connsiteX1376" fmla="*/ 2914830 w 4643313"/>
              <a:gd name="connsiteY1376" fmla="*/ 1004401 h 4660008"/>
              <a:gd name="connsiteX1377" fmla="*/ 2902227 w 4643313"/>
              <a:gd name="connsiteY1377" fmla="*/ 1019874 h 4660008"/>
              <a:gd name="connsiteX1378" fmla="*/ 2911512 w 4643313"/>
              <a:gd name="connsiteY1378" fmla="*/ 1015012 h 4660008"/>
              <a:gd name="connsiteX1379" fmla="*/ 2914830 w 4643313"/>
              <a:gd name="connsiteY1379" fmla="*/ 1004401 h 4660008"/>
              <a:gd name="connsiteX1380" fmla="*/ 2886897 w 4643313"/>
              <a:gd name="connsiteY1380" fmla="*/ 968002 h 4660008"/>
              <a:gd name="connsiteX1381" fmla="*/ 2886229 w 4643313"/>
              <a:gd name="connsiteY1381" fmla="*/ 994973 h 4660008"/>
              <a:gd name="connsiteX1382" fmla="*/ 2863427 w 4643313"/>
              <a:gd name="connsiteY1382" fmla="*/ 1013568 h 4660008"/>
              <a:gd name="connsiteX1383" fmla="*/ 2887968 w 4643313"/>
              <a:gd name="connsiteY1383" fmla="*/ 1009592 h 4660008"/>
              <a:gd name="connsiteX1384" fmla="*/ 2881004 w 4643313"/>
              <a:gd name="connsiteY1384" fmla="*/ 1013240 h 4660008"/>
              <a:gd name="connsiteX1385" fmla="*/ 2863756 w 4643313"/>
              <a:gd name="connsiteY1385" fmla="*/ 1031144 h 4660008"/>
              <a:gd name="connsiteX1386" fmla="*/ 2850823 w 4643313"/>
              <a:gd name="connsiteY1386" fmla="*/ 1029041 h 4660008"/>
              <a:gd name="connsiteX1387" fmla="*/ 2859113 w 4643313"/>
              <a:gd name="connsiteY1387" fmla="*/ 1033575 h 4660008"/>
              <a:gd name="connsiteX1388" fmla="*/ 2838878 w 4643313"/>
              <a:gd name="connsiteY1388" fmla="*/ 1079667 h 4660008"/>
              <a:gd name="connsiteX1389" fmla="*/ 2834733 w 4643313"/>
              <a:gd name="connsiteY1389" fmla="*/ 1077399 h 4660008"/>
              <a:gd name="connsiteX1390" fmla="*/ 2826358 w 4643313"/>
              <a:gd name="connsiteY1390" fmla="*/ 1084003 h 4660008"/>
              <a:gd name="connsiteX1391" fmla="*/ 2836557 w 4643313"/>
              <a:gd name="connsiteY1391" fmla="*/ 1080883 h 4660008"/>
              <a:gd name="connsiteX1392" fmla="*/ 2842670 w 4643313"/>
              <a:gd name="connsiteY1392" fmla="*/ 1090438 h 4660008"/>
              <a:gd name="connsiteX1393" fmla="*/ 2856866 w 4643313"/>
              <a:gd name="connsiteY1393" fmla="*/ 1085777 h 4660008"/>
              <a:gd name="connsiteX1394" fmla="*/ 2860270 w 4643313"/>
              <a:gd name="connsiteY1394" fmla="*/ 1064029 h 4660008"/>
              <a:gd name="connsiteX1395" fmla="*/ 2896596 w 4643313"/>
              <a:gd name="connsiteY1395" fmla="*/ 969579 h 4660008"/>
              <a:gd name="connsiteX1396" fmla="*/ 2886897 w 4643313"/>
              <a:gd name="connsiteY1396" fmla="*/ 968002 h 4660008"/>
              <a:gd name="connsiteX1397" fmla="*/ 2750529 w 4643313"/>
              <a:gd name="connsiteY1397" fmla="*/ 899638 h 4660008"/>
              <a:gd name="connsiteX1398" fmla="*/ 2753179 w 4643313"/>
              <a:gd name="connsiteY1398" fmla="*/ 915999 h 4660008"/>
              <a:gd name="connsiteX1399" fmla="*/ 2742898 w 4643313"/>
              <a:gd name="connsiteY1399" fmla="*/ 930257 h 4660008"/>
              <a:gd name="connsiteX1400" fmla="*/ 2737757 w 4643313"/>
              <a:gd name="connsiteY1400" fmla="*/ 937385 h 4660008"/>
              <a:gd name="connsiteX1401" fmla="*/ 2751601 w 4643313"/>
              <a:gd name="connsiteY1401" fmla="*/ 941229 h 4660008"/>
              <a:gd name="connsiteX1402" fmla="*/ 2727390 w 4643313"/>
              <a:gd name="connsiteY1402" fmla="*/ 962780 h 4660008"/>
              <a:gd name="connsiteX1403" fmla="*/ 2705500 w 4643313"/>
              <a:gd name="connsiteY1403" fmla="*/ 983115 h 4660008"/>
              <a:gd name="connsiteX1404" fmla="*/ 2701853 w 4643313"/>
              <a:gd name="connsiteY1404" fmla="*/ 976151 h 4660008"/>
              <a:gd name="connsiteX1405" fmla="*/ 2714457 w 4643313"/>
              <a:gd name="connsiteY1405" fmla="*/ 960679 h 4660008"/>
              <a:gd name="connsiteX1406" fmla="*/ 2725734 w 4643313"/>
              <a:gd name="connsiteY1406" fmla="*/ 937024 h 4660008"/>
              <a:gd name="connsiteX1407" fmla="*/ 2734280 w 4643313"/>
              <a:gd name="connsiteY1407" fmla="*/ 908148 h 4660008"/>
              <a:gd name="connsiteX1408" fmla="*/ 2967577 w 4643313"/>
              <a:gd name="connsiteY1408" fmla="*/ 879168 h 4660008"/>
              <a:gd name="connsiteX1409" fmla="*/ 2960030 w 4643313"/>
              <a:gd name="connsiteY1409" fmla="*/ 898648 h 4660008"/>
              <a:gd name="connsiteX1410" fmla="*/ 2955302 w 4643313"/>
              <a:gd name="connsiteY1410" fmla="*/ 912216 h 4660008"/>
              <a:gd name="connsiteX1411" fmla="*/ 2962181 w 4643313"/>
              <a:gd name="connsiteY1411" fmla="*/ 919708 h 4660008"/>
              <a:gd name="connsiteX1412" fmla="*/ 2975283 w 4643313"/>
              <a:gd name="connsiteY1412" fmla="*/ 899536 h 4660008"/>
              <a:gd name="connsiteX1413" fmla="*/ 3104535 w 4643313"/>
              <a:gd name="connsiteY1413" fmla="*/ 869573 h 4660008"/>
              <a:gd name="connsiteX1414" fmla="*/ 3084882 w 4643313"/>
              <a:gd name="connsiteY1414" fmla="*/ 899830 h 4660008"/>
              <a:gd name="connsiteX1415" fmla="*/ 3079988 w 4643313"/>
              <a:gd name="connsiteY1415" fmla="*/ 935671 h 4660008"/>
              <a:gd name="connsiteX1416" fmla="*/ 3094911 w 4643313"/>
              <a:gd name="connsiteY1416" fmla="*/ 918983 h 4660008"/>
              <a:gd name="connsiteX1417" fmla="*/ 3100550 w 4643313"/>
              <a:gd name="connsiteY1417" fmla="*/ 907156 h 4660008"/>
              <a:gd name="connsiteX1418" fmla="*/ 3094583 w 4643313"/>
              <a:gd name="connsiteY1418" fmla="*/ 901407 h 4660008"/>
              <a:gd name="connsiteX1419" fmla="*/ 3123023 w 4643313"/>
              <a:gd name="connsiteY1419" fmla="*/ 870985 h 4660008"/>
              <a:gd name="connsiteX1420" fmla="*/ 2812020 w 4643313"/>
              <a:gd name="connsiteY1420" fmla="*/ 856071 h 4660008"/>
              <a:gd name="connsiteX1421" fmla="*/ 2820174 w 4643313"/>
              <a:gd name="connsiteY1421" fmla="*/ 863171 h 4660008"/>
              <a:gd name="connsiteX1422" fmla="*/ 2799610 w 4643313"/>
              <a:gd name="connsiteY1422" fmla="*/ 891687 h 4660008"/>
              <a:gd name="connsiteX1423" fmla="*/ 2778717 w 4643313"/>
              <a:gd name="connsiteY1423" fmla="*/ 902627 h 4660008"/>
              <a:gd name="connsiteX1424" fmla="*/ 2777889 w 4643313"/>
              <a:gd name="connsiteY1424" fmla="*/ 889749 h 4660008"/>
              <a:gd name="connsiteX1425" fmla="*/ 2797955 w 4643313"/>
              <a:gd name="connsiteY1425" fmla="*/ 865932 h 4660008"/>
              <a:gd name="connsiteX1426" fmla="*/ 2798952 w 4643313"/>
              <a:gd name="connsiteY1426" fmla="*/ 856536 h 4660008"/>
              <a:gd name="connsiteX1427" fmla="*/ 2812020 w 4643313"/>
              <a:gd name="connsiteY1427" fmla="*/ 856071 h 4660008"/>
              <a:gd name="connsiteX1428" fmla="*/ 2832206 w 4643313"/>
              <a:gd name="connsiteY1428" fmla="*/ 801409 h 4660008"/>
              <a:gd name="connsiteX1429" fmla="*/ 2837676 w 4643313"/>
              <a:gd name="connsiteY1429" fmla="*/ 811855 h 4660008"/>
              <a:gd name="connsiteX1430" fmla="*/ 2823661 w 4643313"/>
              <a:gd name="connsiteY1430" fmla="*/ 830286 h 4660008"/>
              <a:gd name="connsiteX1431" fmla="*/ 2832206 w 4643313"/>
              <a:gd name="connsiteY1431" fmla="*/ 801409 h 4660008"/>
              <a:gd name="connsiteX1432" fmla="*/ 2843482 w 4643313"/>
              <a:gd name="connsiteY1432" fmla="*/ 777756 h 4660008"/>
              <a:gd name="connsiteX1433" fmla="*/ 2857329 w 4643313"/>
              <a:gd name="connsiteY1433" fmla="*/ 781599 h 4660008"/>
              <a:gd name="connsiteX1434" fmla="*/ 2832206 w 4643313"/>
              <a:gd name="connsiteY1434" fmla="*/ 801409 h 4660008"/>
              <a:gd name="connsiteX1435" fmla="*/ 2913139 w 4643313"/>
              <a:gd name="connsiteY1435" fmla="*/ 679165 h 4660008"/>
              <a:gd name="connsiteX1436" fmla="*/ 2907414 w 4643313"/>
              <a:gd name="connsiteY1436" fmla="*/ 702128 h 4660008"/>
              <a:gd name="connsiteX1437" fmla="*/ 2902772 w 4643313"/>
              <a:gd name="connsiteY1437" fmla="*/ 704559 h 4660008"/>
              <a:gd name="connsiteX1438" fmla="*/ 2897218 w 4643313"/>
              <a:gd name="connsiteY1438" fmla="*/ 705249 h 4660008"/>
              <a:gd name="connsiteX1439" fmla="*/ 2913139 w 4643313"/>
              <a:gd name="connsiteY1439" fmla="*/ 679165 h 4660008"/>
              <a:gd name="connsiteX1440" fmla="*/ 3075719 w 4643313"/>
              <a:gd name="connsiteY1440" fmla="*/ 645061 h 4660008"/>
              <a:gd name="connsiteX1441" fmla="*/ 3068755 w 4643313"/>
              <a:gd name="connsiteY1441" fmla="*/ 648708 h 4660008"/>
              <a:gd name="connsiteX1442" fmla="*/ 3069168 w 4643313"/>
              <a:gd name="connsiteY1442" fmla="*/ 655147 h 4660008"/>
              <a:gd name="connsiteX1443" fmla="*/ 3075719 w 4643313"/>
              <a:gd name="connsiteY1443" fmla="*/ 645061 h 4660008"/>
              <a:gd name="connsiteX1444" fmla="*/ 3080034 w 4643313"/>
              <a:gd name="connsiteY1444" fmla="*/ 625054 h 4660008"/>
              <a:gd name="connsiteX1445" fmla="*/ 3078624 w 4643313"/>
              <a:gd name="connsiteY1445" fmla="*/ 628011 h 4660008"/>
              <a:gd name="connsiteX1446" fmla="*/ 3086001 w 4643313"/>
              <a:gd name="connsiteY1446" fmla="*/ 630804 h 4660008"/>
              <a:gd name="connsiteX1447" fmla="*/ 2964390 w 4643313"/>
              <a:gd name="connsiteY1447" fmla="*/ 568025 h 4660008"/>
              <a:gd name="connsiteX1448" fmla="*/ 2974005 w 4643313"/>
              <a:gd name="connsiteY1448" fmla="*/ 580738 h 4660008"/>
              <a:gd name="connsiteX1449" fmla="*/ 2940921 w 4643313"/>
              <a:gd name="connsiteY1449" fmla="*/ 613591 h 4660008"/>
              <a:gd name="connsiteX1450" fmla="*/ 2926823 w 4643313"/>
              <a:gd name="connsiteY1450" fmla="*/ 643159 h 4660008"/>
              <a:gd name="connsiteX1451" fmla="*/ 2914136 w 4643313"/>
              <a:gd name="connsiteY1451" fmla="*/ 669770 h 4660008"/>
              <a:gd name="connsiteX1452" fmla="*/ 2913224 w 4643313"/>
              <a:gd name="connsiteY1452" fmla="*/ 668027 h 4660008"/>
              <a:gd name="connsiteX1453" fmla="*/ 2927820 w 4643313"/>
              <a:gd name="connsiteY1453" fmla="*/ 633764 h 4660008"/>
              <a:gd name="connsiteX1454" fmla="*/ 2964390 w 4643313"/>
              <a:gd name="connsiteY1454" fmla="*/ 568025 h 4660008"/>
              <a:gd name="connsiteX1455" fmla="*/ 3104766 w 4643313"/>
              <a:gd name="connsiteY1455" fmla="*/ 563762 h 4660008"/>
              <a:gd name="connsiteX1456" fmla="*/ 3107320 w 4643313"/>
              <a:gd name="connsiteY1456" fmla="*/ 564178 h 4660008"/>
              <a:gd name="connsiteX1457" fmla="*/ 3103450 w 4643313"/>
              <a:gd name="connsiteY1457" fmla="*/ 566203 h 4660008"/>
              <a:gd name="connsiteX1458" fmla="*/ 3113710 w 4643313"/>
              <a:gd name="connsiteY1458" fmla="*/ 514244 h 4660008"/>
              <a:gd name="connsiteX1459" fmla="*/ 3114038 w 4643313"/>
              <a:gd name="connsiteY1459" fmla="*/ 531820 h 4660008"/>
              <a:gd name="connsiteX1460" fmla="*/ 3111220 w 4643313"/>
              <a:gd name="connsiteY1460" fmla="*/ 537732 h 4660008"/>
              <a:gd name="connsiteX1461" fmla="*/ 3100026 w 4643313"/>
              <a:gd name="connsiteY1461" fmla="*/ 550250 h 4660008"/>
              <a:gd name="connsiteX1462" fmla="*/ 3100938 w 4643313"/>
              <a:gd name="connsiteY1462" fmla="*/ 551991 h 4660008"/>
              <a:gd name="connsiteX1463" fmla="*/ 3113455 w 4643313"/>
              <a:gd name="connsiteY1463" fmla="*/ 547654 h 4660008"/>
              <a:gd name="connsiteX1464" fmla="*/ 3104766 w 4643313"/>
              <a:gd name="connsiteY1464" fmla="*/ 563762 h 4660008"/>
              <a:gd name="connsiteX1465" fmla="*/ 3104086 w 4643313"/>
              <a:gd name="connsiteY1465" fmla="*/ 563653 h 4660008"/>
              <a:gd name="connsiteX1466" fmla="*/ 3098033 w 4643313"/>
              <a:gd name="connsiteY1466" fmla="*/ 569042 h 4660008"/>
              <a:gd name="connsiteX1467" fmla="*/ 3103450 w 4643313"/>
              <a:gd name="connsiteY1467" fmla="*/ 566203 h 4660008"/>
              <a:gd name="connsiteX1468" fmla="*/ 3098447 w 4643313"/>
              <a:gd name="connsiteY1468" fmla="*/ 575481 h 4660008"/>
              <a:gd name="connsiteX1469" fmla="*/ 3097365 w 4643313"/>
              <a:gd name="connsiteY1469" fmla="*/ 596012 h 4660008"/>
              <a:gd name="connsiteX1470" fmla="*/ 3089903 w 4643313"/>
              <a:gd name="connsiteY1470" fmla="*/ 604357 h 4660008"/>
              <a:gd name="connsiteX1471" fmla="*/ 3099189 w 4643313"/>
              <a:gd name="connsiteY1471" fmla="*/ 599496 h 4660008"/>
              <a:gd name="connsiteX1472" fmla="*/ 3108889 w 4643313"/>
              <a:gd name="connsiteY1472" fmla="*/ 601073 h 4660008"/>
              <a:gd name="connsiteX1473" fmla="*/ 3123325 w 4643313"/>
              <a:gd name="connsiteY1473" fmla="*/ 526958 h 4660008"/>
              <a:gd name="connsiteX1474" fmla="*/ 2994167 w 4643313"/>
              <a:gd name="connsiteY1474" fmla="*/ 483660 h 4660008"/>
              <a:gd name="connsiteX1475" fmla="*/ 2997315 w 4643313"/>
              <a:gd name="connsiteY1475" fmla="*/ 495323 h 4660008"/>
              <a:gd name="connsiteX1476" fmla="*/ 2988442 w 4643313"/>
              <a:gd name="connsiteY1476" fmla="*/ 506624 h 4660008"/>
              <a:gd name="connsiteX1477" fmla="*/ 3003199 w 4643313"/>
              <a:gd name="connsiteY1477" fmla="*/ 512208 h 4660008"/>
              <a:gd name="connsiteX1478" fmla="*/ 2975171 w 4643313"/>
              <a:gd name="connsiteY1478" fmla="*/ 549070 h 4660008"/>
              <a:gd name="connsiteX1479" fmla="*/ 2969203 w 4643313"/>
              <a:gd name="connsiteY1479" fmla="*/ 543320 h 4660008"/>
              <a:gd name="connsiteX1480" fmla="*/ 2978076 w 4643313"/>
              <a:gd name="connsiteY1480" fmla="*/ 532018 h 4660008"/>
              <a:gd name="connsiteX1481" fmla="*/ 2983471 w 4643313"/>
              <a:gd name="connsiteY1481" fmla="*/ 491479 h 4660008"/>
              <a:gd name="connsiteX1482" fmla="*/ 3022194 w 4643313"/>
              <a:gd name="connsiteY1482" fmla="*/ 446799 h 4660008"/>
              <a:gd name="connsiteX1483" fmla="*/ 3030805 w 4643313"/>
              <a:gd name="connsiteY1483" fmla="*/ 447005 h 4660008"/>
              <a:gd name="connsiteX1484" fmla="*/ 3038359 w 4643313"/>
              <a:gd name="connsiteY1484" fmla="*/ 449427 h 4660008"/>
              <a:gd name="connsiteX1485" fmla="*/ 3027080 w 4643313"/>
              <a:gd name="connsiteY1485" fmla="*/ 473081 h 4660008"/>
              <a:gd name="connsiteX1486" fmla="*/ 3014063 w 4643313"/>
              <a:gd name="connsiteY1486" fmla="*/ 482116 h 4660008"/>
              <a:gd name="connsiteX1487" fmla="*/ 3011826 w 4643313"/>
              <a:gd name="connsiteY1487" fmla="*/ 472196 h 4660008"/>
              <a:gd name="connsiteX1488" fmla="*/ 3022607 w 4643313"/>
              <a:gd name="connsiteY1488" fmla="*/ 453238 h 4660008"/>
              <a:gd name="connsiteX1489" fmla="*/ 3022194 w 4643313"/>
              <a:gd name="connsiteY1489" fmla="*/ 446799 h 4660008"/>
              <a:gd name="connsiteX1490" fmla="*/ 3155422 w 4643313"/>
              <a:gd name="connsiteY1490" fmla="*/ 441376 h 4660008"/>
              <a:gd name="connsiteX1491" fmla="*/ 3156249 w 4643313"/>
              <a:gd name="connsiteY1491" fmla="*/ 454256 h 4660008"/>
              <a:gd name="connsiteX1492" fmla="*/ 3152018 w 4643313"/>
              <a:gd name="connsiteY1492" fmla="*/ 463125 h 4660008"/>
              <a:gd name="connsiteX1493" fmla="*/ 3163542 w 4643313"/>
              <a:gd name="connsiteY1493" fmla="*/ 468184 h 4660008"/>
              <a:gd name="connsiteX1494" fmla="*/ 3165037 w 4643313"/>
              <a:gd name="connsiteY1494" fmla="*/ 454090 h 4660008"/>
              <a:gd name="connsiteX1495" fmla="*/ 3264363 w 4643313"/>
              <a:gd name="connsiteY1495" fmla="*/ 406519 h 4660008"/>
              <a:gd name="connsiteX1496" fmla="*/ 3247447 w 4643313"/>
              <a:gd name="connsiteY1496" fmla="*/ 442000 h 4660008"/>
              <a:gd name="connsiteX1497" fmla="*/ 3248189 w 4643313"/>
              <a:gd name="connsiteY1497" fmla="*/ 466014 h 4660008"/>
              <a:gd name="connsiteX1498" fmla="*/ 3250510 w 4643313"/>
              <a:gd name="connsiteY1498" fmla="*/ 464800 h 4660008"/>
              <a:gd name="connsiteX1499" fmla="*/ 3261704 w 4643313"/>
              <a:gd name="connsiteY1499" fmla="*/ 452282 h 4660008"/>
              <a:gd name="connsiteX1500" fmla="*/ 3253000 w 4643313"/>
              <a:gd name="connsiteY1500" fmla="*/ 441310 h 4660008"/>
              <a:gd name="connsiteX1501" fmla="*/ 3264194 w 4643313"/>
              <a:gd name="connsiteY1501" fmla="*/ 428794 h 4660008"/>
              <a:gd name="connsiteX1502" fmla="*/ 3268922 w 4643313"/>
              <a:gd name="connsiteY1502" fmla="*/ 415225 h 4660008"/>
              <a:gd name="connsiteX1503" fmla="*/ 3035963 w 4643313"/>
              <a:gd name="connsiteY1503" fmla="*/ 399655 h 4660008"/>
              <a:gd name="connsiteX1504" fmla="*/ 3045578 w 4643313"/>
              <a:gd name="connsiteY1504" fmla="*/ 412369 h 4660008"/>
              <a:gd name="connsiteX1505" fmla="*/ 3036706 w 4643313"/>
              <a:gd name="connsiteY1505" fmla="*/ 423670 h 4660008"/>
              <a:gd name="connsiteX1506" fmla="*/ 3035963 w 4643313"/>
              <a:gd name="connsiteY1506" fmla="*/ 399655 h 4660008"/>
              <a:gd name="connsiteX1507" fmla="*/ 3269527 w 4643313"/>
              <a:gd name="connsiteY1507" fmla="*/ 388841 h 4660008"/>
              <a:gd name="connsiteX1508" fmla="*/ 3264946 w 4643313"/>
              <a:gd name="connsiteY1508" fmla="*/ 390684 h 4660008"/>
              <a:gd name="connsiteX1509" fmla="*/ 3262624 w 4643313"/>
              <a:gd name="connsiteY1509" fmla="*/ 391900 h 4660008"/>
              <a:gd name="connsiteX1510" fmla="*/ 3268592 w 4643313"/>
              <a:gd name="connsiteY1510" fmla="*/ 397650 h 4660008"/>
              <a:gd name="connsiteX1511" fmla="*/ 3273734 w 4643313"/>
              <a:gd name="connsiteY1511" fmla="*/ 390520 h 4660008"/>
              <a:gd name="connsiteX1512" fmla="*/ 3269527 w 4643313"/>
              <a:gd name="connsiteY1512" fmla="*/ 388841 h 4660008"/>
              <a:gd name="connsiteX1513" fmla="*/ 3037458 w 4643313"/>
              <a:gd name="connsiteY1513" fmla="*/ 385562 h 4660008"/>
              <a:gd name="connsiteX1514" fmla="*/ 3049479 w 4643313"/>
              <a:gd name="connsiteY1514" fmla="*/ 385925 h 4660008"/>
              <a:gd name="connsiteX1515" fmla="*/ 3035963 w 4643313"/>
              <a:gd name="connsiteY1515" fmla="*/ 399655 h 4660008"/>
              <a:gd name="connsiteX1516" fmla="*/ 3292973 w 4643313"/>
              <a:gd name="connsiteY1516" fmla="*/ 353824 h 4660008"/>
              <a:gd name="connsiteX1517" fmla="*/ 3287418 w 4643313"/>
              <a:gd name="connsiteY1517" fmla="*/ 354514 h 4660008"/>
              <a:gd name="connsiteX1518" fmla="*/ 3276724 w 4643313"/>
              <a:gd name="connsiteY1518" fmla="*/ 362333 h 4660008"/>
              <a:gd name="connsiteX1519" fmla="*/ 3274317 w 4643313"/>
              <a:gd name="connsiteY1519" fmla="*/ 374685 h 4660008"/>
              <a:gd name="connsiteX1520" fmla="*/ 3292973 w 4643313"/>
              <a:gd name="connsiteY1520" fmla="*/ 353824 h 4660008"/>
              <a:gd name="connsiteX1521" fmla="*/ 3182959 w 4643313"/>
              <a:gd name="connsiteY1521" fmla="*/ 347091 h 4660008"/>
              <a:gd name="connsiteX1522" fmla="*/ 3183872 w 4643313"/>
              <a:gd name="connsiteY1522" fmla="*/ 348831 h 4660008"/>
              <a:gd name="connsiteX1523" fmla="*/ 3180639 w 4643313"/>
              <a:gd name="connsiteY1523" fmla="*/ 348306 h 4660008"/>
              <a:gd name="connsiteX1524" fmla="*/ 3266695 w 4643313"/>
              <a:gd name="connsiteY1524" fmla="*/ 343180 h 4660008"/>
              <a:gd name="connsiteX1525" fmla="*/ 3263874 w 4643313"/>
              <a:gd name="connsiteY1525" fmla="*/ 349093 h 4660008"/>
              <a:gd name="connsiteX1526" fmla="*/ 3264787 w 4643313"/>
              <a:gd name="connsiteY1526" fmla="*/ 350835 h 4660008"/>
              <a:gd name="connsiteX1527" fmla="*/ 3266695 w 4643313"/>
              <a:gd name="connsiteY1527" fmla="*/ 343180 h 4660008"/>
              <a:gd name="connsiteX1528" fmla="*/ 3288584 w 4643313"/>
              <a:gd name="connsiteY1528" fmla="*/ 322844 h 4660008"/>
              <a:gd name="connsiteX1529" fmla="*/ 3288914 w 4643313"/>
              <a:gd name="connsiteY1529" fmla="*/ 340420 h 4660008"/>
              <a:gd name="connsiteX1530" fmla="*/ 3300521 w 4643313"/>
              <a:gd name="connsiteY1530" fmla="*/ 334342 h 4660008"/>
              <a:gd name="connsiteX1531" fmla="*/ 3270595 w 4643313"/>
              <a:gd name="connsiteY1531" fmla="*/ 316734 h 4660008"/>
              <a:gd name="connsiteX1532" fmla="*/ 3271506 w 4643313"/>
              <a:gd name="connsiteY1532" fmla="*/ 318475 h 4660008"/>
              <a:gd name="connsiteX1533" fmla="*/ 3267193 w 4643313"/>
              <a:gd name="connsiteY1533" fmla="*/ 338482 h 4660008"/>
              <a:gd name="connsiteX1534" fmla="*/ 3279797 w 4643313"/>
              <a:gd name="connsiteY1534" fmla="*/ 323008 h 4660008"/>
              <a:gd name="connsiteX1535" fmla="*/ 3301443 w 4643313"/>
              <a:gd name="connsiteY1535" fmla="*/ 273959 h 4660008"/>
              <a:gd name="connsiteX1536" fmla="*/ 3297213 w 4643313"/>
              <a:gd name="connsiteY1536" fmla="*/ 282830 h 4660008"/>
              <a:gd name="connsiteX1537" fmla="*/ 3300447 w 4643313"/>
              <a:gd name="connsiteY1537" fmla="*/ 283355 h 4660008"/>
              <a:gd name="connsiteX1538" fmla="*/ 3301443 w 4643313"/>
              <a:gd name="connsiteY1538" fmla="*/ 273959 h 4660008"/>
              <a:gd name="connsiteX1539" fmla="*/ 3303022 w 4643313"/>
              <a:gd name="connsiteY1539" fmla="*/ 248729 h 4660008"/>
              <a:gd name="connsiteX1540" fmla="*/ 3295145 w 4643313"/>
              <a:gd name="connsiteY1540" fmla="*/ 250635 h 4660008"/>
              <a:gd name="connsiteX1541" fmla="*/ 3288096 w 4643313"/>
              <a:gd name="connsiteY1541" fmla="*/ 265419 h 4660008"/>
              <a:gd name="connsiteX1542" fmla="*/ 3298707 w 4643313"/>
              <a:gd name="connsiteY1542" fmla="*/ 268737 h 4660008"/>
              <a:gd name="connsiteX1543" fmla="*/ 3292739 w 4643313"/>
              <a:gd name="connsiteY1543" fmla="*/ 262987 h 4660008"/>
              <a:gd name="connsiteX1544" fmla="*/ 3285371 w 4643313"/>
              <a:gd name="connsiteY1544" fmla="*/ 198071 h 4660008"/>
              <a:gd name="connsiteX1545" fmla="*/ 3276496 w 4643313"/>
              <a:gd name="connsiteY1545" fmla="*/ 209374 h 4660008"/>
              <a:gd name="connsiteX1546" fmla="*/ 3282963 w 4643313"/>
              <a:gd name="connsiteY1546" fmla="*/ 210425 h 4660008"/>
              <a:gd name="connsiteX1547" fmla="*/ 3282053 w 4643313"/>
              <a:gd name="connsiteY1547" fmla="*/ 208683 h 4660008"/>
              <a:gd name="connsiteX1548" fmla="*/ 3285783 w 4643313"/>
              <a:gd name="connsiteY1548" fmla="*/ 204511 h 4660008"/>
              <a:gd name="connsiteX1549" fmla="*/ 3245753 w 4643313"/>
              <a:gd name="connsiteY1549" fmla="*/ 116763 h 4660008"/>
              <a:gd name="connsiteX1550" fmla="*/ 3250810 w 4643313"/>
              <a:gd name="connsiteY1550" fmla="*/ 120771 h 4660008"/>
              <a:gd name="connsiteX1551" fmla="*/ 3252221 w 4643313"/>
              <a:gd name="connsiteY1551" fmla="*/ 117814 h 4660008"/>
              <a:gd name="connsiteX1552" fmla="*/ 3245753 w 4643313"/>
              <a:gd name="connsiteY1552" fmla="*/ 116763 h 4660008"/>
              <a:gd name="connsiteX1553" fmla="*/ 3294009 w 4643313"/>
              <a:gd name="connsiteY1553" fmla="*/ 95934 h 4660008"/>
              <a:gd name="connsiteX1554" fmla="*/ 3302044 w 4643313"/>
              <a:gd name="connsiteY1554" fmla="*/ 133878 h 4660008"/>
              <a:gd name="connsiteX1555" fmla="*/ 3293172 w 4643313"/>
              <a:gd name="connsiteY1555" fmla="*/ 145179 h 4660008"/>
              <a:gd name="connsiteX1556" fmla="*/ 3287373 w 4643313"/>
              <a:gd name="connsiteY1556" fmla="*/ 117157 h 4660008"/>
              <a:gd name="connsiteX1557" fmla="*/ 3305649 w 4643313"/>
              <a:gd name="connsiteY1557" fmla="*/ 0 h 4660008"/>
              <a:gd name="connsiteX1558" fmla="*/ 3338009 w 4643313"/>
              <a:gd name="connsiteY1558" fmla="*/ 0 h 4660008"/>
              <a:gd name="connsiteX1559" fmla="*/ 3339536 w 4643313"/>
              <a:gd name="connsiteY1559" fmla="*/ 7758 h 4660008"/>
              <a:gd name="connsiteX1560" fmla="*/ 3359010 w 4643313"/>
              <a:gd name="connsiteY1560" fmla="*/ 61898 h 4660008"/>
              <a:gd name="connsiteX1561" fmla="*/ 3355277 w 4643313"/>
              <a:gd name="connsiteY1561" fmla="*/ 66071 h 4660008"/>
              <a:gd name="connsiteX1562" fmla="*/ 3354282 w 4643313"/>
              <a:gd name="connsiteY1562" fmla="*/ 75466 h 4660008"/>
              <a:gd name="connsiteX1563" fmla="*/ 3376822 w 4643313"/>
              <a:gd name="connsiteY1563" fmla="*/ 152406 h 4660008"/>
              <a:gd name="connsiteX1564" fmla="*/ 3371679 w 4643313"/>
              <a:gd name="connsiteY1564" fmla="*/ 159535 h 4660008"/>
              <a:gd name="connsiteX1565" fmla="*/ 3375326 w 4643313"/>
              <a:gd name="connsiteY1565" fmla="*/ 166500 h 4660008"/>
              <a:gd name="connsiteX1566" fmla="*/ 3370590 w 4643313"/>
              <a:gd name="connsiteY1566" fmla="*/ 242192 h 4660008"/>
              <a:gd name="connsiteX1567" fmla="*/ 3369921 w 4643313"/>
              <a:gd name="connsiteY1567" fmla="*/ 269162 h 4660008"/>
              <a:gd name="connsiteX1568" fmla="*/ 3367177 w 4643313"/>
              <a:gd name="connsiteY1568" fmla="*/ 326063 h 4660008"/>
              <a:gd name="connsiteX1569" fmla="*/ 3355562 w 4643313"/>
              <a:gd name="connsiteY1569" fmla="*/ 394264 h 4660008"/>
              <a:gd name="connsiteX1570" fmla="*/ 3361857 w 4643313"/>
              <a:gd name="connsiteY1570" fmla="*/ 417588 h 4660008"/>
              <a:gd name="connsiteX1571" fmla="*/ 3359865 w 4643313"/>
              <a:gd name="connsiteY1571" fmla="*/ 436379 h 4660008"/>
              <a:gd name="connsiteX1572" fmla="*/ 3347168 w 4643313"/>
              <a:gd name="connsiteY1572" fmla="*/ 525114 h 4660008"/>
              <a:gd name="connsiteX1573" fmla="*/ 3348990 w 4643313"/>
              <a:gd name="connsiteY1573" fmla="*/ 528597 h 4660008"/>
              <a:gd name="connsiteX1574" fmla="*/ 3348905 w 4643313"/>
              <a:gd name="connsiteY1574" fmla="*/ 539733 h 4660008"/>
              <a:gd name="connsiteX1575" fmla="*/ 3342355 w 4643313"/>
              <a:gd name="connsiteY1575" fmla="*/ 549819 h 4660008"/>
              <a:gd name="connsiteX1576" fmla="*/ 3339038 w 4643313"/>
              <a:gd name="connsiteY1576" fmla="*/ 560430 h 4660008"/>
              <a:gd name="connsiteX1577" fmla="*/ 3321950 w 4643313"/>
              <a:gd name="connsiteY1577" fmla="*/ 618185 h 4660008"/>
              <a:gd name="connsiteX1578" fmla="*/ 3305774 w 4643313"/>
              <a:gd name="connsiteY1578" fmla="*/ 677682 h 4660008"/>
              <a:gd name="connsiteX1579" fmla="*/ 3306686 w 4643313"/>
              <a:gd name="connsiteY1579" fmla="*/ 679421 h 4660008"/>
              <a:gd name="connsiteX1580" fmla="*/ 3298227 w 4643313"/>
              <a:gd name="connsiteY1580" fmla="*/ 697162 h 4660008"/>
              <a:gd name="connsiteX1581" fmla="*/ 3261733 w 4643313"/>
              <a:gd name="connsiteY1581" fmla="*/ 813886 h 4660008"/>
              <a:gd name="connsiteX1582" fmla="*/ 3234276 w 4643313"/>
              <a:gd name="connsiteY1582" fmla="*/ 897035 h 4660008"/>
              <a:gd name="connsiteX1583" fmla="*/ 3229137 w 4643313"/>
              <a:gd name="connsiteY1583" fmla="*/ 904163 h 4660008"/>
              <a:gd name="connsiteX1584" fmla="*/ 3225321 w 4643313"/>
              <a:gd name="connsiteY1584" fmla="*/ 919474 h 4660008"/>
              <a:gd name="connsiteX1585" fmla="*/ 3195216 w 4643313"/>
              <a:gd name="connsiteY1585" fmla="*/ 986261 h 4660008"/>
              <a:gd name="connsiteX1586" fmla="*/ 3176804 w 4643313"/>
              <a:gd name="connsiteY1586" fmla="*/ 1035836 h 4660008"/>
              <a:gd name="connsiteX1587" fmla="*/ 3137828 w 4643313"/>
              <a:gd name="connsiteY1587" fmla="*/ 1113927 h 4660008"/>
              <a:gd name="connsiteX1588" fmla="*/ 3085503 w 4643313"/>
              <a:gd name="connsiteY1588" fmla="*/ 1183477 h 4660008"/>
              <a:gd name="connsiteX1589" fmla="*/ 3081688 w 4643313"/>
              <a:gd name="connsiteY1589" fmla="*/ 1198785 h 4660008"/>
              <a:gd name="connsiteX1590" fmla="*/ 3077044 w 4643313"/>
              <a:gd name="connsiteY1590" fmla="*/ 1201215 h 4660008"/>
              <a:gd name="connsiteX1591" fmla="*/ 3044203 w 4643313"/>
              <a:gd name="connsiteY1591" fmla="*/ 1262781 h 4660008"/>
              <a:gd name="connsiteX1592" fmla="*/ 3024222 w 4643313"/>
              <a:gd name="connsiteY1592" fmla="*/ 1275462 h 4660008"/>
              <a:gd name="connsiteX1593" fmla="*/ 3025050 w 4643313"/>
              <a:gd name="connsiteY1593" fmla="*/ 1288341 h 4660008"/>
              <a:gd name="connsiteX1594" fmla="*/ 2994887 w 4643313"/>
              <a:gd name="connsiteY1594" fmla="*/ 1324655 h 4660008"/>
              <a:gd name="connsiteX1595" fmla="*/ 2993663 w 4643313"/>
              <a:gd name="connsiteY1595" fmla="*/ 1327086 h 4660008"/>
              <a:gd name="connsiteX1596" fmla="*/ 3003280 w 4643313"/>
              <a:gd name="connsiteY1596" fmla="*/ 1329730 h 4660008"/>
              <a:gd name="connsiteX1597" fmla="*/ 3101154 w 4643313"/>
              <a:gd name="connsiteY1597" fmla="*/ 1303751 h 4660008"/>
              <a:gd name="connsiteX1598" fmla="*/ 3093032 w 4643313"/>
              <a:gd name="connsiteY1598" fmla="*/ 1276946 h 4660008"/>
              <a:gd name="connsiteX1599" fmla="*/ 3109698 w 4643313"/>
              <a:gd name="connsiteY1599" fmla="*/ 1274875 h 4660008"/>
              <a:gd name="connsiteX1600" fmla="*/ 3114255 w 4643313"/>
              <a:gd name="connsiteY1600" fmla="*/ 1283581 h 4660008"/>
              <a:gd name="connsiteX1601" fmla="*/ 3133739 w 4643313"/>
              <a:gd name="connsiteY1601" fmla="*/ 1275598 h 4660008"/>
              <a:gd name="connsiteX1602" fmla="*/ 3141032 w 4643313"/>
              <a:gd name="connsiteY1602" fmla="*/ 1289527 h 4660008"/>
              <a:gd name="connsiteX1603" fmla="*/ 3170216 w 4643313"/>
              <a:gd name="connsiteY1603" fmla="*/ 1283120 h 4660008"/>
              <a:gd name="connsiteX1604" fmla="*/ 3251797 w 4643313"/>
              <a:gd name="connsiteY1604" fmla="*/ 1258151 h 4660008"/>
              <a:gd name="connsiteX1605" fmla="*/ 3273687 w 4643313"/>
              <a:gd name="connsiteY1605" fmla="*/ 1237816 h 4660008"/>
              <a:gd name="connsiteX1606" fmla="*/ 3315475 w 4643313"/>
              <a:gd name="connsiteY1606" fmla="*/ 1215935 h 4660008"/>
              <a:gd name="connsiteX1607" fmla="*/ 3438845 w 4643313"/>
              <a:gd name="connsiteY1607" fmla="*/ 1169086 h 4660008"/>
              <a:gd name="connsiteX1608" fmla="*/ 3662368 w 4643313"/>
              <a:gd name="connsiteY1608" fmla="*/ 1087544 h 4660008"/>
              <a:gd name="connsiteX1609" fmla="*/ 3676211 w 4643313"/>
              <a:gd name="connsiteY1609" fmla="*/ 1091387 h 4660008"/>
              <a:gd name="connsiteX1610" fmla="*/ 3860936 w 4643313"/>
              <a:gd name="connsiteY1610" fmla="*/ 1003538 h 4660008"/>
              <a:gd name="connsiteX1611" fmla="*/ 3866405 w 4643313"/>
              <a:gd name="connsiteY1611" fmla="*/ 1013985 h 4660008"/>
              <a:gd name="connsiteX1612" fmla="*/ 3768733 w 4643313"/>
              <a:gd name="connsiteY1612" fmla="*/ 1087313 h 4660008"/>
              <a:gd name="connsiteX1613" fmla="*/ 3741872 w 4643313"/>
              <a:gd name="connsiteY1613" fmla="*/ 1092503 h 4660008"/>
              <a:gd name="connsiteX1614" fmla="*/ 3594122 w 4643313"/>
              <a:gd name="connsiteY1614" fmla="*/ 1183177 h 4660008"/>
              <a:gd name="connsiteX1615" fmla="*/ 3592131 w 4643313"/>
              <a:gd name="connsiteY1615" fmla="*/ 1201969 h 4660008"/>
              <a:gd name="connsiteX1616" fmla="*/ 3644114 w 4643313"/>
              <a:gd name="connsiteY1616" fmla="*/ 1176968 h 4660008"/>
              <a:gd name="connsiteX1617" fmla="*/ 3681587 w 4643313"/>
              <a:gd name="connsiteY1617" fmla="*/ 1175094 h 4660008"/>
              <a:gd name="connsiteX1618" fmla="*/ 3677857 w 4643313"/>
              <a:gd name="connsiteY1618" fmla="*/ 1179267 h 4660008"/>
              <a:gd name="connsiteX1619" fmla="*/ 3410882 w 4643313"/>
              <a:gd name="connsiteY1619" fmla="*/ 1319056 h 4660008"/>
              <a:gd name="connsiteX1620" fmla="*/ 3388081 w 4643313"/>
              <a:gd name="connsiteY1620" fmla="*/ 1337652 h 4660008"/>
              <a:gd name="connsiteX1621" fmla="*/ 3395957 w 4643313"/>
              <a:gd name="connsiteY1621" fmla="*/ 1335746 h 4660008"/>
              <a:gd name="connsiteX1622" fmla="*/ 3433100 w 4643313"/>
              <a:gd name="connsiteY1622" fmla="*/ 1316297 h 4660008"/>
              <a:gd name="connsiteX1623" fmla="*/ 3435836 w 4643313"/>
              <a:gd name="connsiteY1623" fmla="*/ 1321520 h 4660008"/>
              <a:gd name="connsiteX1624" fmla="*/ 3412451 w 4643313"/>
              <a:gd name="connsiteY1624" fmla="*/ 1355949 h 4660008"/>
              <a:gd name="connsiteX1625" fmla="*/ 3321913 w 4643313"/>
              <a:gd name="connsiteY1625" fmla="*/ 1403356 h 4660008"/>
              <a:gd name="connsiteX1626" fmla="*/ 3312128 w 4643313"/>
              <a:gd name="connsiteY1626" fmla="*/ 1412917 h 4660008"/>
              <a:gd name="connsiteX1627" fmla="*/ 3320006 w 4643313"/>
              <a:gd name="connsiteY1627" fmla="*/ 1411011 h 4660008"/>
              <a:gd name="connsiteX1628" fmla="*/ 3454653 w 4643313"/>
              <a:gd name="connsiteY1628" fmla="*/ 1340509 h 4660008"/>
              <a:gd name="connsiteX1629" fmla="*/ 3472144 w 4643313"/>
              <a:gd name="connsiteY1629" fmla="*/ 1351316 h 4660008"/>
              <a:gd name="connsiteX1630" fmla="*/ 3625279 w 4643313"/>
              <a:gd name="connsiteY1630" fmla="*/ 1282226 h 4660008"/>
              <a:gd name="connsiteX1631" fmla="*/ 3704624 w 4643313"/>
              <a:gd name="connsiteY1631" fmla="*/ 1247336 h 4660008"/>
              <a:gd name="connsiteX1632" fmla="*/ 3727340 w 4643313"/>
              <a:gd name="connsiteY1632" fmla="*/ 1239878 h 4660008"/>
              <a:gd name="connsiteX1633" fmla="*/ 3622788 w 4643313"/>
              <a:gd name="connsiteY1633" fmla="*/ 1305715 h 4660008"/>
              <a:gd name="connsiteX1634" fmla="*/ 3485236 w 4643313"/>
              <a:gd name="connsiteY1634" fmla="*/ 1393269 h 4660008"/>
              <a:gd name="connsiteX1635" fmla="*/ 3478026 w 4643313"/>
              <a:gd name="connsiteY1635" fmla="*/ 1403263 h 4660008"/>
              <a:gd name="connsiteX1636" fmla="*/ 3484322 w 4643313"/>
              <a:gd name="connsiteY1636" fmla="*/ 1402823 h 4660008"/>
              <a:gd name="connsiteX1637" fmla="*/ 3495517 w 4643313"/>
              <a:gd name="connsiteY1637" fmla="*/ 1390306 h 4660008"/>
              <a:gd name="connsiteX1638" fmla="*/ 3499163 w 4643313"/>
              <a:gd name="connsiteY1638" fmla="*/ 1397271 h 4660008"/>
              <a:gd name="connsiteX1639" fmla="*/ 3566817 w 4643313"/>
              <a:gd name="connsiteY1639" fmla="*/ 1379595 h 4660008"/>
              <a:gd name="connsiteX1640" fmla="*/ 3704772 w 4643313"/>
              <a:gd name="connsiteY1640" fmla="*/ 1360605 h 4660008"/>
              <a:gd name="connsiteX1641" fmla="*/ 3758996 w 4643313"/>
              <a:gd name="connsiteY1641" fmla="*/ 1345525 h 4660008"/>
              <a:gd name="connsiteX1642" fmla="*/ 3770103 w 4643313"/>
              <a:gd name="connsiteY1642" fmla="*/ 1344145 h 4660008"/>
              <a:gd name="connsiteX1643" fmla="*/ 3767200 w 4643313"/>
              <a:gd name="connsiteY1643" fmla="*/ 1361195 h 4660008"/>
              <a:gd name="connsiteX1644" fmla="*/ 3796129 w 4643313"/>
              <a:gd name="connsiteY1644" fmla="*/ 1358656 h 4660008"/>
              <a:gd name="connsiteX1645" fmla="*/ 3795885 w 4643313"/>
              <a:gd name="connsiteY1645" fmla="*/ 1359487 h 4660008"/>
              <a:gd name="connsiteX1646" fmla="*/ 3796360 w 4643313"/>
              <a:gd name="connsiteY1646" fmla="*/ 1358633 h 4660008"/>
              <a:gd name="connsiteX1647" fmla="*/ 3818105 w 4643313"/>
              <a:gd name="connsiteY1647" fmla="*/ 1356727 h 4660008"/>
              <a:gd name="connsiteX1648" fmla="*/ 3827804 w 4643313"/>
              <a:gd name="connsiteY1648" fmla="*/ 1358303 h 4660008"/>
              <a:gd name="connsiteX1649" fmla="*/ 3839825 w 4643313"/>
              <a:gd name="connsiteY1649" fmla="*/ 1358666 h 4660008"/>
              <a:gd name="connsiteX1650" fmla="*/ 3844383 w 4643313"/>
              <a:gd name="connsiteY1650" fmla="*/ 1367369 h 4660008"/>
              <a:gd name="connsiteX1651" fmla="*/ 3837832 w 4643313"/>
              <a:gd name="connsiteY1651" fmla="*/ 1377456 h 4660008"/>
              <a:gd name="connsiteX1652" fmla="*/ 3790162 w 4643313"/>
              <a:gd name="connsiteY1652" fmla="*/ 1382451 h 4660008"/>
              <a:gd name="connsiteX1653" fmla="*/ 3788338 w 4643313"/>
              <a:gd name="connsiteY1653" fmla="*/ 1378968 h 4660008"/>
              <a:gd name="connsiteX1654" fmla="*/ 3788666 w 4643313"/>
              <a:gd name="connsiteY1654" fmla="*/ 1396545 h 4660008"/>
              <a:gd name="connsiteX1655" fmla="*/ 3815941 w 4643313"/>
              <a:gd name="connsiteY1655" fmla="*/ 1397792 h 4660008"/>
              <a:gd name="connsiteX1656" fmla="*/ 3868255 w 4643313"/>
              <a:gd name="connsiteY1656" fmla="*/ 1390366 h 4660008"/>
              <a:gd name="connsiteX1657" fmla="*/ 3875635 w 4643313"/>
              <a:gd name="connsiteY1657" fmla="*/ 1393160 h 4660008"/>
              <a:gd name="connsiteX1658" fmla="*/ 3889065 w 4643313"/>
              <a:gd name="connsiteY1658" fmla="*/ 1390564 h 4660008"/>
              <a:gd name="connsiteX1659" fmla="*/ 3907054 w 4643313"/>
              <a:gd name="connsiteY1659" fmla="*/ 1396674 h 4660008"/>
              <a:gd name="connsiteX1660" fmla="*/ 3901913 w 4643313"/>
              <a:gd name="connsiteY1660" fmla="*/ 1403802 h 4660008"/>
              <a:gd name="connsiteX1661" fmla="*/ 3851835 w 4643313"/>
              <a:gd name="connsiteY1661" fmla="*/ 1421149 h 4660008"/>
              <a:gd name="connsiteX1662" fmla="*/ 3836169 w 4643313"/>
              <a:gd name="connsiteY1662" fmla="*/ 1413823 h 4660008"/>
              <a:gd name="connsiteX1663" fmla="*/ 3818591 w 4643313"/>
              <a:gd name="connsiteY1663" fmla="*/ 1414152 h 4660008"/>
              <a:gd name="connsiteX1664" fmla="*/ 3809307 w 4643313"/>
              <a:gd name="connsiteY1664" fmla="*/ 1419015 h 4660008"/>
              <a:gd name="connsiteX1665" fmla="*/ 3793141 w 4643313"/>
              <a:gd name="connsiteY1665" fmla="*/ 1416386 h 4660008"/>
              <a:gd name="connsiteX1666" fmla="*/ 3788497 w 4643313"/>
              <a:gd name="connsiteY1666" fmla="*/ 1418817 h 4660008"/>
              <a:gd name="connsiteX1667" fmla="*/ 3762134 w 4643313"/>
              <a:gd name="connsiteY1667" fmla="*/ 1419311 h 4660008"/>
              <a:gd name="connsiteX1668" fmla="*/ 3740329 w 4643313"/>
              <a:gd name="connsiteY1668" fmla="*/ 1428510 h 4660008"/>
              <a:gd name="connsiteX1669" fmla="*/ 3713054 w 4643313"/>
              <a:gd name="connsiteY1669" fmla="*/ 1427262 h 4660008"/>
              <a:gd name="connsiteX1670" fmla="*/ 3715206 w 4643313"/>
              <a:gd name="connsiteY1670" fmla="*/ 1448320 h 4660008"/>
              <a:gd name="connsiteX1671" fmla="*/ 3765197 w 4643313"/>
              <a:gd name="connsiteY1671" fmla="*/ 1442110 h 4660008"/>
              <a:gd name="connsiteX1672" fmla="*/ 3781448 w 4643313"/>
              <a:gd name="connsiteY1672" fmla="*/ 1433601 h 4660008"/>
              <a:gd name="connsiteX1673" fmla="*/ 3802755 w 4643313"/>
              <a:gd name="connsiteY1673" fmla="*/ 1429100 h 4660008"/>
              <a:gd name="connsiteX1674" fmla="*/ 3819334 w 4643313"/>
              <a:gd name="connsiteY1674" fmla="*/ 1438167 h 4660008"/>
              <a:gd name="connsiteX1675" fmla="*/ 3866095 w 4643313"/>
              <a:gd name="connsiteY1675" fmla="*/ 1431431 h 4660008"/>
              <a:gd name="connsiteX1676" fmla="*/ 3891048 w 4643313"/>
              <a:gd name="connsiteY1676" fmla="*/ 1433896 h 4660008"/>
              <a:gd name="connsiteX1677" fmla="*/ 3906715 w 4643313"/>
              <a:gd name="connsiteY1677" fmla="*/ 1441221 h 4660008"/>
              <a:gd name="connsiteX1678" fmla="*/ 3950328 w 4643313"/>
              <a:gd name="connsiteY1678" fmla="*/ 1422823 h 4660008"/>
              <a:gd name="connsiteX1679" fmla="*/ 3957620 w 4643313"/>
              <a:gd name="connsiteY1679" fmla="*/ 1436753 h 4660008"/>
              <a:gd name="connsiteX1680" fmla="*/ 3981163 w 4643313"/>
              <a:gd name="connsiteY1680" fmla="*/ 1442173 h 4660008"/>
              <a:gd name="connsiteX1681" fmla="*/ 3988541 w 4643313"/>
              <a:gd name="connsiteY1681" fmla="*/ 1444966 h 4660008"/>
              <a:gd name="connsiteX1682" fmla="*/ 4002885 w 4643313"/>
              <a:gd name="connsiteY1682" fmla="*/ 1444110 h 4660008"/>
              <a:gd name="connsiteX1683" fmla="*/ 4022782 w 4643313"/>
              <a:gd name="connsiteY1683" fmla="*/ 1442566 h 4660008"/>
              <a:gd name="connsiteX1684" fmla="*/ 4032397 w 4643313"/>
              <a:gd name="connsiteY1684" fmla="*/ 1455281 h 4660008"/>
              <a:gd name="connsiteX1685" fmla="*/ 4007856 w 4643313"/>
              <a:gd name="connsiteY1685" fmla="*/ 1459256 h 4660008"/>
              <a:gd name="connsiteX1686" fmla="*/ 3961098 w 4643313"/>
              <a:gd name="connsiteY1686" fmla="*/ 1465991 h 4660008"/>
              <a:gd name="connsiteX1687" fmla="*/ 3899412 w 4643313"/>
              <a:gd name="connsiteY1687" fmla="*/ 1489415 h 4660008"/>
              <a:gd name="connsiteX1688" fmla="*/ 3799260 w 4643313"/>
              <a:gd name="connsiteY1688" fmla="*/ 1524109 h 4660008"/>
              <a:gd name="connsiteX1689" fmla="*/ 3785827 w 4643313"/>
              <a:gd name="connsiteY1689" fmla="*/ 1526705 h 4660008"/>
              <a:gd name="connsiteX1690" fmla="*/ 3735337 w 4643313"/>
              <a:gd name="connsiteY1690" fmla="*/ 1537612 h 4660008"/>
              <a:gd name="connsiteX1691" fmla="*/ 3706068 w 4643313"/>
              <a:gd name="connsiteY1691" fmla="*/ 1555155 h 4660008"/>
              <a:gd name="connsiteX1692" fmla="*/ 3701342 w 4643313"/>
              <a:gd name="connsiteY1692" fmla="*/ 1568724 h 4660008"/>
              <a:gd name="connsiteX1693" fmla="*/ 3711540 w 4643313"/>
              <a:gd name="connsiteY1693" fmla="*/ 1565603 h 4660008"/>
              <a:gd name="connsiteX1694" fmla="*/ 3723561 w 4643313"/>
              <a:gd name="connsiteY1694" fmla="*/ 1565964 h 4660008"/>
              <a:gd name="connsiteX1695" fmla="*/ 3721155 w 4643313"/>
              <a:gd name="connsiteY1695" fmla="*/ 1578316 h 4660008"/>
              <a:gd name="connsiteX1696" fmla="*/ 3686003 w 4643313"/>
              <a:gd name="connsiteY1696" fmla="*/ 1578974 h 4660008"/>
              <a:gd name="connsiteX1697" fmla="*/ 3676218 w 4643313"/>
              <a:gd name="connsiteY1697" fmla="*/ 1588534 h 4660008"/>
              <a:gd name="connsiteX1698" fmla="*/ 3700262 w 4643313"/>
              <a:gd name="connsiteY1698" fmla="*/ 1589256 h 4660008"/>
              <a:gd name="connsiteX1699" fmla="*/ 3741881 w 4643313"/>
              <a:gd name="connsiteY1699" fmla="*/ 1589650 h 4660008"/>
              <a:gd name="connsiteX1700" fmla="*/ 3826609 w 4643313"/>
              <a:gd name="connsiteY1700" fmla="*/ 1576342 h 4660008"/>
              <a:gd name="connsiteX1701" fmla="*/ 3837220 w 4643313"/>
              <a:gd name="connsiteY1701" fmla="*/ 1579661 h 4660008"/>
              <a:gd name="connsiteX1702" fmla="*/ 3849243 w 4643313"/>
              <a:gd name="connsiteY1702" fmla="*/ 1580023 h 4660008"/>
              <a:gd name="connsiteX1703" fmla="*/ 3911669 w 4643313"/>
              <a:gd name="connsiteY1703" fmla="*/ 1580614 h 4660008"/>
              <a:gd name="connsiteX1704" fmla="*/ 3844843 w 4643313"/>
              <a:gd name="connsiteY1704" fmla="*/ 1611166 h 4660008"/>
              <a:gd name="connsiteX1705" fmla="*/ 3903209 w 4643313"/>
              <a:gd name="connsiteY1705" fmla="*/ 1598353 h 4660008"/>
              <a:gd name="connsiteX1706" fmla="*/ 3946323 w 4643313"/>
              <a:gd name="connsiteY1706" fmla="*/ 1584652 h 4660008"/>
              <a:gd name="connsiteX1707" fmla="*/ 3956933 w 4643313"/>
              <a:gd name="connsiteY1707" fmla="*/ 1587971 h 4660008"/>
              <a:gd name="connsiteX1708" fmla="*/ 3976831 w 4643313"/>
              <a:gd name="connsiteY1708" fmla="*/ 1586426 h 4660008"/>
              <a:gd name="connsiteX1709" fmla="*/ 3998139 w 4643313"/>
              <a:gd name="connsiteY1709" fmla="*/ 1581925 h 4660008"/>
              <a:gd name="connsiteX1710" fmla="*/ 4045310 w 4643313"/>
              <a:gd name="connsiteY1710" fmla="*/ 1581630 h 4660008"/>
              <a:gd name="connsiteX1711" fmla="*/ 4103676 w 4643313"/>
              <a:gd name="connsiteY1711" fmla="*/ 1568817 h 4660008"/>
              <a:gd name="connsiteX1712" fmla="*/ 4196284 w 4643313"/>
              <a:gd name="connsiteY1712" fmla="*/ 1553604 h 4660008"/>
              <a:gd name="connsiteX1713" fmla="*/ 4192468 w 4643313"/>
              <a:gd name="connsiteY1713" fmla="*/ 1568913 h 4660008"/>
              <a:gd name="connsiteX1714" fmla="*/ 4186414 w 4643313"/>
              <a:gd name="connsiteY1714" fmla="*/ 1574301 h 4660008"/>
              <a:gd name="connsiteX1715" fmla="*/ 4206312 w 4643313"/>
              <a:gd name="connsiteY1715" fmla="*/ 1572756 h 4660008"/>
              <a:gd name="connsiteX1716" fmla="*/ 4234001 w 4643313"/>
              <a:gd name="connsiteY1716" fmla="*/ 1580443 h 4660008"/>
              <a:gd name="connsiteX1717" fmla="*/ 4208879 w 4643313"/>
              <a:gd name="connsiteY1717" fmla="*/ 1600254 h 4660008"/>
              <a:gd name="connsiteX1718" fmla="*/ 4164355 w 4643313"/>
              <a:gd name="connsiteY1718" fmla="*/ 1616910 h 4660008"/>
              <a:gd name="connsiteX1719" fmla="*/ 4151422 w 4643313"/>
              <a:gd name="connsiteY1719" fmla="*/ 1614808 h 4660008"/>
              <a:gd name="connsiteX1720" fmla="*/ 4127795 w 4643313"/>
              <a:gd name="connsiteY1720" fmla="*/ 1620525 h 4660008"/>
              <a:gd name="connsiteX1721" fmla="*/ 4082360 w 4643313"/>
              <a:gd name="connsiteY1721" fmla="*/ 1635441 h 4660008"/>
              <a:gd name="connsiteX1722" fmla="*/ 4076671 w 4643313"/>
              <a:gd name="connsiteY1722" fmla="*/ 1637024 h 4660008"/>
              <a:gd name="connsiteX1723" fmla="*/ 4080568 w 4643313"/>
              <a:gd name="connsiteY1723" fmla="*/ 1637083 h 4660008"/>
              <a:gd name="connsiteX1724" fmla="*/ 4089392 w 4643313"/>
              <a:gd name="connsiteY1724" fmla="*/ 1642469 h 4660008"/>
              <a:gd name="connsiteX1725" fmla="*/ 4092103 w 4643313"/>
              <a:gd name="connsiteY1725" fmla="*/ 1650182 h 4660008"/>
              <a:gd name="connsiteX1726" fmla="*/ 4011699 w 4643313"/>
              <a:gd name="connsiteY1726" fmla="*/ 1657445 h 4660008"/>
              <a:gd name="connsiteX1727" fmla="*/ 4005011 w 4643313"/>
              <a:gd name="connsiteY1727" fmla="*/ 1656953 h 4660008"/>
              <a:gd name="connsiteX1728" fmla="*/ 3987520 w 4643313"/>
              <a:gd name="connsiteY1728" fmla="*/ 1661817 h 4660008"/>
              <a:gd name="connsiteX1729" fmla="*/ 3982651 w 4643313"/>
              <a:gd name="connsiteY1729" fmla="*/ 1666461 h 4660008"/>
              <a:gd name="connsiteX1730" fmla="*/ 3970728 w 4643313"/>
              <a:gd name="connsiteY1730" fmla="*/ 1667997 h 4660008"/>
              <a:gd name="connsiteX1731" fmla="*/ 3955270 w 4643313"/>
              <a:gd name="connsiteY1731" fmla="*/ 1670582 h 4660008"/>
              <a:gd name="connsiteX1732" fmla="*/ 3947968 w 4643313"/>
              <a:gd name="connsiteY1732" fmla="*/ 1672533 h 4660008"/>
              <a:gd name="connsiteX1733" fmla="*/ 3908500 w 4643313"/>
              <a:gd name="connsiteY1733" fmla="*/ 1693198 h 4660008"/>
              <a:gd name="connsiteX1734" fmla="*/ 3894159 w 4643313"/>
              <a:gd name="connsiteY1734" fmla="*/ 1694051 h 4660008"/>
              <a:gd name="connsiteX1735" fmla="*/ 3887004 w 4643313"/>
              <a:gd name="connsiteY1735" fmla="*/ 1697479 h 4660008"/>
              <a:gd name="connsiteX1736" fmla="*/ 3894604 w 4643313"/>
              <a:gd name="connsiteY1736" fmla="*/ 1696999 h 4660008"/>
              <a:gd name="connsiteX1737" fmla="*/ 3912768 w 4643313"/>
              <a:gd name="connsiteY1737" fmla="*/ 1703196 h 4660008"/>
              <a:gd name="connsiteX1738" fmla="*/ 3933326 w 4643313"/>
              <a:gd name="connsiteY1738" fmla="*/ 1699739 h 4660008"/>
              <a:gd name="connsiteX1739" fmla="*/ 3958125 w 4643313"/>
              <a:gd name="connsiteY1739" fmla="*/ 1699037 h 4660008"/>
              <a:gd name="connsiteX1740" fmla="*/ 4008911 w 4643313"/>
              <a:gd name="connsiteY1740" fmla="*/ 1692807 h 4660008"/>
              <a:gd name="connsiteX1741" fmla="*/ 4048727 w 4643313"/>
              <a:gd name="connsiteY1741" fmla="*/ 1706065 h 4660008"/>
              <a:gd name="connsiteX1742" fmla="*/ 4021538 w 4643313"/>
              <a:gd name="connsiteY1742" fmla="*/ 1716423 h 4660008"/>
              <a:gd name="connsiteX1743" fmla="*/ 3988150 w 4643313"/>
              <a:gd name="connsiteY1743" fmla="*/ 1726955 h 4660008"/>
              <a:gd name="connsiteX1744" fmla="*/ 3914087 w 4643313"/>
              <a:gd name="connsiteY1744" fmla="*/ 1737679 h 4660008"/>
              <a:gd name="connsiteX1745" fmla="*/ 3856335 w 4643313"/>
              <a:gd name="connsiteY1745" fmla="*/ 1742189 h 4660008"/>
              <a:gd name="connsiteX1746" fmla="*/ 3812074 w 4643313"/>
              <a:gd name="connsiteY1746" fmla="*/ 1756865 h 4660008"/>
              <a:gd name="connsiteX1747" fmla="*/ 3737681 w 4643313"/>
              <a:gd name="connsiteY1747" fmla="*/ 1758969 h 4660008"/>
              <a:gd name="connsiteX1748" fmla="*/ 3718215 w 4643313"/>
              <a:gd name="connsiteY1748" fmla="*/ 1772945 h 4660008"/>
              <a:gd name="connsiteX1749" fmla="*/ 3699287 w 4643313"/>
              <a:gd name="connsiteY1749" fmla="*/ 1764850 h 4660008"/>
              <a:gd name="connsiteX1750" fmla="*/ 3669381 w 4643313"/>
              <a:gd name="connsiteY1750" fmla="*/ 1776242 h 4660008"/>
              <a:gd name="connsiteX1751" fmla="*/ 3653512 w 4643313"/>
              <a:gd name="connsiteY1751" fmla="*/ 1777122 h 4660008"/>
              <a:gd name="connsiteX1752" fmla="*/ 3651649 w 4643313"/>
              <a:gd name="connsiteY1752" fmla="*/ 1778880 h 4660008"/>
              <a:gd name="connsiteX1753" fmla="*/ 3643142 w 4643313"/>
              <a:gd name="connsiteY1753" fmla="*/ 1780284 h 4660008"/>
              <a:gd name="connsiteX1754" fmla="*/ 3638057 w 4643313"/>
              <a:gd name="connsiteY1754" fmla="*/ 1775284 h 4660008"/>
              <a:gd name="connsiteX1755" fmla="*/ 3637624 w 4643313"/>
              <a:gd name="connsiteY1755" fmla="*/ 1775222 h 4660008"/>
              <a:gd name="connsiteX1756" fmla="*/ 3616635 w 4643313"/>
              <a:gd name="connsiteY1756" fmla="*/ 1785405 h 4660008"/>
              <a:gd name="connsiteX1757" fmla="*/ 3618920 w 4643313"/>
              <a:gd name="connsiteY1757" fmla="*/ 1791092 h 4660008"/>
              <a:gd name="connsiteX1758" fmla="*/ 3657641 w 4643313"/>
              <a:gd name="connsiteY1758" fmla="*/ 1793834 h 4660008"/>
              <a:gd name="connsiteX1759" fmla="*/ 3698423 w 4643313"/>
              <a:gd name="connsiteY1759" fmla="*/ 1778298 h 4660008"/>
              <a:gd name="connsiteX1760" fmla="*/ 3699184 w 4643313"/>
              <a:gd name="connsiteY1760" fmla="*/ 1780194 h 4660008"/>
              <a:gd name="connsiteX1761" fmla="*/ 3718215 w 4643313"/>
              <a:gd name="connsiteY1761" fmla="*/ 1772945 h 4660008"/>
              <a:gd name="connsiteX1762" fmla="*/ 3771622 w 4643313"/>
              <a:gd name="connsiteY1762" fmla="*/ 1781021 h 4660008"/>
              <a:gd name="connsiteX1763" fmla="*/ 3810776 w 4643313"/>
              <a:gd name="connsiteY1763" fmla="*/ 1777039 h 4660008"/>
              <a:gd name="connsiteX1764" fmla="*/ 3900721 w 4643313"/>
              <a:gd name="connsiteY1764" fmla="*/ 1766824 h 4660008"/>
              <a:gd name="connsiteX1765" fmla="*/ 3901810 w 4643313"/>
              <a:gd name="connsiteY1765" fmla="*/ 1777341 h 4660008"/>
              <a:gd name="connsiteX1766" fmla="*/ 3849827 w 4643313"/>
              <a:gd name="connsiteY1766" fmla="*/ 1788400 h 4660008"/>
              <a:gd name="connsiteX1767" fmla="*/ 3742808 w 4643313"/>
              <a:gd name="connsiteY1767" fmla="*/ 1802932 h 4660008"/>
              <a:gd name="connsiteX1768" fmla="*/ 3727691 w 4643313"/>
              <a:gd name="connsiteY1768" fmla="*/ 1804319 h 4660008"/>
              <a:gd name="connsiteX1769" fmla="*/ 3714859 w 4643313"/>
              <a:gd name="connsiteY1769" fmla="*/ 1811394 h 4660008"/>
              <a:gd name="connsiteX1770" fmla="*/ 3683098 w 4643313"/>
              <a:gd name="connsiteY1770" fmla="*/ 1810375 h 4660008"/>
              <a:gd name="connsiteX1771" fmla="*/ 3661019 w 4643313"/>
              <a:gd name="connsiteY1771" fmla="*/ 1810040 h 4660008"/>
              <a:gd name="connsiteX1772" fmla="*/ 3633070 w 4643313"/>
              <a:gd name="connsiteY1772" fmla="*/ 1818500 h 4660008"/>
              <a:gd name="connsiteX1773" fmla="*/ 3644728 w 4643313"/>
              <a:gd name="connsiteY1773" fmla="*/ 1870909 h 4660008"/>
              <a:gd name="connsiteX1774" fmla="*/ 3617541 w 4643313"/>
              <a:gd name="connsiteY1774" fmla="*/ 1881268 h 4660008"/>
              <a:gd name="connsiteX1775" fmla="*/ 3603183 w 4643313"/>
              <a:gd name="connsiteY1775" fmla="*/ 1884551 h 4660008"/>
              <a:gd name="connsiteX1776" fmla="*/ 3610907 w 4643313"/>
              <a:gd name="connsiteY1776" fmla="*/ 1888167 h 4660008"/>
              <a:gd name="connsiteX1777" fmla="*/ 3625651 w 4643313"/>
              <a:gd name="connsiteY1777" fmla="*/ 1893849 h 4660008"/>
              <a:gd name="connsiteX1778" fmla="*/ 3647241 w 4643313"/>
              <a:gd name="connsiteY1778" fmla="*/ 1893934 h 4660008"/>
              <a:gd name="connsiteX1779" fmla="*/ 3669988 w 4643313"/>
              <a:gd name="connsiteY1779" fmla="*/ 1897832 h 4660008"/>
              <a:gd name="connsiteX1780" fmla="*/ 3670820 w 4643313"/>
              <a:gd name="connsiteY1780" fmla="*/ 1897807 h 4660008"/>
              <a:gd name="connsiteX1781" fmla="*/ 3675992 w 4643313"/>
              <a:gd name="connsiteY1781" fmla="*/ 1895078 h 4660008"/>
              <a:gd name="connsiteX1782" fmla="*/ 3683232 w 4643313"/>
              <a:gd name="connsiteY1782" fmla="*/ 1897471 h 4660008"/>
              <a:gd name="connsiteX1783" fmla="*/ 3683951 w 4643313"/>
              <a:gd name="connsiteY1783" fmla="*/ 1897452 h 4660008"/>
              <a:gd name="connsiteX1784" fmla="*/ 3693789 w 4643313"/>
              <a:gd name="connsiteY1784" fmla="*/ 1891577 h 4660008"/>
              <a:gd name="connsiteX1785" fmla="*/ 3760355 w 4643313"/>
              <a:gd name="connsiteY1785" fmla="*/ 1901201 h 4660008"/>
              <a:gd name="connsiteX1786" fmla="*/ 3832360 w 4643313"/>
              <a:gd name="connsiteY1786" fmla="*/ 1908755 h 4660008"/>
              <a:gd name="connsiteX1787" fmla="*/ 3845190 w 4643313"/>
              <a:gd name="connsiteY1787" fmla="*/ 1901681 h 4660008"/>
              <a:gd name="connsiteX1788" fmla="*/ 3869990 w 4643313"/>
              <a:gd name="connsiteY1788" fmla="*/ 1900979 h 4660008"/>
              <a:gd name="connsiteX1789" fmla="*/ 3882130 w 4643313"/>
              <a:gd name="connsiteY1789" fmla="*/ 1902913 h 4660008"/>
              <a:gd name="connsiteX1790" fmla="*/ 3880446 w 4643313"/>
              <a:gd name="connsiteY1790" fmla="*/ 1908743 h 4660008"/>
              <a:gd name="connsiteX1791" fmla="*/ 3887579 w 4643313"/>
              <a:gd name="connsiteY1791" fmla="*/ 1912294 h 4660008"/>
              <a:gd name="connsiteX1792" fmla="*/ 3953238 w 4643313"/>
              <a:gd name="connsiteY1792" fmla="*/ 1913411 h 4660008"/>
              <a:gd name="connsiteX1793" fmla="*/ 4001822 w 4643313"/>
              <a:gd name="connsiteY1793" fmla="*/ 1910158 h 4660008"/>
              <a:gd name="connsiteX1794" fmla="*/ 4018401 w 4643313"/>
              <a:gd name="connsiteY1794" fmla="*/ 1919224 h 4660008"/>
              <a:gd name="connsiteX1795" fmla="*/ 3855078 w 4643313"/>
              <a:gd name="connsiteY1795" fmla="*/ 1929312 h 4660008"/>
              <a:gd name="connsiteX1796" fmla="*/ 3819841 w 4643313"/>
              <a:gd name="connsiteY1796" fmla="*/ 1941107 h 4660008"/>
              <a:gd name="connsiteX1797" fmla="*/ 3806410 w 4643313"/>
              <a:gd name="connsiteY1797" fmla="*/ 1943702 h 4660008"/>
              <a:gd name="connsiteX1798" fmla="*/ 3805499 w 4643313"/>
              <a:gd name="connsiteY1798" fmla="*/ 1941961 h 4660008"/>
              <a:gd name="connsiteX1799" fmla="*/ 3705429 w 4643313"/>
              <a:gd name="connsiteY1799" fmla="*/ 1965518 h 4660008"/>
              <a:gd name="connsiteX1800" fmla="*/ 3671137 w 4643313"/>
              <a:gd name="connsiteY1800" fmla="*/ 1974877 h 4660008"/>
              <a:gd name="connsiteX1801" fmla="*/ 3658104 w 4643313"/>
              <a:gd name="connsiteY1801" fmla="*/ 1974289 h 4660008"/>
              <a:gd name="connsiteX1802" fmla="*/ 3669631 w 4643313"/>
              <a:gd name="connsiteY1802" fmla="*/ 1979689 h 4660008"/>
              <a:gd name="connsiteX1803" fmla="*/ 3656697 w 4643313"/>
              <a:gd name="connsiteY1803" fmla="*/ 2002109 h 4660008"/>
              <a:gd name="connsiteX1804" fmla="*/ 3652145 w 4643313"/>
              <a:gd name="connsiteY1804" fmla="*/ 2045388 h 4660008"/>
              <a:gd name="connsiteX1805" fmla="*/ 3646265 w 4643313"/>
              <a:gd name="connsiteY1805" fmla="*/ 2048660 h 4660008"/>
              <a:gd name="connsiteX1806" fmla="*/ 3657827 w 4643313"/>
              <a:gd name="connsiteY1806" fmla="*/ 2050540 h 4660008"/>
              <a:gd name="connsiteX1807" fmla="*/ 3668935 w 4643313"/>
              <a:gd name="connsiteY1807" fmla="*/ 2049159 h 4660008"/>
              <a:gd name="connsiteX1808" fmla="*/ 3667356 w 4643313"/>
              <a:gd name="connsiteY1808" fmla="*/ 2074390 h 4660008"/>
              <a:gd name="connsiteX1809" fmla="*/ 3683108 w 4643313"/>
              <a:gd name="connsiteY1809" fmla="*/ 2070579 h 4660008"/>
              <a:gd name="connsiteX1810" fmla="*/ 3738571 w 4643313"/>
              <a:gd name="connsiteY1810" fmla="*/ 2074816 h 4660008"/>
              <a:gd name="connsiteX1811" fmla="*/ 3799089 w 4643313"/>
              <a:gd name="connsiteY1811" fmla="*/ 2083062 h 4660008"/>
              <a:gd name="connsiteX1812" fmla="*/ 3842533 w 4643313"/>
              <a:gd name="connsiteY1812" fmla="*/ 2086937 h 4660008"/>
              <a:gd name="connsiteX1813" fmla="*/ 3844440 w 4643313"/>
              <a:gd name="connsiteY1813" fmla="*/ 2079282 h 4660008"/>
              <a:gd name="connsiteX1814" fmla="*/ 3891612 w 4643313"/>
              <a:gd name="connsiteY1814" fmla="*/ 2078986 h 4660008"/>
              <a:gd name="connsiteX1815" fmla="*/ 3916566 w 4643313"/>
              <a:gd name="connsiteY1815" fmla="*/ 2081449 h 4660008"/>
              <a:gd name="connsiteX1816" fmla="*/ 3939199 w 4643313"/>
              <a:gd name="connsiteY1816" fmla="*/ 2085129 h 4660008"/>
              <a:gd name="connsiteX1817" fmla="*/ 3939942 w 4643313"/>
              <a:gd name="connsiteY1817" fmla="*/ 2109143 h 4660008"/>
              <a:gd name="connsiteX1818" fmla="*/ 3940271 w 4643313"/>
              <a:gd name="connsiteY1818" fmla="*/ 2126719 h 4660008"/>
              <a:gd name="connsiteX1819" fmla="*/ 3971775 w 4643313"/>
              <a:gd name="connsiteY1819" fmla="*/ 2119097 h 4660008"/>
              <a:gd name="connsiteX1820" fmla="*/ 4016542 w 4643313"/>
              <a:gd name="connsiteY1820" fmla="*/ 2131153 h 4660008"/>
              <a:gd name="connsiteX1821" fmla="*/ 4022510 w 4643313"/>
              <a:gd name="connsiteY1821" fmla="*/ 2136902 h 4660008"/>
              <a:gd name="connsiteX1822" fmla="*/ 4023007 w 4643313"/>
              <a:gd name="connsiteY1822" fmla="*/ 2132205 h 4660008"/>
              <a:gd name="connsiteX1823" fmla="*/ 4042492 w 4643313"/>
              <a:gd name="connsiteY1823" fmla="*/ 2124221 h 4660008"/>
              <a:gd name="connsiteX1824" fmla="*/ 4060980 w 4643313"/>
              <a:gd name="connsiteY1824" fmla="*/ 2125633 h 4660008"/>
              <a:gd name="connsiteX1825" fmla="*/ 4077643 w 4643313"/>
              <a:gd name="connsiteY1825" fmla="*/ 2123564 h 4660008"/>
              <a:gd name="connsiteX1826" fmla="*/ 4090078 w 4643313"/>
              <a:gd name="connsiteY1826" fmla="*/ 2130364 h 4660008"/>
              <a:gd name="connsiteX1827" fmla="*/ 4112298 w 4643313"/>
              <a:gd name="connsiteY1827" fmla="*/ 2127604 h 4660008"/>
              <a:gd name="connsiteX1828" fmla="*/ 4132194 w 4643313"/>
              <a:gd name="connsiteY1828" fmla="*/ 2126059 h 4660008"/>
              <a:gd name="connsiteX1829" fmla="*/ 4143803 w 4643313"/>
              <a:gd name="connsiteY1829" fmla="*/ 2119982 h 4660008"/>
              <a:gd name="connsiteX1830" fmla="*/ 4157147 w 4643313"/>
              <a:gd name="connsiteY1830" fmla="*/ 2128523 h 4660008"/>
              <a:gd name="connsiteX1831" fmla="*/ 4185335 w 4643313"/>
              <a:gd name="connsiteY1831" fmla="*/ 2131513 h 4660008"/>
              <a:gd name="connsiteX1832" fmla="*/ 4186246 w 4643313"/>
              <a:gd name="connsiteY1832" fmla="*/ 2133253 h 4660008"/>
              <a:gd name="connsiteX1833" fmla="*/ 4181933 w 4643313"/>
              <a:gd name="connsiteY1833" fmla="*/ 2153261 h 4660008"/>
              <a:gd name="connsiteX1834" fmla="*/ 4103753 w 4643313"/>
              <a:gd name="connsiteY1834" fmla="*/ 2156481 h 4660008"/>
              <a:gd name="connsiteX1835" fmla="*/ 4084768 w 4643313"/>
              <a:gd name="connsiteY1835" fmla="*/ 2159767 h 4660008"/>
              <a:gd name="connsiteX1836" fmla="*/ 4031045 w 4643313"/>
              <a:gd name="connsiteY1836" fmla="*/ 2170149 h 4660008"/>
              <a:gd name="connsiteX1837" fmla="*/ 4017199 w 4643313"/>
              <a:gd name="connsiteY1837" fmla="*/ 2166304 h 4660008"/>
              <a:gd name="connsiteX1838" fmla="*/ 3949049 w 4643313"/>
              <a:gd name="connsiteY1838" fmla="*/ 2188679 h 4660008"/>
              <a:gd name="connsiteX1839" fmla="*/ 3925917 w 4643313"/>
              <a:gd name="connsiteY1839" fmla="*/ 2189697 h 4660008"/>
              <a:gd name="connsiteX1840" fmla="*/ 3908259 w 4643313"/>
              <a:gd name="connsiteY1840" fmla="*/ 2201164 h 4660008"/>
              <a:gd name="connsiteX1841" fmla="*/ 3901790 w 4643313"/>
              <a:gd name="connsiteY1841" fmla="*/ 2200112 h 4660008"/>
              <a:gd name="connsiteX1842" fmla="*/ 3884215 w 4643313"/>
              <a:gd name="connsiteY1842" fmla="*/ 2200441 h 4660008"/>
              <a:gd name="connsiteX1843" fmla="*/ 3831404 w 4643313"/>
              <a:gd name="connsiteY1843" fmla="*/ 2212564 h 4660008"/>
              <a:gd name="connsiteX1844" fmla="*/ 3827173 w 4643313"/>
              <a:gd name="connsiteY1844" fmla="*/ 2221434 h 4660008"/>
              <a:gd name="connsiteX1845" fmla="*/ 3821535 w 4643313"/>
              <a:gd name="connsiteY1845" fmla="*/ 2233261 h 4660008"/>
              <a:gd name="connsiteX1846" fmla="*/ 3826591 w 4643313"/>
              <a:gd name="connsiteY1846" fmla="*/ 2237269 h 4660008"/>
              <a:gd name="connsiteX1847" fmla="*/ 3878820 w 4643313"/>
              <a:gd name="connsiteY1847" fmla="*/ 2240980 h 4660008"/>
              <a:gd name="connsiteX1848" fmla="*/ 3899628 w 4643313"/>
              <a:gd name="connsiteY1848" fmla="*/ 2241177 h 4660008"/>
              <a:gd name="connsiteX1849" fmla="*/ 3902119 w 4643313"/>
              <a:gd name="connsiteY1849" fmla="*/ 2217687 h 4660008"/>
              <a:gd name="connsiteX1850" fmla="*/ 3912233 w 4643313"/>
              <a:gd name="connsiteY1850" fmla="*/ 2225704 h 4660008"/>
              <a:gd name="connsiteX1851" fmla="*/ 3957997 w 4643313"/>
              <a:gd name="connsiteY1851" fmla="*/ 2228363 h 4660008"/>
              <a:gd name="connsiteX1852" fmla="*/ 3977310 w 4643313"/>
              <a:gd name="connsiteY1852" fmla="*/ 2242653 h 4660008"/>
              <a:gd name="connsiteX1853" fmla="*/ 4036918 w 4643313"/>
              <a:gd name="connsiteY1853" fmla="*/ 2249157 h 4660008"/>
              <a:gd name="connsiteX1854" fmla="*/ 4030367 w 4643313"/>
              <a:gd name="connsiteY1854" fmla="*/ 2259243 h 4660008"/>
              <a:gd name="connsiteX1855" fmla="*/ 3997061 w 4643313"/>
              <a:gd name="connsiteY1855" fmla="*/ 2275041 h 4660008"/>
              <a:gd name="connsiteX1856" fmla="*/ 4068602 w 4643313"/>
              <a:gd name="connsiteY1856" fmla="*/ 2284693 h 4660008"/>
              <a:gd name="connsiteX1857" fmla="*/ 4112975 w 4643313"/>
              <a:gd name="connsiteY1857" fmla="*/ 2295106 h 4660008"/>
              <a:gd name="connsiteX1858" fmla="*/ 4138120 w 4643313"/>
              <a:gd name="connsiteY1858" fmla="*/ 2296478 h 4660008"/>
              <a:gd name="connsiteX1859" fmla="*/ 4158181 w 4643313"/>
              <a:gd name="connsiteY1859" fmla="*/ 2299212 h 4660008"/>
              <a:gd name="connsiteX1860" fmla="*/ 4165857 w 4643313"/>
              <a:gd name="connsiteY1860" fmla="*/ 2305266 h 4660008"/>
              <a:gd name="connsiteX1861" fmla="*/ 4167819 w 4643313"/>
              <a:gd name="connsiteY1861" fmla="*/ 2312849 h 4660008"/>
              <a:gd name="connsiteX1862" fmla="*/ 4075436 w 4643313"/>
              <a:gd name="connsiteY1862" fmla="*/ 2307189 h 4660008"/>
              <a:gd name="connsiteX1863" fmla="*/ 4076006 w 4643313"/>
              <a:gd name="connsiteY1863" fmla="*/ 2309064 h 4660008"/>
              <a:gd name="connsiteX1864" fmla="*/ 4056250 w 4643313"/>
              <a:gd name="connsiteY1864" fmla="*/ 2316383 h 4660008"/>
              <a:gd name="connsiteX1865" fmla="*/ 4048857 w 4643313"/>
              <a:gd name="connsiteY1865" fmla="*/ 2316771 h 4660008"/>
              <a:gd name="connsiteX1866" fmla="*/ 4055809 w 4643313"/>
              <a:gd name="connsiteY1866" fmla="*/ 2319133 h 4660008"/>
              <a:gd name="connsiteX1867" fmla="*/ 4076121 w 4643313"/>
              <a:gd name="connsiteY1867" fmla="*/ 2324028 h 4660008"/>
              <a:gd name="connsiteX1868" fmla="*/ 4082864 w 4643313"/>
              <a:gd name="connsiteY1868" fmla="*/ 2341850 h 4660008"/>
              <a:gd name="connsiteX1869" fmla="*/ 4081473 w 4643313"/>
              <a:gd name="connsiteY1869" fmla="*/ 2345613 h 4660008"/>
              <a:gd name="connsiteX1870" fmla="*/ 4089364 w 4643313"/>
              <a:gd name="connsiteY1870" fmla="*/ 2344001 h 4660008"/>
              <a:gd name="connsiteX1871" fmla="*/ 4124715 w 4643313"/>
              <a:gd name="connsiteY1871" fmla="*/ 2360885 h 4660008"/>
              <a:gd name="connsiteX1872" fmla="*/ 4099307 w 4643313"/>
              <a:gd name="connsiteY1872" fmla="*/ 2367691 h 4660008"/>
              <a:gd name="connsiteX1873" fmla="*/ 4068250 w 4643313"/>
              <a:gd name="connsiteY1873" fmla="*/ 2373982 h 4660008"/>
              <a:gd name="connsiteX1874" fmla="*/ 4000178 w 4643313"/>
              <a:gd name="connsiteY1874" fmla="*/ 2376000 h 4660008"/>
              <a:gd name="connsiteX1875" fmla="*/ 3977185 w 4643313"/>
              <a:gd name="connsiteY1875" fmla="*/ 2375101 h 4660008"/>
              <a:gd name="connsiteX1876" fmla="*/ 3962548 w 4643313"/>
              <a:gd name="connsiteY1876" fmla="*/ 2378642 h 4660008"/>
              <a:gd name="connsiteX1877" fmla="*/ 3952666 w 4643313"/>
              <a:gd name="connsiteY1877" fmla="*/ 2382014 h 4660008"/>
              <a:gd name="connsiteX1878" fmla="*/ 3933702 w 4643313"/>
              <a:gd name="connsiteY1878" fmla="*/ 2382459 h 4660008"/>
              <a:gd name="connsiteX1879" fmla="*/ 3928877 w 4643313"/>
              <a:gd name="connsiteY1879" fmla="*/ 2385472 h 4660008"/>
              <a:gd name="connsiteX1880" fmla="*/ 3913519 w 4643313"/>
              <a:gd name="connsiteY1880" fmla="*/ 2383769 h 4660008"/>
              <a:gd name="connsiteX1881" fmla="*/ 3886665 w 4643313"/>
              <a:gd name="connsiteY1881" fmla="*/ 2388011 h 4660008"/>
              <a:gd name="connsiteX1882" fmla="*/ 3879691 w 4643313"/>
              <a:gd name="connsiteY1882" fmla="*/ 2388711 h 4660008"/>
              <a:gd name="connsiteX1883" fmla="*/ 3881339 w 4643313"/>
              <a:gd name="connsiteY1883" fmla="*/ 2391859 h 4660008"/>
              <a:gd name="connsiteX1884" fmla="*/ 3883660 w 4643313"/>
              <a:gd name="connsiteY1884" fmla="*/ 2391504 h 4660008"/>
              <a:gd name="connsiteX1885" fmla="*/ 3903634 w 4643313"/>
              <a:gd name="connsiteY1885" fmla="*/ 2401863 h 4660008"/>
              <a:gd name="connsiteX1886" fmla="*/ 3986119 w 4643313"/>
              <a:gd name="connsiteY1886" fmla="*/ 2402065 h 4660008"/>
              <a:gd name="connsiteX1887" fmla="*/ 3986424 w 4643313"/>
              <a:gd name="connsiteY1887" fmla="*/ 2412119 h 4660008"/>
              <a:gd name="connsiteX1888" fmla="*/ 3984232 w 4643313"/>
              <a:gd name="connsiteY1888" fmla="*/ 2412961 h 4660008"/>
              <a:gd name="connsiteX1889" fmla="*/ 3991129 w 4643313"/>
              <a:gd name="connsiteY1889" fmla="*/ 2415118 h 4660008"/>
              <a:gd name="connsiteX1890" fmla="*/ 4037392 w 4643313"/>
              <a:gd name="connsiteY1890" fmla="*/ 2413080 h 4660008"/>
              <a:gd name="connsiteX1891" fmla="*/ 4100729 w 4643313"/>
              <a:gd name="connsiteY1891" fmla="*/ 2415413 h 4660008"/>
              <a:gd name="connsiteX1892" fmla="*/ 4124359 w 4643313"/>
              <a:gd name="connsiteY1892" fmla="*/ 2409695 h 4660008"/>
              <a:gd name="connsiteX1893" fmla="*/ 4171117 w 4643313"/>
              <a:gd name="connsiteY1893" fmla="*/ 2402960 h 4660008"/>
              <a:gd name="connsiteX1894" fmla="*/ 4183139 w 4643313"/>
              <a:gd name="connsiteY1894" fmla="*/ 2403321 h 4660008"/>
              <a:gd name="connsiteX1895" fmla="*/ 4183553 w 4643313"/>
              <a:gd name="connsiteY1895" fmla="*/ 2409760 h 4660008"/>
              <a:gd name="connsiteX1896" fmla="*/ 4157602 w 4643313"/>
              <a:gd name="connsiteY1896" fmla="*/ 2416693 h 4660008"/>
              <a:gd name="connsiteX1897" fmla="*/ 4133974 w 4643313"/>
              <a:gd name="connsiteY1897" fmla="*/ 2422409 h 4660008"/>
              <a:gd name="connsiteX1898" fmla="*/ 4109433 w 4643313"/>
              <a:gd name="connsiteY1898" fmla="*/ 2426384 h 4660008"/>
              <a:gd name="connsiteX1899" fmla="*/ 4077928 w 4643313"/>
              <a:gd name="connsiteY1899" fmla="*/ 2434007 h 4660008"/>
              <a:gd name="connsiteX1900" fmla="*/ 3901005 w 4643313"/>
              <a:gd name="connsiteY1900" fmla="*/ 2468963 h 4660008"/>
              <a:gd name="connsiteX1901" fmla="*/ 3854163 w 4643313"/>
              <a:gd name="connsiteY1901" fmla="*/ 2486836 h 4660008"/>
              <a:gd name="connsiteX1902" fmla="*/ 3836586 w 4643313"/>
              <a:gd name="connsiteY1902" fmla="*/ 2487165 h 4660008"/>
              <a:gd name="connsiteX1903" fmla="*/ 3829976 w 4643313"/>
              <a:gd name="connsiteY1903" fmla="*/ 2489028 h 4660008"/>
              <a:gd name="connsiteX1904" fmla="*/ 3831383 w 4643313"/>
              <a:gd name="connsiteY1904" fmla="*/ 2490539 h 4660008"/>
              <a:gd name="connsiteX1905" fmla="*/ 3834721 w 4643313"/>
              <a:gd name="connsiteY1905" fmla="*/ 2509538 h 4660008"/>
              <a:gd name="connsiteX1906" fmla="*/ 3849666 w 4643313"/>
              <a:gd name="connsiteY1906" fmla="*/ 2513624 h 4660008"/>
              <a:gd name="connsiteX1907" fmla="*/ 3914673 w 4643313"/>
              <a:gd name="connsiteY1907" fmla="*/ 2528644 h 4660008"/>
              <a:gd name="connsiteX1908" fmla="*/ 3926804 w 4643313"/>
              <a:gd name="connsiteY1908" fmla="*/ 2523367 h 4660008"/>
              <a:gd name="connsiteX1909" fmla="*/ 3949409 w 4643313"/>
              <a:gd name="connsiteY1909" fmla="*/ 2525421 h 4660008"/>
              <a:gd name="connsiteX1910" fmla="*/ 3957909 w 4643313"/>
              <a:gd name="connsiteY1910" fmla="*/ 2535307 h 4660008"/>
              <a:gd name="connsiteX1911" fmla="*/ 3927988 w 4643313"/>
              <a:gd name="connsiteY1911" fmla="*/ 2545349 h 4660008"/>
              <a:gd name="connsiteX1912" fmla="*/ 3869509 w 4643313"/>
              <a:gd name="connsiteY1912" fmla="*/ 2542770 h 4660008"/>
              <a:gd name="connsiteX1913" fmla="*/ 3831274 w 4643313"/>
              <a:gd name="connsiteY1913" fmla="*/ 2544651 h 4660008"/>
              <a:gd name="connsiteX1914" fmla="*/ 3827284 w 4643313"/>
              <a:gd name="connsiteY1914" fmla="*/ 2544487 h 4660008"/>
              <a:gd name="connsiteX1915" fmla="*/ 3830747 w 4643313"/>
              <a:gd name="connsiteY1915" fmla="*/ 2555808 h 4660008"/>
              <a:gd name="connsiteX1916" fmla="*/ 3838025 w 4643313"/>
              <a:gd name="connsiteY1916" fmla="*/ 2560994 h 4660008"/>
              <a:gd name="connsiteX1917" fmla="*/ 3855891 w 4643313"/>
              <a:gd name="connsiteY1917" fmla="*/ 2596222 h 4660008"/>
              <a:gd name="connsiteX1918" fmla="*/ 3858971 w 4643313"/>
              <a:gd name="connsiteY1918" fmla="*/ 2610118 h 4660008"/>
              <a:gd name="connsiteX1919" fmla="*/ 3868235 w 4643313"/>
              <a:gd name="connsiteY1919" fmla="*/ 2672536 h 4660008"/>
              <a:gd name="connsiteX1920" fmla="*/ 3884994 w 4643313"/>
              <a:gd name="connsiteY1920" fmla="*/ 2673668 h 4660008"/>
              <a:gd name="connsiteX1921" fmla="*/ 3888105 w 4643313"/>
              <a:gd name="connsiteY1921" fmla="*/ 2708292 h 4660008"/>
              <a:gd name="connsiteX1922" fmla="*/ 3916783 w 4643313"/>
              <a:gd name="connsiteY1922" fmla="*/ 2784533 h 4660008"/>
              <a:gd name="connsiteX1923" fmla="*/ 3909843 w 4643313"/>
              <a:gd name="connsiteY1923" fmla="*/ 2795800 h 4660008"/>
              <a:gd name="connsiteX1924" fmla="*/ 3917547 w 4643313"/>
              <a:gd name="connsiteY1924" fmla="*/ 2802185 h 4660008"/>
              <a:gd name="connsiteX1925" fmla="*/ 3925395 w 4643313"/>
              <a:gd name="connsiteY1925" fmla="*/ 2834785 h 4660008"/>
              <a:gd name="connsiteX1926" fmla="*/ 3930559 w 4643313"/>
              <a:gd name="connsiteY1926" fmla="*/ 2833959 h 4660008"/>
              <a:gd name="connsiteX1927" fmla="*/ 3931210 w 4643313"/>
              <a:gd name="connsiteY1927" fmla="*/ 2846126 h 4660008"/>
              <a:gd name="connsiteX1928" fmla="*/ 3941031 w 4643313"/>
              <a:gd name="connsiteY1928" fmla="*/ 2858523 h 4660008"/>
              <a:gd name="connsiteX1929" fmla="*/ 3947806 w 4643313"/>
              <a:gd name="connsiteY1929" fmla="*/ 2896015 h 4660008"/>
              <a:gd name="connsiteX1930" fmla="*/ 3966788 w 4643313"/>
              <a:gd name="connsiteY1930" fmla="*/ 2898532 h 4660008"/>
              <a:gd name="connsiteX1931" fmla="*/ 4007690 w 4643313"/>
              <a:gd name="connsiteY1931" fmla="*/ 2922306 h 4660008"/>
              <a:gd name="connsiteX1932" fmla="*/ 4013025 w 4643313"/>
              <a:gd name="connsiteY1932" fmla="*/ 2935582 h 4660008"/>
              <a:gd name="connsiteX1933" fmla="*/ 4051746 w 4643313"/>
              <a:gd name="connsiteY1933" fmla="*/ 2938321 h 4660008"/>
              <a:gd name="connsiteX1934" fmla="*/ 4090363 w 4643313"/>
              <a:gd name="connsiteY1934" fmla="*/ 2956407 h 4660008"/>
              <a:gd name="connsiteX1935" fmla="*/ 4094711 w 4643313"/>
              <a:gd name="connsiteY1935" fmla="*/ 2943819 h 4660008"/>
              <a:gd name="connsiteX1936" fmla="*/ 4143339 w 4643313"/>
              <a:gd name="connsiteY1936" fmla="*/ 2971209 h 4660008"/>
              <a:gd name="connsiteX1937" fmla="*/ 4153781 w 4643313"/>
              <a:gd name="connsiteY1937" fmla="*/ 2973791 h 4660008"/>
              <a:gd name="connsiteX1938" fmla="*/ 4151823 w 4643313"/>
              <a:gd name="connsiteY1938" fmla="*/ 2976724 h 4660008"/>
              <a:gd name="connsiteX1939" fmla="*/ 4173903 w 4643313"/>
              <a:gd name="connsiteY1939" fmla="*/ 2977059 h 4660008"/>
              <a:gd name="connsiteX1940" fmla="*/ 4207082 w 4643313"/>
              <a:gd name="connsiteY1940" fmla="*/ 2997216 h 4660008"/>
              <a:gd name="connsiteX1941" fmla="*/ 4197732 w 4643313"/>
              <a:gd name="connsiteY1941" fmla="*/ 3005152 h 4660008"/>
              <a:gd name="connsiteX1942" fmla="*/ 4222100 w 4643313"/>
              <a:gd name="connsiteY1942" fmla="*/ 3011174 h 4660008"/>
              <a:gd name="connsiteX1943" fmla="*/ 4243415 w 4643313"/>
              <a:gd name="connsiteY1943" fmla="*/ 3009613 h 4660008"/>
              <a:gd name="connsiteX1944" fmla="*/ 4281931 w 4643313"/>
              <a:gd name="connsiteY1944" fmla="*/ 3043045 h 4660008"/>
              <a:gd name="connsiteX1945" fmla="*/ 4288893 w 4643313"/>
              <a:gd name="connsiteY1945" fmla="*/ 3044764 h 4660008"/>
              <a:gd name="connsiteX1946" fmla="*/ 4300858 w 4643313"/>
              <a:gd name="connsiteY1946" fmla="*/ 3051138 h 4660008"/>
              <a:gd name="connsiteX1947" fmla="*/ 4369174 w 4643313"/>
              <a:gd name="connsiteY1947" fmla="*/ 3088521 h 4660008"/>
              <a:gd name="connsiteX1948" fmla="*/ 4411276 w 4643313"/>
              <a:gd name="connsiteY1948" fmla="*/ 3107468 h 4660008"/>
              <a:gd name="connsiteX1949" fmla="*/ 4426722 w 4643313"/>
              <a:gd name="connsiteY1949" fmla="*/ 3114702 h 4660008"/>
              <a:gd name="connsiteX1950" fmla="*/ 4420089 w 4643313"/>
              <a:gd name="connsiteY1950" fmla="*/ 3121602 h 4660008"/>
              <a:gd name="connsiteX1951" fmla="*/ 4433580 w 4643313"/>
              <a:gd name="connsiteY1951" fmla="*/ 3131768 h 4660008"/>
              <a:gd name="connsiteX1952" fmla="*/ 4463816 w 4643313"/>
              <a:gd name="connsiteY1952" fmla="*/ 3128995 h 4660008"/>
              <a:gd name="connsiteX1953" fmla="*/ 4473495 w 4643313"/>
              <a:gd name="connsiteY1953" fmla="*/ 3129680 h 4660008"/>
              <a:gd name="connsiteX1954" fmla="*/ 4462189 w 4643313"/>
              <a:gd name="connsiteY1954" fmla="*/ 3140548 h 4660008"/>
              <a:gd name="connsiteX1955" fmla="*/ 4463713 w 4643313"/>
              <a:gd name="connsiteY1955" fmla="*/ 3144340 h 4660008"/>
              <a:gd name="connsiteX1956" fmla="*/ 4467194 w 4643313"/>
              <a:gd name="connsiteY1956" fmla="*/ 3145200 h 4660008"/>
              <a:gd name="connsiteX1957" fmla="*/ 4476544 w 4643313"/>
              <a:gd name="connsiteY1957" fmla="*/ 3137265 h 4660008"/>
              <a:gd name="connsiteX1958" fmla="*/ 4503958 w 4643313"/>
              <a:gd name="connsiteY1958" fmla="*/ 3150873 h 4660008"/>
              <a:gd name="connsiteX1959" fmla="*/ 4597405 w 4643313"/>
              <a:gd name="connsiteY1959" fmla="*/ 3196176 h 4660008"/>
              <a:gd name="connsiteX1960" fmla="*/ 4641787 w 4643313"/>
              <a:gd name="connsiteY1960" fmla="*/ 3220811 h 4660008"/>
              <a:gd name="connsiteX1961" fmla="*/ 4643313 w 4643313"/>
              <a:gd name="connsiteY1961" fmla="*/ 3224604 h 4660008"/>
              <a:gd name="connsiteX1962" fmla="*/ 4546282 w 4643313"/>
              <a:gd name="connsiteY1962" fmla="*/ 3193786 h 4660008"/>
              <a:gd name="connsiteX1963" fmla="*/ 4522679 w 4643313"/>
              <a:gd name="connsiteY1963" fmla="*/ 3189659 h 4660008"/>
              <a:gd name="connsiteX1964" fmla="*/ 4503421 w 4643313"/>
              <a:gd name="connsiteY1964" fmla="*/ 3172944 h 4660008"/>
              <a:gd name="connsiteX1965" fmla="*/ 4430326 w 4643313"/>
              <a:gd name="connsiteY1965" fmla="*/ 3154874 h 4660008"/>
              <a:gd name="connsiteX1966" fmla="*/ 4450016 w 4643313"/>
              <a:gd name="connsiteY1966" fmla="*/ 3164864 h 4660008"/>
              <a:gd name="connsiteX1967" fmla="*/ 4423920 w 4643313"/>
              <a:gd name="connsiteY1967" fmla="*/ 3185739 h 4660008"/>
              <a:gd name="connsiteX1968" fmla="*/ 4224753 w 4643313"/>
              <a:gd name="connsiteY1968" fmla="*/ 3134797 h 4660008"/>
              <a:gd name="connsiteX1969" fmla="*/ 4220079 w 4643313"/>
              <a:gd name="connsiteY1969" fmla="*/ 3138764 h 4660008"/>
              <a:gd name="connsiteX1970" fmla="*/ 4255545 w 4643313"/>
              <a:gd name="connsiteY1970" fmla="*/ 3164610 h 4660008"/>
              <a:gd name="connsiteX1971" fmla="*/ 4251631 w 4643313"/>
              <a:gd name="connsiteY1971" fmla="*/ 3170473 h 4660008"/>
              <a:gd name="connsiteX1972" fmla="*/ 4233796 w 4643313"/>
              <a:gd name="connsiteY1972" fmla="*/ 3172896 h 4660008"/>
              <a:gd name="connsiteX1973" fmla="*/ 4218349 w 4643313"/>
              <a:gd name="connsiteY1973" fmla="*/ 3165662 h 4660008"/>
              <a:gd name="connsiteX1974" fmla="*/ 4193118 w 4643313"/>
              <a:gd name="connsiteY1974" fmla="*/ 3173087 h 4660008"/>
              <a:gd name="connsiteX1975" fmla="*/ 4164076 w 4643313"/>
              <a:gd name="connsiteY1975" fmla="*/ 3171032 h 4660008"/>
              <a:gd name="connsiteX1976" fmla="*/ 4137755 w 4643313"/>
              <a:gd name="connsiteY1976" fmla="*/ 3167939 h 4660008"/>
              <a:gd name="connsiteX1977" fmla="*/ 4136229 w 4643313"/>
              <a:gd name="connsiteY1977" fmla="*/ 3164148 h 4660008"/>
              <a:gd name="connsiteX1978" fmla="*/ 4138618 w 4643313"/>
              <a:gd name="connsiteY1978" fmla="*/ 3154492 h 4660008"/>
              <a:gd name="connsiteX1979" fmla="*/ 4169946 w 4643313"/>
              <a:gd name="connsiteY1979" fmla="*/ 3162235 h 4660008"/>
              <a:gd name="connsiteX1980" fmla="*/ 4191264 w 4643313"/>
              <a:gd name="connsiteY1980" fmla="*/ 3160674 h 4660008"/>
              <a:gd name="connsiteX1981" fmla="*/ 4189740 w 4643313"/>
              <a:gd name="connsiteY1981" fmla="*/ 3156881 h 4660008"/>
              <a:gd name="connsiteX1982" fmla="*/ 4123935 w 4643313"/>
              <a:gd name="connsiteY1982" fmla="*/ 3149153 h 4660008"/>
              <a:gd name="connsiteX1983" fmla="*/ 4117303 w 4643313"/>
              <a:gd name="connsiteY1983" fmla="*/ 3156053 h 4660008"/>
              <a:gd name="connsiteX1984" fmla="*/ 4080209 w 4643313"/>
              <a:gd name="connsiteY1984" fmla="*/ 3141760 h 4660008"/>
              <a:gd name="connsiteX1985" fmla="*/ 4031480 w 4643313"/>
              <a:gd name="connsiteY1985" fmla="*/ 3129712 h 4660008"/>
              <a:gd name="connsiteX1986" fmla="*/ 4021798 w 4643313"/>
              <a:gd name="connsiteY1986" fmla="*/ 3129029 h 4660008"/>
              <a:gd name="connsiteX1987" fmla="*/ 4005813 w 4643313"/>
              <a:gd name="connsiteY1987" fmla="*/ 3143863 h 4660008"/>
              <a:gd name="connsiteX1988" fmla="*/ 4018214 w 4643313"/>
              <a:gd name="connsiteY1988" fmla="*/ 3143512 h 4660008"/>
              <a:gd name="connsiteX1989" fmla="*/ 4030077 w 4643313"/>
              <a:gd name="connsiteY1989" fmla="*/ 3165231 h 4660008"/>
              <a:gd name="connsiteX1990" fmla="*/ 4048676 w 4643313"/>
              <a:gd name="connsiteY1990" fmla="*/ 3164705 h 4660008"/>
              <a:gd name="connsiteX1991" fmla="*/ 4064123 w 4643313"/>
              <a:gd name="connsiteY1991" fmla="*/ 3171940 h 4660008"/>
              <a:gd name="connsiteX1992" fmla="*/ 4076852 w 4643313"/>
              <a:gd name="connsiteY1992" fmla="*/ 3180210 h 4660008"/>
              <a:gd name="connsiteX1993" fmla="*/ 4075986 w 4643313"/>
              <a:gd name="connsiteY1993" fmla="*/ 3193659 h 4660008"/>
              <a:gd name="connsiteX1994" fmla="*/ 4071743 w 4643313"/>
              <a:gd name="connsiteY1994" fmla="*/ 3190903 h 4660008"/>
              <a:gd name="connsiteX1995" fmla="*/ 4050426 w 4643313"/>
              <a:gd name="connsiteY1995" fmla="*/ 3192464 h 4660008"/>
              <a:gd name="connsiteX1996" fmla="*/ 4028345 w 4643313"/>
              <a:gd name="connsiteY1996" fmla="*/ 3192129 h 4660008"/>
              <a:gd name="connsiteX1997" fmla="*/ 4015185 w 4643313"/>
              <a:gd name="connsiteY1997" fmla="*/ 3190583 h 4660008"/>
              <a:gd name="connsiteX1998" fmla="*/ 3998112 w 4643313"/>
              <a:gd name="connsiteY1998" fmla="*/ 3194902 h 4660008"/>
              <a:gd name="connsiteX1999" fmla="*/ 3849428 w 4643313"/>
              <a:gd name="connsiteY1999" fmla="*/ 3183763 h 4660008"/>
              <a:gd name="connsiteX2000" fmla="*/ 3825719 w 4643313"/>
              <a:gd name="connsiteY2000" fmla="*/ 3194982 h 4660008"/>
              <a:gd name="connsiteX2001" fmla="*/ 3806791 w 4643313"/>
              <a:gd name="connsiteY2001" fmla="*/ 3186888 h 4660008"/>
              <a:gd name="connsiteX2002" fmla="*/ 3788192 w 4643313"/>
              <a:gd name="connsiteY2002" fmla="*/ 3187412 h 4660008"/>
              <a:gd name="connsiteX2003" fmla="*/ 3889794 w 4643313"/>
              <a:gd name="connsiteY2003" fmla="*/ 3229608 h 4660008"/>
              <a:gd name="connsiteX2004" fmla="*/ 3929277 w 4643313"/>
              <a:gd name="connsiteY2004" fmla="*/ 3234245 h 4660008"/>
              <a:gd name="connsiteX2005" fmla="*/ 3977906 w 4643313"/>
              <a:gd name="connsiteY2005" fmla="*/ 3261636 h 4660008"/>
              <a:gd name="connsiteX2006" fmla="*/ 4005753 w 4643313"/>
              <a:gd name="connsiteY2006" fmla="*/ 3268520 h 4660008"/>
              <a:gd name="connsiteX2007" fmla="*/ 4025010 w 4643313"/>
              <a:gd name="connsiteY2007" fmla="*/ 3285236 h 4660008"/>
              <a:gd name="connsiteX2008" fmla="*/ 4018706 w 4643313"/>
              <a:gd name="connsiteY2008" fmla="*/ 3300757 h 4660008"/>
              <a:gd name="connsiteX2009" fmla="*/ 3991726 w 4643313"/>
              <a:gd name="connsiteY2009" fmla="*/ 3280424 h 4660008"/>
              <a:gd name="connsiteX2010" fmla="*/ 3915150 w 4643313"/>
              <a:gd name="connsiteY2010" fmla="*/ 3261493 h 4660008"/>
              <a:gd name="connsiteX2011" fmla="*/ 3875007 w 4643313"/>
              <a:gd name="connsiteY2011" fmla="*/ 3239615 h 4660008"/>
              <a:gd name="connsiteX2012" fmla="*/ 3823991 w 4643313"/>
              <a:gd name="connsiteY2012" fmla="*/ 3221880 h 4660008"/>
              <a:gd name="connsiteX2013" fmla="*/ 3801476 w 4643313"/>
              <a:gd name="connsiteY2013" fmla="*/ 3228270 h 4660008"/>
              <a:gd name="connsiteX2014" fmla="*/ 3790273 w 4643313"/>
              <a:gd name="connsiteY2014" fmla="*/ 3223791 h 4660008"/>
              <a:gd name="connsiteX2015" fmla="*/ 3788749 w 4643313"/>
              <a:gd name="connsiteY2015" fmla="*/ 3219999 h 4660008"/>
              <a:gd name="connsiteX2016" fmla="*/ 3771902 w 4643313"/>
              <a:gd name="connsiteY2016" fmla="*/ 3248283 h 4660008"/>
              <a:gd name="connsiteX2017" fmla="*/ 3774186 w 4643313"/>
              <a:gd name="connsiteY2017" fmla="*/ 3253973 h 4660008"/>
              <a:gd name="connsiteX2018" fmla="*/ 3789634 w 4643313"/>
              <a:gd name="connsiteY2018" fmla="*/ 3261207 h 4660008"/>
              <a:gd name="connsiteX2019" fmla="*/ 3801930 w 4643313"/>
              <a:gd name="connsiteY2019" fmla="*/ 3276201 h 4660008"/>
              <a:gd name="connsiteX2020" fmla="*/ 3862956 w 4643313"/>
              <a:gd name="connsiteY2020" fmla="*/ 3303243 h 4660008"/>
              <a:gd name="connsiteX2021" fmla="*/ 3856324 w 4643313"/>
              <a:gd name="connsiteY2021" fmla="*/ 3310143 h 4660008"/>
              <a:gd name="connsiteX2022" fmla="*/ 3853606 w 4643313"/>
              <a:gd name="connsiteY2022" fmla="*/ 3311178 h 4660008"/>
              <a:gd name="connsiteX2023" fmla="*/ 3833484 w 4643313"/>
              <a:gd name="connsiteY2023" fmla="*/ 3307912 h 4660008"/>
              <a:gd name="connsiteX2024" fmla="*/ 3830764 w 4643313"/>
              <a:gd name="connsiteY2024" fmla="*/ 3308947 h 4660008"/>
              <a:gd name="connsiteX2025" fmla="*/ 3803247 w 4643313"/>
              <a:gd name="connsiteY2025" fmla="*/ 3310684 h 4660008"/>
              <a:gd name="connsiteX2026" fmla="*/ 3747123 w 4643313"/>
              <a:gd name="connsiteY2026" fmla="*/ 3303641 h 4660008"/>
              <a:gd name="connsiteX2027" fmla="*/ 3704261 w 4643313"/>
              <a:gd name="connsiteY2027" fmla="*/ 3282798 h 4660008"/>
              <a:gd name="connsiteX2028" fmla="*/ 3641939 w 4643313"/>
              <a:gd name="connsiteY2028" fmla="*/ 3275930 h 4660008"/>
              <a:gd name="connsiteX2029" fmla="*/ 3641176 w 4643313"/>
              <a:gd name="connsiteY2029" fmla="*/ 3274035 h 4660008"/>
              <a:gd name="connsiteX2030" fmla="*/ 3541428 w 4643313"/>
              <a:gd name="connsiteY2030" fmla="*/ 3244252 h 4660008"/>
              <a:gd name="connsiteX2031" fmla="*/ 3535126 w 4643313"/>
              <a:gd name="connsiteY2031" fmla="*/ 3259774 h 4660008"/>
              <a:gd name="connsiteX2032" fmla="*/ 3529076 w 4643313"/>
              <a:gd name="connsiteY2032" fmla="*/ 3260029 h 4660008"/>
              <a:gd name="connsiteX2033" fmla="*/ 3548997 w 4643313"/>
              <a:gd name="connsiteY2033" fmla="*/ 3269393 h 4660008"/>
              <a:gd name="connsiteX2034" fmla="*/ 3575015 w 4643313"/>
              <a:gd name="connsiteY2034" fmla="*/ 3282693 h 4660008"/>
              <a:gd name="connsiteX2035" fmla="*/ 3596217 w 4643313"/>
              <a:gd name="connsiteY2035" fmla="*/ 3289177 h 4660008"/>
              <a:gd name="connsiteX2036" fmla="*/ 3595689 w 4643313"/>
              <a:gd name="connsiteY2036" fmla="*/ 3305535 h 4660008"/>
              <a:gd name="connsiteX2037" fmla="*/ 3604758 w 4643313"/>
              <a:gd name="connsiteY2037" fmla="*/ 3317296 h 4660008"/>
              <a:gd name="connsiteX2038" fmla="*/ 3617200 w 4643313"/>
              <a:gd name="connsiteY2038" fmla="*/ 3322073 h 4660008"/>
              <a:gd name="connsiteX2039" fmla="*/ 3631039 w 4643313"/>
              <a:gd name="connsiteY2039" fmla="*/ 3322419 h 4660008"/>
              <a:gd name="connsiteX2040" fmla="*/ 3667529 w 4643313"/>
              <a:gd name="connsiteY2040" fmla="*/ 3343052 h 4660008"/>
              <a:gd name="connsiteX2041" fmla="*/ 3681371 w 4643313"/>
              <a:gd name="connsiteY2041" fmla="*/ 3343398 h 4660008"/>
              <a:gd name="connsiteX2042" fmla="*/ 3737396 w 4643313"/>
              <a:gd name="connsiteY2042" fmla="*/ 3383122 h 4660008"/>
              <a:gd name="connsiteX2043" fmla="*/ 3742741 w 4643313"/>
              <a:gd name="connsiteY2043" fmla="*/ 3373583 h 4660008"/>
              <a:gd name="connsiteX2044" fmla="*/ 3807221 w 4643313"/>
              <a:gd name="connsiteY2044" fmla="*/ 3404961 h 4660008"/>
              <a:gd name="connsiteX2045" fmla="*/ 3829561 w 4643313"/>
              <a:gd name="connsiteY2045" fmla="*/ 3415194 h 4660008"/>
              <a:gd name="connsiteX2046" fmla="*/ 3847652 w 4643313"/>
              <a:gd name="connsiteY2046" fmla="*/ 3420484 h 4660008"/>
              <a:gd name="connsiteX2047" fmla="*/ 3845987 w 4643313"/>
              <a:gd name="connsiteY2047" fmla="*/ 3433093 h 4660008"/>
              <a:gd name="connsiteX2048" fmla="*/ 3881601 w 4643313"/>
              <a:gd name="connsiteY2048" fmla="*/ 3441796 h 4660008"/>
              <a:gd name="connsiteX2049" fmla="*/ 3882695 w 4643313"/>
              <a:gd name="connsiteY2049" fmla="*/ 3427313 h 4660008"/>
              <a:gd name="connsiteX2050" fmla="*/ 3888346 w 4643313"/>
              <a:gd name="connsiteY2050" fmla="*/ 3427827 h 4660008"/>
              <a:gd name="connsiteX2051" fmla="*/ 3899955 w 4643313"/>
              <a:gd name="connsiteY2051" fmla="*/ 3438907 h 4660008"/>
              <a:gd name="connsiteX2052" fmla="*/ 3930223 w 4643313"/>
              <a:gd name="connsiteY2052" fmla="*/ 3457153 h 4660008"/>
              <a:gd name="connsiteX2053" fmla="*/ 3945509 w 4643313"/>
              <a:gd name="connsiteY2053" fmla="*/ 3471302 h 4660008"/>
              <a:gd name="connsiteX2054" fmla="*/ 3972362 w 4643313"/>
              <a:gd name="connsiteY2054" fmla="*/ 3478299 h 4660008"/>
              <a:gd name="connsiteX2055" fmla="*/ 4008018 w 4643313"/>
              <a:gd name="connsiteY2055" fmla="*/ 3505236 h 4660008"/>
              <a:gd name="connsiteX2056" fmla="*/ 4012005 w 4643313"/>
              <a:gd name="connsiteY2056" fmla="*/ 3518359 h 4660008"/>
              <a:gd name="connsiteX2057" fmla="*/ 4047047 w 4643313"/>
              <a:gd name="connsiteY2057" fmla="*/ 3525188 h 4660008"/>
              <a:gd name="connsiteX2058" fmla="*/ 4080994 w 4643313"/>
              <a:gd name="connsiteY2058" fmla="*/ 3546501 h 4660008"/>
              <a:gd name="connsiteX2059" fmla="*/ 4085772 w 4643313"/>
              <a:gd name="connsiteY2059" fmla="*/ 3535086 h 4660008"/>
              <a:gd name="connsiteX2060" fmla="*/ 4128217 w 4643313"/>
              <a:gd name="connsiteY2060" fmla="*/ 3566286 h 4660008"/>
              <a:gd name="connsiteX2061" fmla="*/ 4137548 w 4643313"/>
              <a:gd name="connsiteY2061" fmla="*/ 3569868 h 4660008"/>
              <a:gd name="connsiteX2062" fmla="*/ 4135577 w 4643313"/>
              <a:gd name="connsiteY2062" fmla="*/ 3572424 h 4660008"/>
              <a:gd name="connsiteX2063" fmla="*/ 4155638 w 4643313"/>
              <a:gd name="connsiteY2063" fmla="*/ 3575158 h 4660008"/>
              <a:gd name="connsiteX2064" fmla="*/ 4184503 w 4643313"/>
              <a:gd name="connsiteY2064" fmla="*/ 3597833 h 4660008"/>
              <a:gd name="connsiteX2065" fmla="*/ 4175481 w 4643313"/>
              <a:gd name="connsiteY2065" fmla="*/ 3604305 h 4660008"/>
              <a:gd name="connsiteX2066" fmla="*/ 4197253 w 4643313"/>
              <a:gd name="connsiteY2066" fmla="*/ 3612662 h 4660008"/>
              <a:gd name="connsiteX2067" fmla="*/ 4216746 w 4643313"/>
              <a:gd name="connsiteY2067" fmla="*/ 3613523 h 4660008"/>
              <a:gd name="connsiteX2068" fmla="*/ 4249598 w 4643313"/>
              <a:gd name="connsiteY2068" fmla="*/ 3649320 h 4660008"/>
              <a:gd name="connsiteX2069" fmla="*/ 4255819 w 4643313"/>
              <a:gd name="connsiteY2069" fmla="*/ 3651707 h 4660008"/>
              <a:gd name="connsiteX2070" fmla="*/ 4266286 w 4643313"/>
              <a:gd name="connsiteY2070" fmla="*/ 3659038 h 4660008"/>
              <a:gd name="connsiteX2071" fmla="*/ 4325991 w 4643313"/>
              <a:gd name="connsiteY2071" fmla="*/ 3701832 h 4660008"/>
              <a:gd name="connsiteX2072" fmla="*/ 4363051 w 4643313"/>
              <a:gd name="connsiteY2072" fmla="*/ 3724340 h 4660008"/>
              <a:gd name="connsiteX2073" fmla="*/ 4376630 w 4643313"/>
              <a:gd name="connsiteY2073" fmla="*/ 3732865 h 4660008"/>
              <a:gd name="connsiteX2074" fmla="*/ 4370146 w 4643313"/>
              <a:gd name="connsiteY2074" fmla="*/ 3738657 h 4660008"/>
              <a:gd name="connsiteX2075" fmla="*/ 4381756 w 4643313"/>
              <a:gd name="connsiteY2075" fmla="*/ 3749737 h 4660008"/>
              <a:gd name="connsiteX2076" fmla="*/ 4409440 w 4643313"/>
              <a:gd name="connsiteY2076" fmla="*/ 3750429 h 4660008"/>
              <a:gd name="connsiteX2077" fmla="*/ 4418200 w 4643313"/>
              <a:gd name="connsiteY2077" fmla="*/ 3752136 h 4660008"/>
              <a:gd name="connsiteX2078" fmla="*/ 4407205 w 4643313"/>
              <a:gd name="connsiteY2078" fmla="*/ 3761163 h 4660008"/>
              <a:gd name="connsiteX2079" fmla="*/ 4408343 w 4643313"/>
              <a:gd name="connsiteY2079" fmla="*/ 3764912 h 4660008"/>
              <a:gd name="connsiteX2080" fmla="*/ 4411455 w 4643313"/>
              <a:gd name="connsiteY2080" fmla="*/ 3766107 h 4660008"/>
              <a:gd name="connsiteX2081" fmla="*/ 4420478 w 4643313"/>
              <a:gd name="connsiteY2081" fmla="*/ 3759635 h 4660008"/>
              <a:gd name="connsiteX2082" fmla="*/ 4444526 w 4643313"/>
              <a:gd name="connsiteY2082" fmla="*/ 3775491 h 4660008"/>
              <a:gd name="connsiteX2083" fmla="*/ 4526572 w 4643313"/>
              <a:gd name="connsiteY2083" fmla="*/ 3828519 h 4660008"/>
              <a:gd name="connsiteX2084" fmla="*/ 4565337 w 4643313"/>
              <a:gd name="connsiteY2084" fmla="*/ 3856650 h 4660008"/>
              <a:gd name="connsiteX2085" fmla="*/ 4566477 w 4643313"/>
              <a:gd name="connsiteY2085" fmla="*/ 3860399 h 4660008"/>
              <a:gd name="connsiteX2086" fmla="*/ 4480226 w 4643313"/>
              <a:gd name="connsiteY2086" fmla="*/ 3820662 h 4660008"/>
              <a:gd name="connsiteX2087" fmla="*/ 4459023 w 4643313"/>
              <a:gd name="connsiteY2087" fmla="*/ 3814178 h 4660008"/>
              <a:gd name="connsiteX2088" fmla="*/ 4442598 w 4643313"/>
              <a:gd name="connsiteY2088" fmla="*/ 3796280 h 4660008"/>
              <a:gd name="connsiteX2089" fmla="*/ 4377287 w 4643313"/>
              <a:gd name="connsiteY2089" fmla="*/ 3771206 h 4660008"/>
              <a:gd name="connsiteX2090" fmla="*/ 4394545 w 4643313"/>
              <a:gd name="connsiteY2090" fmla="*/ 3782799 h 4660008"/>
              <a:gd name="connsiteX2091" fmla="*/ 4369446 w 4643313"/>
              <a:gd name="connsiteY2091" fmla="*/ 3799658 h 4660008"/>
              <a:gd name="connsiteX2092" fmla="*/ 4191600 w 4643313"/>
              <a:gd name="connsiteY2092" fmla="*/ 3729725 h 4660008"/>
              <a:gd name="connsiteX2093" fmla="*/ 4187090 w 4643313"/>
              <a:gd name="connsiteY2093" fmla="*/ 3732960 h 4660008"/>
              <a:gd name="connsiteX2094" fmla="*/ 4217664 w 4643313"/>
              <a:gd name="connsiteY2094" fmla="*/ 3761259 h 4660008"/>
              <a:gd name="connsiteX2095" fmla="*/ 4213721 w 4643313"/>
              <a:gd name="connsiteY2095" fmla="*/ 3766368 h 4660008"/>
              <a:gd name="connsiteX2096" fmla="*/ 4197339 w 4643313"/>
              <a:gd name="connsiteY2096" fmla="*/ 3766704 h 4660008"/>
              <a:gd name="connsiteX2097" fmla="*/ 4183761 w 4643313"/>
              <a:gd name="connsiteY2097" fmla="*/ 3758178 h 4660008"/>
              <a:gd name="connsiteX2098" fmla="*/ 4160324 w 4643313"/>
              <a:gd name="connsiteY2098" fmla="*/ 3762429 h 4660008"/>
              <a:gd name="connsiteX2099" fmla="*/ 4134040 w 4643313"/>
              <a:gd name="connsiteY2099" fmla="*/ 3757307 h 4660008"/>
              <a:gd name="connsiteX2100" fmla="*/ 4110301 w 4643313"/>
              <a:gd name="connsiteY2100" fmla="*/ 3751504 h 4660008"/>
              <a:gd name="connsiteX2101" fmla="*/ 4109160 w 4643313"/>
              <a:gd name="connsiteY2101" fmla="*/ 3747755 h 4660008"/>
              <a:gd name="connsiteX2102" fmla="*/ 4111964 w 4643313"/>
              <a:gd name="connsiteY2102" fmla="*/ 3738895 h 4660008"/>
              <a:gd name="connsiteX2103" fmla="*/ 4139956 w 4643313"/>
              <a:gd name="connsiteY2103" fmla="*/ 3749641 h 4660008"/>
              <a:gd name="connsiteX2104" fmla="*/ 4159448 w 4643313"/>
              <a:gd name="connsiteY2104" fmla="*/ 3750500 h 4660008"/>
              <a:gd name="connsiteX2105" fmla="*/ 4158309 w 4643313"/>
              <a:gd name="connsiteY2105" fmla="*/ 3746752 h 4660008"/>
              <a:gd name="connsiteX2106" fmla="*/ 4098955 w 4643313"/>
              <a:gd name="connsiteY2106" fmla="*/ 3732244 h 4660008"/>
              <a:gd name="connsiteX2107" fmla="*/ 4092473 w 4643313"/>
              <a:gd name="connsiteY2107" fmla="*/ 3738034 h 4660008"/>
              <a:gd name="connsiteX2108" fmla="*/ 4059662 w 4643313"/>
              <a:gd name="connsiteY2108" fmla="*/ 3720471 h 4660008"/>
              <a:gd name="connsiteX2109" fmla="*/ 4016122 w 4643313"/>
              <a:gd name="connsiteY2109" fmla="*/ 3703754 h 4660008"/>
              <a:gd name="connsiteX2110" fmla="*/ 4007361 w 4643313"/>
              <a:gd name="connsiteY2110" fmla="*/ 3702047 h 4660008"/>
              <a:gd name="connsiteX2111" fmla="*/ 3991852 w 4643313"/>
              <a:gd name="connsiteY2111" fmla="*/ 3714310 h 4660008"/>
              <a:gd name="connsiteX2112" fmla="*/ 4003154 w 4643313"/>
              <a:gd name="connsiteY2112" fmla="*/ 3715336 h 4660008"/>
              <a:gd name="connsiteX2113" fmla="*/ 4012528 w 4643313"/>
              <a:gd name="connsiteY2113" fmla="*/ 3737152 h 4660008"/>
              <a:gd name="connsiteX2114" fmla="*/ 4029481 w 4643313"/>
              <a:gd name="connsiteY2114" fmla="*/ 3738691 h 4660008"/>
              <a:gd name="connsiteX2115" fmla="*/ 4043060 w 4643313"/>
              <a:gd name="connsiteY2115" fmla="*/ 3747217 h 4660008"/>
              <a:gd name="connsiteX2116" fmla="*/ 4054099 w 4643313"/>
              <a:gd name="connsiteY2116" fmla="*/ 3756423 h 4660008"/>
              <a:gd name="connsiteX2117" fmla="*/ 4052433 w 4643313"/>
              <a:gd name="connsiteY2117" fmla="*/ 3769032 h 4660008"/>
              <a:gd name="connsiteX2118" fmla="*/ 4048755 w 4643313"/>
              <a:gd name="connsiteY2118" fmla="*/ 3765963 h 4660008"/>
              <a:gd name="connsiteX2119" fmla="*/ 4029263 w 4643313"/>
              <a:gd name="connsiteY2119" fmla="*/ 3765103 h 4660008"/>
              <a:gd name="connsiteX2120" fmla="*/ 4009198 w 4643313"/>
              <a:gd name="connsiteY2120" fmla="*/ 3762370 h 4660008"/>
              <a:gd name="connsiteX2121" fmla="*/ 3997328 w 4643313"/>
              <a:gd name="connsiteY2121" fmla="*/ 3759467 h 4660008"/>
              <a:gd name="connsiteX2122" fmla="*/ 3981516 w 4643313"/>
              <a:gd name="connsiteY2122" fmla="*/ 3761676 h 4660008"/>
              <a:gd name="connsiteX2123" fmla="*/ 3846994 w 4643313"/>
              <a:gd name="connsiteY2123" fmla="*/ 3734870 h 4660008"/>
              <a:gd name="connsiteX2124" fmla="*/ 3824697 w 4643313"/>
              <a:gd name="connsiteY2124" fmla="*/ 3742871 h 4660008"/>
              <a:gd name="connsiteX2125" fmla="*/ 3808006 w 4643313"/>
              <a:gd name="connsiteY2125" fmla="*/ 3733152 h 4660008"/>
              <a:gd name="connsiteX2126" fmla="*/ 3791053 w 4643313"/>
              <a:gd name="connsiteY2126" fmla="*/ 3731612 h 4660008"/>
              <a:gd name="connsiteX2127" fmla="*/ 3880721 w 4643313"/>
              <a:gd name="connsiteY2127" fmla="*/ 3782597 h 4660008"/>
              <a:gd name="connsiteX2128" fmla="*/ 3916334 w 4643313"/>
              <a:gd name="connsiteY2128" fmla="*/ 3791301 h 4660008"/>
              <a:gd name="connsiteX2129" fmla="*/ 3958781 w 4643313"/>
              <a:gd name="connsiteY2129" fmla="*/ 3822501 h 4660008"/>
              <a:gd name="connsiteX2130" fmla="*/ 3983662 w 4643313"/>
              <a:gd name="connsiteY2130" fmla="*/ 3832053 h 4660008"/>
              <a:gd name="connsiteX2131" fmla="*/ 4000088 w 4643313"/>
              <a:gd name="connsiteY2131" fmla="*/ 3849952 h 4660008"/>
              <a:gd name="connsiteX2132" fmla="*/ 3993341 w 4643313"/>
              <a:gd name="connsiteY2132" fmla="*/ 3863922 h 4660008"/>
              <a:gd name="connsiteX2133" fmla="*/ 3970126 w 4643313"/>
              <a:gd name="connsiteY2133" fmla="*/ 3841760 h 4660008"/>
              <a:gd name="connsiteX2134" fmla="*/ 3901704 w 4643313"/>
              <a:gd name="connsiteY2134" fmla="*/ 3815491 h 4660008"/>
              <a:gd name="connsiteX2135" fmla="*/ 3866616 w 4643313"/>
              <a:gd name="connsiteY2135" fmla="*/ 3790430 h 4660008"/>
              <a:gd name="connsiteX2136" fmla="*/ 3821369 w 4643313"/>
              <a:gd name="connsiteY2136" fmla="*/ 3768089 h 4660008"/>
              <a:gd name="connsiteX2137" fmla="*/ 3800471 w 4643313"/>
              <a:gd name="connsiteY2137" fmla="*/ 3771659 h 4660008"/>
              <a:gd name="connsiteX2138" fmla="*/ 3790572 w 4643313"/>
              <a:gd name="connsiteY2138" fmla="*/ 3766202 h 4660008"/>
              <a:gd name="connsiteX2139" fmla="*/ 3789433 w 4643313"/>
              <a:gd name="connsiteY2139" fmla="*/ 3762453 h 4660008"/>
              <a:gd name="connsiteX2140" fmla="*/ 3772263 w 4643313"/>
              <a:gd name="connsiteY2140" fmla="*/ 3787324 h 4660008"/>
              <a:gd name="connsiteX2141" fmla="*/ 3773970 w 4643313"/>
              <a:gd name="connsiteY2141" fmla="*/ 3792949 h 4660008"/>
              <a:gd name="connsiteX2142" fmla="*/ 3787549 w 4643313"/>
              <a:gd name="connsiteY2142" fmla="*/ 3801474 h 4660008"/>
              <a:gd name="connsiteX2143" fmla="*/ 3797757 w 4643313"/>
              <a:gd name="connsiteY2143" fmla="*/ 3816984 h 4660008"/>
              <a:gd name="connsiteX2144" fmla="*/ 3851504 w 4643313"/>
              <a:gd name="connsiteY2144" fmla="*/ 3849211 h 4660008"/>
              <a:gd name="connsiteX2145" fmla="*/ 3845020 w 4643313"/>
              <a:gd name="connsiteY2145" fmla="*/ 3855002 h 4660008"/>
              <a:gd name="connsiteX2146" fmla="*/ 3842481 w 4643313"/>
              <a:gd name="connsiteY2146" fmla="*/ 3855682 h 4660008"/>
              <a:gd name="connsiteX2147" fmla="*/ 3824390 w 4643313"/>
              <a:gd name="connsiteY2147" fmla="*/ 3850393 h 4660008"/>
              <a:gd name="connsiteX2148" fmla="*/ 3821848 w 4643313"/>
              <a:gd name="connsiteY2148" fmla="*/ 3851073 h 4660008"/>
              <a:gd name="connsiteX2149" fmla="*/ 3796705 w 4643313"/>
              <a:gd name="connsiteY2149" fmla="*/ 3849700 h 4660008"/>
              <a:gd name="connsiteX2150" fmla="*/ 3746110 w 4643313"/>
              <a:gd name="connsiteY2150" fmla="*/ 3836901 h 4660008"/>
              <a:gd name="connsiteX2151" fmla="*/ 3708481 w 4643313"/>
              <a:gd name="connsiteY2151" fmla="*/ 3812518 h 4660008"/>
              <a:gd name="connsiteX2152" fmla="*/ 3652239 w 4643313"/>
              <a:gd name="connsiteY2152" fmla="*/ 3799205 h 4660008"/>
              <a:gd name="connsiteX2153" fmla="*/ 3651669 w 4643313"/>
              <a:gd name="connsiteY2153" fmla="*/ 3797331 h 4660008"/>
              <a:gd name="connsiteX2154" fmla="*/ 3562878 w 4643313"/>
              <a:gd name="connsiteY2154" fmla="*/ 3758273 h 4660008"/>
              <a:gd name="connsiteX2155" fmla="*/ 3556134 w 4643313"/>
              <a:gd name="connsiteY2155" fmla="*/ 3772244 h 4660008"/>
              <a:gd name="connsiteX2156" fmla="*/ 3524768 w 4643313"/>
              <a:gd name="connsiteY2156" fmla="*/ 3768483 h 4660008"/>
              <a:gd name="connsiteX2157" fmla="*/ 3485738 w 4643313"/>
              <a:gd name="connsiteY2157" fmla="*/ 3748530 h 4660008"/>
              <a:gd name="connsiteX2158" fmla="*/ 3428925 w 4643313"/>
              <a:gd name="connsiteY2158" fmla="*/ 3733342 h 4660008"/>
              <a:gd name="connsiteX2159" fmla="*/ 3393838 w 4643313"/>
              <a:gd name="connsiteY2159" fmla="*/ 3708279 h 4660008"/>
              <a:gd name="connsiteX2160" fmla="*/ 3352005 w 4643313"/>
              <a:gd name="connsiteY2160" fmla="*/ 3697187 h 4660008"/>
              <a:gd name="connsiteX2161" fmla="*/ 3334177 w 4643313"/>
              <a:gd name="connsiteY2161" fmla="*/ 3683718 h 4660008"/>
              <a:gd name="connsiteX2162" fmla="*/ 3327388 w 4643313"/>
              <a:gd name="connsiteY2162" fmla="*/ 3679455 h 4660008"/>
              <a:gd name="connsiteX2163" fmla="*/ 3331593 w 4643313"/>
              <a:gd name="connsiteY2163" fmla="*/ 3666167 h 4660008"/>
              <a:gd name="connsiteX2164" fmla="*/ 3383326 w 4643313"/>
              <a:gd name="connsiteY2164" fmla="*/ 3682715 h 4660008"/>
              <a:gd name="connsiteX2165" fmla="*/ 3383894 w 4643313"/>
              <a:gd name="connsiteY2165" fmla="*/ 3684591 h 4660008"/>
              <a:gd name="connsiteX2166" fmla="*/ 3403693 w 4643313"/>
              <a:gd name="connsiteY2166" fmla="*/ 3695503 h 4660008"/>
              <a:gd name="connsiteX2167" fmla="*/ 3424895 w 4643313"/>
              <a:gd name="connsiteY2167" fmla="*/ 3701987 h 4660008"/>
              <a:gd name="connsiteX2168" fmla="*/ 3485958 w 4643313"/>
              <a:gd name="connsiteY2168" fmla="*/ 3722118 h 4660008"/>
              <a:gd name="connsiteX2169" fmla="*/ 3491347 w 4643313"/>
              <a:gd name="connsiteY2169" fmla="*/ 3730811 h 4660008"/>
              <a:gd name="connsiteX2170" fmla="*/ 3496691 w 4643313"/>
              <a:gd name="connsiteY2170" fmla="*/ 3721271 h 4660008"/>
              <a:gd name="connsiteX2171" fmla="*/ 3412149 w 4643313"/>
              <a:gd name="connsiteY2171" fmla="*/ 3687157 h 4660008"/>
              <a:gd name="connsiteX2172" fmla="*/ 3396860 w 4643313"/>
              <a:gd name="connsiteY2172" fmla="*/ 3673008 h 4660008"/>
              <a:gd name="connsiteX2173" fmla="*/ 3310040 w 4643313"/>
              <a:gd name="connsiteY2173" fmla="*/ 3631397 h 4660008"/>
              <a:gd name="connsiteX2174" fmla="*/ 3292521 w 4643313"/>
              <a:gd name="connsiteY2174" fmla="*/ 3627982 h 4660008"/>
              <a:gd name="connsiteX2175" fmla="*/ 3279816 w 4643313"/>
              <a:gd name="connsiteY2175" fmla="*/ 3631385 h 4660008"/>
              <a:gd name="connsiteX2176" fmla="*/ 3275567 w 4643313"/>
              <a:gd name="connsiteY2176" fmla="*/ 3626441 h 4660008"/>
              <a:gd name="connsiteX2177" fmla="*/ 3267639 w 4643313"/>
              <a:gd name="connsiteY2177" fmla="*/ 3618430 h 4660008"/>
              <a:gd name="connsiteX2178" fmla="*/ 3247840 w 4643313"/>
              <a:gd name="connsiteY2178" fmla="*/ 3607515 h 4660008"/>
              <a:gd name="connsiteX2179" fmla="*/ 3242495 w 4643313"/>
              <a:gd name="connsiteY2179" fmla="*/ 3617057 h 4660008"/>
              <a:gd name="connsiteX2180" fmla="*/ 3267945 w 4643313"/>
              <a:gd name="connsiteY2180" fmla="*/ 3628483 h 4660008"/>
              <a:gd name="connsiteX2181" fmla="*/ 3260894 w 4643313"/>
              <a:gd name="connsiteY2181" fmla="*/ 3632400 h 4660008"/>
              <a:gd name="connsiteX2182" fmla="*/ 3244247 w 4643313"/>
              <a:gd name="connsiteY2182" fmla="*/ 3640913 h 4660008"/>
              <a:gd name="connsiteX2183" fmla="*/ 3227557 w 4643313"/>
              <a:gd name="connsiteY2183" fmla="*/ 3631194 h 4660008"/>
              <a:gd name="connsiteX2184" fmla="*/ 3211438 w 4643313"/>
              <a:gd name="connsiteY2184" fmla="*/ 3623348 h 4660008"/>
              <a:gd name="connsiteX2185" fmla="*/ 3200398 w 4643313"/>
              <a:gd name="connsiteY2185" fmla="*/ 3614142 h 4660008"/>
              <a:gd name="connsiteX2186" fmla="*/ 3207144 w 4643313"/>
              <a:gd name="connsiteY2186" fmla="*/ 3600173 h 4660008"/>
              <a:gd name="connsiteX2187" fmla="*/ 3233997 w 4643313"/>
              <a:gd name="connsiteY2187" fmla="*/ 3607169 h 4660008"/>
              <a:gd name="connsiteX2188" fmla="*/ 3234830 w 4643313"/>
              <a:gd name="connsiteY2188" fmla="*/ 3600865 h 4660008"/>
              <a:gd name="connsiteX2189" fmla="*/ 3215029 w 4643313"/>
              <a:gd name="connsiteY2189" fmla="*/ 3589952 h 4660008"/>
              <a:gd name="connsiteX2190" fmla="*/ 3158742 w 4643313"/>
              <a:gd name="connsiteY2190" fmla="*/ 3558405 h 4660008"/>
              <a:gd name="connsiteX2191" fmla="*/ 3127641 w 4643313"/>
              <a:gd name="connsiteY2191" fmla="*/ 3546466 h 4660008"/>
              <a:gd name="connsiteX2192" fmla="*/ 3112090 w 4643313"/>
              <a:gd name="connsiteY2192" fmla="*/ 3540495 h 4660008"/>
              <a:gd name="connsiteX2193" fmla="*/ 3104732 w 4643313"/>
              <a:gd name="connsiteY2193" fmla="*/ 3534358 h 4660008"/>
              <a:gd name="connsiteX2194" fmla="*/ 3075076 w 4643313"/>
              <a:gd name="connsiteY2194" fmla="*/ 3536221 h 4660008"/>
              <a:gd name="connsiteX2195" fmla="*/ 3063817 w 4643313"/>
              <a:gd name="connsiteY2195" fmla="*/ 3553427 h 4660008"/>
              <a:gd name="connsiteX2196" fmla="*/ 3055627 w 4643313"/>
              <a:gd name="connsiteY2196" fmla="*/ 3553594 h 4660008"/>
              <a:gd name="connsiteX2197" fmla="*/ 3040556 w 4643313"/>
              <a:gd name="connsiteY2197" fmla="*/ 3547809 h 4660008"/>
              <a:gd name="connsiteX2198" fmla="*/ 3040281 w 4643313"/>
              <a:gd name="connsiteY2198" fmla="*/ 3548485 h 4660008"/>
              <a:gd name="connsiteX2199" fmla="*/ 3032558 w 4643313"/>
              <a:gd name="connsiteY2199" fmla="*/ 3544868 h 4660008"/>
              <a:gd name="connsiteX2200" fmla="*/ 3030276 w 4643313"/>
              <a:gd name="connsiteY2200" fmla="*/ 3548161 h 4660008"/>
              <a:gd name="connsiteX2201" fmla="*/ 3083045 w 4643313"/>
              <a:gd name="connsiteY2201" fmla="*/ 3570210 h 4660008"/>
              <a:gd name="connsiteX2202" fmla="*/ 3088171 w 4643313"/>
              <a:gd name="connsiteY2202" fmla="*/ 3587083 h 4660008"/>
              <a:gd name="connsiteX2203" fmla="*/ 3100043 w 4643313"/>
              <a:gd name="connsiteY2203" fmla="*/ 3589983 h 4660008"/>
              <a:gd name="connsiteX2204" fmla="*/ 3090450 w 4643313"/>
              <a:gd name="connsiteY2204" fmla="*/ 3594579 h 4660008"/>
              <a:gd name="connsiteX2205" fmla="*/ 3169428 w 4643313"/>
              <a:gd name="connsiteY2205" fmla="*/ 3664646 h 4660008"/>
              <a:gd name="connsiteX2206" fmla="*/ 3198294 w 4643313"/>
              <a:gd name="connsiteY2206" fmla="*/ 3687320 h 4660008"/>
              <a:gd name="connsiteX2207" fmla="*/ 3210167 w 4643313"/>
              <a:gd name="connsiteY2207" fmla="*/ 3690222 h 4660008"/>
              <a:gd name="connsiteX2208" fmla="*/ 3200572 w 4643313"/>
              <a:gd name="connsiteY2208" fmla="*/ 3694819 h 4660008"/>
              <a:gd name="connsiteX2209" fmla="*/ 3225454 w 4643313"/>
              <a:gd name="connsiteY2209" fmla="*/ 3704371 h 4660008"/>
              <a:gd name="connsiteX2210" fmla="*/ 3240171 w 4643313"/>
              <a:gd name="connsiteY2210" fmla="*/ 3716645 h 4660008"/>
              <a:gd name="connsiteX2211" fmla="*/ 3223834 w 4643313"/>
              <a:gd name="connsiteY2211" fmla="*/ 3735213 h 4660008"/>
              <a:gd name="connsiteX2212" fmla="*/ 3277317 w 4643313"/>
              <a:gd name="connsiteY2212" fmla="*/ 3775619 h 4660008"/>
              <a:gd name="connsiteX2213" fmla="*/ 3290896 w 4643313"/>
              <a:gd name="connsiteY2213" fmla="*/ 3784143 h 4660008"/>
              <a:gd name="connsiteX2214" fmla="*/ 3319763 w 4643313"/>
              <a:gd name="connsiteY2214" fmla="*/ 3806818 h 4660008"/>
              <a:gd name="connsiteX2215" fmla="*/ 3342103 w 4643313"/>
              <a:gd name="connsiteY2215" fmla="*/ 3817050 h 4660008"/>
              <a:gd name="connsiteX2216" fmla="*/ 3482320 w 4643313"/>
              <a:gd name="connsiteY2216" fmla="*/ 3980178 h 4660008"/>
              <a:gd name="connsiteX2217" fmla="*/ 3498746 w 4643313"/>
              <a:gd name="connsiteY2217" fmla="*/ 3998078 h 4660008"/>
              <a:gd name="connsiteX2218" fmla="*/ 3605497 w 4643313"/>
              <a:gd name="connsiteY2218" fmla="*/ 4105301 h 4660008"/>
              <a:gd name="connsiteX2219" fmla="*/ 3608080 w 4643313"/>
              <a:gd name="connsiteY2219" fmla="*/ 4122853 h 4660008"/>
              <a:gd name="connsiteX2220" fmla="*/ 3593931 w 4643313"/>
              <a:gd name="connsiteY2220" fmla="*/ 4112454 h 4660008"/>
              <a:gd name="connsiteX2221" fmla="*/ 3556303 w 4643313"/>
              <a:gd name="connsiteY2221" fmla="*/ 4088070 h 4660008"/>
              <a:gd name="connsiteX2222" fmla="*/ 3543864 w 4643313"/>
              <a:gd name="connsiteY2222" fmla="*/ 4083295 h 4660008"/>
              <a:gd name="connsiteX2223" fmla="*/ 3529146 w 4643313"/>
              <a:gd name="connsiteY2223" fmla="*/ 4071020 h 4660008"/>
              <a:gd name="connsiteX2224" fmla="*/ 3502820 w 4643313"/>
              <a:gd name="connsiteY2224" fmla="*/ 4047665 h 4660008"/>
              <a:gd name="connsiteX2225" fmla="*/ 3460944 w 4643313"/>
              <a:gd name="connsiteY2225" fmla="*/ 4018341 h 4660008"/>
              <a:gd name="connsiteX2226" fmla="*/ 3438296 w 4643313"/>
              <a:gd name="connsiteY2226" fmla="*/ 3998054 h 4660008"/>
              <a:gd name="connsiteX2227" fmla="*/ 3399266 w 4643313"/>
              <a:gd name="connsiteY2227" fmla="*/ 3978102 h 4660008"/>
              <a:gd name="connsiteX2228" fmla="*/ 3372678 w 4643313"/>
              <a:gd name="connsiteY2228" fmla="*/ 3962925 h 4660008"/>
              <a:gd name="connsiteX2229" fmla="*/ 3338161 w 4643313"/>
              <a:gd name="connsiteY2229" fmla="*/ 3939736 h 4660008"/>
              <a:gd name="connsiteX2230" fmla="*/ 3301977 w 4643313"/>
              <a:gd name="connsiteY2230" fmla="*/ 3929159 h 4660008"/>
              <a:gd name="connsiteX2231" fmla="*/ 3295495 w 4643313"/>
              <a:gd name="connsiteY2231" fmla="*/ 3934950 h 4660008"/>
              <a:gd name="connsiteX2232" fmla="*/ 3282484 w 4643313"/>
              <a:gd name="connsiteY2232" fmla="*/ 3928298 h 4660008"/>
              <a:gd name="connsiteX2233" fmla="*/ 3291510 w 4643313"/>
              <a:gd name="connsiteY2233" fmla="*/ 3921828 h 4660008"/>
              <a:gd name="connsiteX2234" fmla="*/ 3282178 w 4643313"/>
              <a:gd name="connsiteY2234" fmla="*/ 3918246 h 4660008"/>
              <a:gd name="connsiteX2235" fmla="*/ 3270614 w 4643313"/>
              <a:gd name="connsiteY2235" fmla="*/ 3925397 h 4660008"/>
              <a:gd name="connsiteX2236" fmla="*/ 3248581 w 4643313"/>
              <a:gd name="connsiteY2236" fmla="*/ 3925217 h 4660008"/>
              <a:gd name="connsiteX2237" fmla="*/ 3245733 w 4643313"/>
              <a:gd name="connsiteY2237" fmla="*/ 3915846 h 4660008"/>
              <a:gd name="connsiteX2238" fmla="*/ 3233863 w 4643313"/>
              <a:gd name="connsiteY2238" fmla="*/ 3912944 h 4660008"/>
              <a:gd name="connsiteX2239" fmla="*/ 3222254 w 4643313"/>
              <a:gd name="connsiteY2239" fmla="*/ 3901863 h 4660008"/>
              <a:gd name="connsiteX2240" fmla="*/ 3219978 w 4643313"/>
              <a:gd name="connsiteY2240" fmla="*/ 3894364 h 4660008"/>
              <a:gd name="connsiteX2241" fmla="*/ 3208105 w 4643313"/>
              <a:gd name="connsiteY2241" fmla="*/ 3891463 h 4660008"/>
              <a:gd name="connsiteX2242" fmla="*/ 3181779 w 4643313"/>
              <a:gd name="connsiteY2242" fmla="*/ 3868108 h 4660008"/>
              <a:gd name="connsiteX2243" fmla="*/ 3118658 w 4643313"/>
              <a:gd name="connsiteY2243" fmla="*/ 3814065 h 4660008"/>
              <a:gd name="connsiteX2244" fmla="*/ 3115284 w 4643313"/>
              <a:gd name="connsiteY2244" fmla="*/ 3821050 h 4660008"/>
              <a:gd name="connsiteX2245" fmla="*/ 3178144 w 4643313"/>
              <a:gd name="connsiteY2245" fmla="*/ 3883272 h 4660008"/>
              <a:gd name="connsiteX2246" fmla="*/ 3190014 w 4643313"/>
              <a:gd name="connsiteY2246" fmla="*/ 3886174 h 4660008"/>
              <a:gd name="connsiteX2247" fmla="*/ 3180422 w 4643313"/>
              <a:gd name="connsiteY2247" fmla="*/ 3890770 h 4660008"/>
              <a:gd name="connsiteX2248" fmla="*/ 3174813 w 4643313"/>
              <a:gd name="connsiteY2248" fmla="*/ 3908491 h 4660008"/>
              <a:gd name="connsiteX2249" fmla="*/ 3178231 w 4643313"/>
              <a:gd name="connsiteY2249" fmla="*/ 3919738 h 4660008"/>
              <a:gd name="connsiteX2250" fmla="*/ 3196585 w 4643313"/>
              <a:gd name="connsiteY2250" fmla="*/ 3916848 h 4660008"/>
              <a:gd name="connsiteX2251" fmla="*/ 3208194 w 4643313"/>
              <a:gd name="connsiteY2251" fmla="*/ 3927928 h 4660008"/>
              <a:gd name="connsiteX2252" fmla="*/ 3222911 w 4643313"/>
              <a:gd name="connsiteY2252" fmla="*/ 3940202 h 4660008"/>
              <a:gd name="connsiteX2253" fmla="*/ 3231453 w 4643313"/>
              <a:gd name="connsiteY2253" fmla="*/ 3968322 h 4660008"/>
              <a:gd name="connsiteX2254" fmla="*/ 3292077 w 4643313"/>
              <a:gd name="connsiteY2254" fmla="*/ 4041278 h 4660008"/>
              <a:gd name="connsiteX2255" fmla="*/ 3286732 w 4643313"/>
              <a:gd name="connsiteY2255" fmla="*/ 4050818 h 4660008"/>
              <a:gd name="connsiteX2256" fmla="*/ 3267241 w 4643313"/>
              <a:gd name="connsiteY2256" fmla="*/ 4049957 h 4660008"/>
              <a:gd name="connsiteX2257" fmla="*/ 3259269 w 4643313"/>
              <a:gd name="connsiteY2257" fmla="*/ 4023713 h 4660008"/>
              <a:gd name="connsiteX2258" fmla="*/ 3235525 w 4643313"/>
              <a:gd name="connsiteY2258" fmla="*/ 4017911 h 4660008"/>
              <a:gd name="connsiteX2259" fmla="*/ 3212879 w 4643313"/>
              <a:gd name="connsiteY2259" fmla="*/ 3997624 h 4660008"/>
              <a:gd name="connsiteX2260" fmla="*/ 3206090 w 4643313"/>
              <a:gd name="connsiteY2260" fmla="*/ 3993361 h 4660008"/>
              <a:gd name="connsiteX2261" fmla="*/ 3193080 w 4643313"/>
              <a:gd name="connsiteY2261" fmla="*/ 3986711 h 4660008"/>
              <a:gd name="connsiteX2262" fmla="*/ 3164257 w 4643313"/>
              <a:gd name="connsiteY2262" fmla="*/ 3982269 h 4660008"/>
              <a:gd name="connsiteX2263" fmla="*/ 3148969 w 4643313"/>
              <a:gd name="connsiteY2263" fmla="*/ 3968119 h 4660008"/>
              <a:gd name="connsiteX2264" fmla="*/ 3136529 w 4643313"/>
              <a:gd name="connsiteY2264" fmla="*/ 3963343 h 4660008"/>
              <a:gd name="connsiteX2265" fmla="*/ 3105690 w 4643313"/>
              <a:gd name="connsiteY2265" fmla="*/ 3943225 h 4660008"/>
              <a:gd name="connsiteX2266" fmla="*/ 3104553 w 4643313"/>
              <a:gd name="connsiteY2266" fmla="*/ 3939475 h 4660008"/>
              <a:gd name="connsiteX2267" fmla="*/ 3077436 w 4643313"/>
              <a:gd name="connsiteY2267" fmla="*/ 3940657 h 4660008"/>
              <a:gd name="connsiteX2268" fmla="*/ 3072970 w 4643313"/>
              <a:gd name="connsiteY2268" fmla="*/ 3962125 h 4660008"/>
              <a:gd name="connsiteX2269" fmla="*/ 3088827 w 4643313"/>
              <a:gd name="connsiteY2269" fmla="*/ 3978150 h 4660008"/>
              <a:gd name="connsiteX2270" fmla="*/ 3087161 w 4643313"/>
              <a:gd name="connsiteY2270" fmla="*/ 3990759 h 4660008"/>
              <a:gd name="connsiteX2271" fmla="*/ 3080372 w 4643313"/>
              <a:gd name="connsiteY2271" fmla="*/ 3986496 h 4660008"/>
              <a:gd name="connsiteX2272" fmla="*/ 3075333 w 4643313"/>
              <a:gd name="connsiteY2272" fmla="*/ 4006089 h 4660008"/>
              <a:gd name="connsiteX2273" fmla="*/ 3078180 w 4643313"/>
              <a:gd name="connsiteY2273" fmla="*/ 4015463 h 4660008"/>
              <a:gd name="connsiteX2274" fmla="*/ 3103630 w 4643313"/>
              <a:gd name="connsiteY2274" fmla="*/ 4026889 h 4660008"/>
              <a:gd name="connsiteX2275" fmla="*/ 3109328 w 4643313"/>
              <a:gd name="connsiteY2275" fmla="*/ 4045635 h 4660008"/>
              <a:gd name="connsiteX2276" fmla="*/ 3135914 w 4643313"/>
              <a:gd name="connsiteY2276" fmla="*/ 4060812 h 4660008"/>
              <a:gd name="connsiteX2277" fmla="*/ 3151772 w 4643313"/>
              <a:gd name="connsiteY2277" fmla="*/ 4076836 h 4660008"/>
              <a:gd name="connsiteX2278" fmla="*/ 3102011 w 4643313"/>
              <a:gd name="connsiteY2278" fmla="*/ 4057731 h 4660008"/>
              <a:gd name="connsiteX2279" fmla="*/ 3028726 w 4643313"/>
              <a:gd name="connsiteY2279" fmla="*/ 4006411 h 4660008"/>
              <a:gd name="connsiteX2280" fmla="*/ 2990267 w 4643313"/>
              <a:gd name="connsiteY2280" fmla="*/ 3988335 h 4660008"/>
              <a:gd name="connsiteX2281" fmla="*/ 2918428 w 4643313"/>
              <a:gd name="connsiteY2281" fmla="*/ 3950817 h 4660008"/>
              <a:gd name="connsiteX2282" fmla="*/ 2856971 w 4643313"/>
              <a:gd name="connsiteY2282" fmla="*/ 3884167 h 4660008"/>
              <a:gd name="connsiteX2283" fmla="*/ 2793017 w 4643313"/>
              <a:gd name="connsiteY2283" fmla="*/ 3836430 h 4660008"/>
              <a:gd name="connsiteX2284" fmla="*/ 2768705 w 4643313"/>
              <a:gd name="connsiteY2284" fmla="*/ 3828753 h 4660008"/>
              <a:gd name="connsiteX2285" fmla="*/ 2753419 w 4643313"/>
              <a:gd name="connsiteY2285" fmla="*/ 3814604 h 4660008"/>
              <a:gd name="connsiteX2286" fmla="*/ 2756747 w 4643313"/>
              <a:gd name="connsiteY2286" fmla="*/ 3789386 h 4660008"/>
              <a:gd name="connsiteX2287" fmla="*/ 2762355 w 4643313"/>
              <a:gd name="connsiteY2287" fmla="*/ 3771666 h 4660008"/>
              <a:gd name="connsiteX2288" fmla="*/ 2758107 w 4643313"/>
              <a:gd name="connsiteY2288" fmla="*/ 3766722 h 4660008"/>
              <a:gd name="connsiteX2289" fmla="*/ 2746891 w 4643313"/>
              <a:gd name="connsiteY2289" fmla="*/ 3802162 h 4660008"/>
              <a:gd name="connsiteX2290" fmla="*/ 2728801 w 4643313"/>
              <a:gd name="connsiteY2290" fmla="*/ 3796872 h 4660008"/>
              <a:gd name="connsiteX2291" fmla="*/ 2669139 w 4643313"/>
              <a:gd name="connsiteY2291" fmla="*/ 3772311 h 4660008"/>
              <a:gd name="connsiteX2292" fmla="*/ 2676191 w 4643313"/>
              <a:gd name="connsiteY2292" fmla="*/ 3768396 h 4660008"/>
              <a:gd name="connsiteX2293" fmla="*/ 2680091 w 4643313"/>
              <a:gd name="connsiteY2293" fmla="*/ 3745052 h 4660008"/>
              <a:gd name="connsiteX2294" fmla="*/ 2643031 w 4643313"/>
              <a:gd name="connsiteY2294" fmla="*/ 3722543 h 4660008"/>
              <a:gd name="connsiteX2295" fmla="*/ 2621526 w 4643313"/>
              <a:gd name="connsiteY2295" fmla="*/ 3706007 h 4660008"/>
              <a:gd name="connsiteX2296" fmla="*/ 2596643 w 4643313"/>
              <a:gd name="connsiteY2296" fmla="*/ 3696454 h 4660008"/>
              <a:gd name="connsiteX2297" fmla="*/ 2589854 w 4643313"/>
              <a:gd name="connsiteY2297" fmla="*/ 3692192 h 4660008"/>
              <a:gd name="connsiteX2298" fmla="*/ 2579648 w 4643313"/>
              <a:gd name="connsiteY2298" fmla="*/ 3676682 h 4660008"/>
              <a:gd name="connsiteX2299" fmla="*/ 2557615 w 4643313"/>
              <a:gd name="connsiteY2299" fmla="*/ 3676502 h 4660008"/>
              <a:gd name="connsiteX2300" fmla="*/ 2546312 w 4643313"/>
              <a:gd name="connsiteY2300" fmla="*/ 3675475 h 4660008"/>
              <a:gd name="connsiteX2301" fmla="*/ 2560680 w 4643313"/>
              <a:gd name="connsiteY2301" fmla="*/ 3659463 h 4660008"/>
              <a:gd name="connsiteX2302" fmla="*/ 2549948 w 4643313"/>
              <a:gd name="connsiteY2302" fmla="*/ 3660311 h 4660008"/>
              <a:gd name="connsiteX2303" fmla="*/ 2544604 w 4643313"/>
              <a:gd name="connsiteY2303" fmla="*/ 3669851 h 4660008"/>
              <a:gd name="connsiteX2304" fmla="*/ 2517227 w 4643313"/>
              <a:gd name="connsiteY2304" fmla="*/ 3679212 h 4660008"/>
              <a:gd name="connsiteX2305" fmla="*/ 2528265 w 4643313"/>
              <a:gd name="connsiteY2305" fmla="*/ 3688419 h 4660008"/>
              <a:gd name="connsiteX2306" fmla="*/ 2542414 w 4643313"/>
              <a:gd name="connsiteY2306" fmla="*/ 3698819 h 4660008"/>
              <a:gd name="connsiteX2307" fmla="*/ 2557132 w 4643313"/>
              <a:gd name="connsiteY2307" fmla="*/ 3711093 h 4660008"/>
              <a:gd name="connsiteX2308" fmla="*/ 2567338 w 4643313"/>
              <a:gd name="connsiteY2308" fmla="*/ 3726604 h 4660008"/>
              <a:gd name="connsiteX2309" fmla="*/ 2559455 w 4643313"/>
              <a:gd name="connsiteY2309" fmla="*/ 3736824 h 4660008"/>
              <a:gd name="connsiteX2310" fmla="*/ 2540793 w 4643313"/>
              <a:gd name="connsiteY2310" fmla="*/ 3729661 h 4660008"/>
              <a:gd name="connsiteX2311" fmla="*/ 2529185 w 4643313"/>
              <a:gd name="connsiteY2311" fmla="*/ 3718580 h 4660008"/>
              <a:gd name="connsiteX2312" fmla="*/ 2500887 w 4643313"/>
              <a:gd name="connsiteY2312" fmla="*/ 3697779 h 4660008"/>
              <a:gd name="connsiteX2313" fmla="*/ 2473159 w 4643313"/>
              <a:gd name="connsiteY2313" fmla="*/ 3678854 h 4660008"/>
              <a:gd name="connsiteX2314" fmla="*/ 2457302 w 4643313"/>
              <a:gd name="connsiteY2314" fmla="*/ 3662830 h 4660008"/>
              <a:gd name="connsiteX2315" fmla="*/ 2428699 w 4643313"/>
              <a:gd name="connsiteY2315" fmla="*/ 3631977 h 4660008"/>
              <a:gd name="connsiteX2316" fmla="*/ 2424448 w 4643313"/>
              <a:gd name="connsiteY2316" fmla="*/ 3627033 h 4660008"/>
              <a:gd name="connsiteX2317" fmla="*/ 2414593 w 4643313"/>
              <a:gd name="connsiteY2317" fmla="*/ 3639809 h 4660008"/>
              <a:gd name="connsiteX2318" fmla="*/ 2374381 w 4643313"/>
              <a:gd name="connsiteY2318" fmla="*/ 3597875 h 4660008"/>
              <a:gd name="connsiteX2319" fmla="*/ 2368731 w 4643313"/>
              <a:gd name="connsiteY2319" fmla="*/ 3597362 h 4660008"/>
              <a:gd name="connsiteX2320" fmla="*/ 2373504 w 4643313"/>
              <a:gd name="connsiteY2320" fmla="*/ 3585947 h 4660008"/>
              <a:gd name="connsiteX2321" fmla="*/ 2361898 w 4643313"/>
              <a:gd name="connsiteY2321" fmla="*/ 3574867 h 4660008"/>
              <a:gd name="connsiteX2322" fmla="*/ 2341343 w 4643313"/>
              <a:gd name="connsiteY2322" fmla="*/ 3582242 h 4660008"/>
              <a:gd name="connsiteX2323" fmla="*/ 2337871 w 4643313"/>
              <a:gd name="connsiteY2323" fmla="*/ 3579534 h 4660008"/>
              <a:gd name="connsiteX2324" fmla="*/ 2359848 w 4643313"/>
              <a:gd name="connsiteY2324" fmla="*/ 3641732 h 4660008"/>
              <a:gd name="connsiteX2325" fmla="*/ 2331716 w 4643313"/>
              <a:gd name="connsiteY2325" fmla="*/ 3598059 h 4660008"/>
              <a:gd name="connsiteX2326" fmla="*/ 2310928 w 4643313"/>
              <a:gd name="connsiteY2326" fmla="*/ 3563014 h 4660008"/>
              <a:gd name="connsiteX2327" fmla="*/ 2308763 w 4643313"/>
              <a:gd name="connsiteY2327" fmla="*/ 3562747 h 4660008"/>
              <a:gd name="connsiteX2328" fmla="*/ 2300955 w 4643313"/>
              <a:gd name="connsiteY2328" fmla="*/ 3560557 h 4660008"/>
              <a:gd name="connsiteX2329" fmla="*/ 2344953 w 4643313"/>
              <a:gd name="connsiteY2329" fmla="*/ 3672841 h 4660008"/>
              <a:gd name="connsiteX2330" fmla="*/ 2361379 w 4643313"/>
              <a:gd name="connsiteY2330" fmla="*/ 3690738 h 4660008"/>
              <a:gd name="connsiteX2331" fmla="*/ 2418236 w 4643313"/>
              <a:gd name="connsiteY2331" fmla="*/ 3841736 h 4660008"/>
              <a:gd name="connsiteX2332" fmla="*/ 2433522 w 4643313"/>
              <a:gd name="connsiteY2332" fmla="*/ 3855886 h 4660008"/>
              <a:gd name="connsiteX2333" fmla="*/ 2429054 w 4643313"/>
              <a:gd name="connsiteY2333" fmla="*/ 3877353 h 4660008"/>
              <a:gd name="connsiteX2334" fmla="*/ 2462127 w 4643313"/>
              <a:gd name="connsiteY2334" fmla="*/ 4004315 h 4660008"/>
              <a:gd name="connsiteX2335" fmla="*/ 2418980 w 4643313"/>
              <a:gd name="connsiteY2335" fmla="*/ 3916540 h 4660008"/>
              <a:gd name="connsiteX2336" fmla="*/ 2405970 w 4643313"/>
              <a:gd name="connsiteY2336" fmla="*/ 3909890 h 4660008"/>
              <a:gd name="connsiteX2337" fmla="*/ 2408161 w 4643313"/>
              <a:gd name="connsiteY2337" fmla="*/ 3880924 h 4660008"/>
              <a:gd name="connsiteX2338" fmla="*/ 2383280 w 4643313"/>
              <a:gd name="connsiteY2338" fmla="*/ 3871371 h 4660008"/>
              <a:gd name="connsiteX2339" fmla="*/ 2379206 w 4643313"/>
              <a:gd name="connsiteY2339" fmla="*/ 3821783 h 4660008"/>
              <a:gd name="connsiteX2340" fmla="*/ 2365058 w 4643313"/>
              <a:gd name="connsiteY2340" fmla="*/ 3811384 h 4660008"/>
              <a:gd name="connsiteX2341" fmla="*/ 2332992 w 4643313"/>
              <a:gd name="connsiteY2341" fmla="*/ 3751048 h 4660008"/>
              <a:gd name="connsiteX2342" fmla="*/ 2304170 w 4643313"/>
              <a:gd name="connsiteY2342" fmla="*/ 3746606 h 4660008"/>
              <a:gd name="connsiteX2343" fmla="*/ 2299615 w 4643313"/>
              <a:gd name="connsiteY2343" fmla="*/ 3731611 h 4660008"/>
              <a:gd name="connsiteX2344" fmla="*/ 2308068 w 4643313"/>
              <a:gd name="connsiteY2344" fmla="*/ 3723264 h 4660008"/>
              <a:gd name="connsiteX2345" fmla="*/ 2282618 w 4643313"/>
              <a:gd name="connsiteY2345" fmla="*/ 3711838 h 4660008"/>
              <a:gd name="connsiteX2346" fmla="*/ 2284809 w 4643313"/>
              <a:gd name="connsiteY2346" fmla="*/ 3682870 h 4660008"/>
              <a:gd name="connsiteX2347" fmla="*/ 2259927 w 4643313"/>
              <a:gd name="connsiteY2347" fmla="*/ 3673318 h 4660008"/>
              <a:gd name="connsiteX2348" fmla="*/ 2259885 w 4643313"/>
              <a:gd name="connsiteY2348" fmla="*/ 3655085 h 4660008"/>
              <a:gd name="connsiteX2349" fmla="*/ 2225631 w 4643313"/>
              <a:gd name="connsiteY2349" fmla="*/ 3623718 h 4660008"/>
              <a:gd name="connsiteX2350" fmla="*/ 2205831 w 4643313"/>
              <a:gd name="connsiteY2350" fmla="*/ 3612804 h 4660008"/>
              <a:gd name="connsiteX2351" fmla="*/ 2180642 w 4643313"/>
              <a:gd name="connsiteY2351" fmla="*/ 3593200 h 4660008"/>
              <a:gd name="connsiteX2352" fmla="*/ 2169868 w 4643313"/>
              <a:gd name="connsiteY2352" fmla="*/ 3575814 h 4660008"/>
              <a:gd name="connsiteX2353" fmla="*/ 2171619 w 4643313"/>
              <a:gd name="connsiteY2353" fmla="*/ 3599670 h 4660008"/>
              <a:gd name="connsiteX2354" fmla="*/ 2184456 w 4643313"/>
              <a:gd name="connsiteY2354" fmla="*/ 3650966 h 4660008"/>
              <a:gd name="connsiteX2355" fmla="*/ 2211394 w 4643313"/>
              <a:gd name="connsiteY2355" fmla="*/ 3694429 h 4660008"/>
              <a:gd name="connsiteX2356" fmla="*/ 2234740 w 4643313"/>
              <a:gd name="connsiteY2356" fmla="*/ 3771288 h 4660008"/>
              <a:gd name="connsiteX2357" fmla="*/ 2261416 w 4643313"/>
              <a:gd name="connsiteY2357" fmla="*/ 3822929 h 4660008"/>
              <a:gd name="connsiteX2358" fmla="*/ 2256687 w 4643313"/>
              <a:gd name="connsiteY2358" fmla="*/ 3852578 h 4660008"/>
              <a:gd name="connsiteX2359" fmla="*/ 2269126 w 4643313"/>
              <a:gd name="connsiteY2359" fmla="*/ 3857353 h 4660008"/>
              <a:gd name="connsiteX2360" fmla="*/ 2291028 w 4643313"/>
              <a:gd name="connsiteY2360" fmla="*/ 3920409 h 4660008"/>
              <a:gd name="connsiteX2361" fmla="*/ 2272411 w 4643313"/>
              <a:gd name="connsiteY2361" fmla="*/ 3931478 h 4660008"/>
              <a:gd name="connsiteX2362" fmla="*/ 2240610 w 4643313"/>
              <a:gd name="connsiteY2362" fmla="*/ 3862966 h 4660008"/>
              <a:gd name="connsiteX2363" fmla="*/ 2235178 w 4643313"/>
              <a:gd name="connsiteY2363" fmla="*/ 3836040 h 4660008"/>
              <a:gd name="connsiteX2364" fmla="*/ 2232637 w 4643313"/>
              <a:gd name="connsiteY2364" fmla="*/ 3836720 h 4660008"/>
              <a:gd name="connsiteX2365" fmla="*/ 2192296 w 4643313"/>
              <a:gd name="connsiteY2365" fmla="*/ 3740089 h 4660008"/>
              <a:gd name="connsiteX2366" fmla="*/ 2176437 w 4643313"/>
              <a:gd name="connsiteY2366" fmla="*/ 3724064 h 4660008"/>
              <a:gd name="connsiteX2367" fmla="*/ 2155500 w 4643313"/>
              <a:gd name="connsiteY2367" fmla="*/ 3709401 h 4660008"/>
              <a:gd name="connsiteX2368" fmla="*/ 2163823 w 4643313"/>
              <a:gd name="connsiteY2368" fmla="*/ 3763933 h 4660008"/>
              <a:gd name="connsiteX2369" fmla="*/ 2158741 w 4643313"/>
              <a:gd name="connsiteY2369" fmla="*/ 3765293 h 4660008"/>
              <a:gd name="connsiteX2370" fmla="*/ 2167852 w 4643313"/>
              <a:gd name="connsiteY2370" fmla="*/ 3795288 h 4660008"/>
              <a:gd name="connsiteX2371" fmla="*/ 2167020 w 4643313"/>
              <a:gd name="connsiteY2371" fmla="*/ 3801591 h 4660008"/>
              <a:gd name="connsiteX2372" fmla="*/ 2142664 w 4643313"/>
              <a:gd name="connsiteY2372" fmla="*/ 3775682 h 4660008"/>
              <a:gd name="connsiteX2373" fmla="*/ 2107841 w 4643313"/>
              <a:gd name="connsiteY2373" fmla="*/ 3742440 h 4660008"/>
              <a:gd name="connsiteX2374" fmla="*/ 2072402 w 4643313"/>
              <a:gd name="connsiteY2374" fmla="*/ 3689091 h 4660008"/>
              <a:gd name="connsiteX2375" fmla="*/ 2031315 w 4643313"/>
              <a:gd name="connsiteY2375" fmla="*/ 3635228 h 4660008"/>
              <a:gd name="connsiteX2376" fmla="*/ 2015458 w 4643313"/>
              <a:gd name="connsiteY2376" fmla="*/ 3619204 h 4660008"/>
              <a:gd name="connsiteX2377" fmla="*/ 1993349 w 4643313"/>
              <a:gd name="connsiteY2377" fmla="*/ 3589398 h 4660008"/>
              <a:gd name="connsiteX2378" fmla="*/ 1991735 w 4643313"/>
              <a:gd name="connsiteY2378" fmla="*/ 3587788 h 4660008"/>
              <a:gd name="connsiteX2379" fmla="*/ 1980534 w 4643313"/>
              <a:gd name="connsiteY2379" fmla="*/ 3596875 h 4660008"/>
              <a:gd name="connsiteX2380" fmla="*/ 1991561 w 4643313"/>
              <a:gd name="connsiteY2380" fmla="*/ 3608377 h 4660008"/>
              <a:gd name="connsiteX2381" fmla="*/ 2018306 w 4643313"/>
              <a:gd name="connsiteY2381" fmla="*/ 3628579 h 4660008"/>
              <a:gd name="connsiteX2382" fmla="*/ 2069379 w 4643313"/>
              <a:gd name="connsiteY2382" fmla="*/ 3724363 h 4660008"/>
              <a:gd name="connsiteX2383" fmla="*/ 2077921 w 4643313"/>
              <a:gd name="connsiteY2383" fmla="*/ 3752482 h 4660008"/>
              <a:gd name="connsiteX2384" fmla="*/ 2065218 w 4643313"/>
              <a:gd name="connsiteY2384" fmla="*/ 3755886 h 4660008"/>
              <a:gd name="connsiteX2385" fmla="*/ 2054750 w 4643313"/>
              <a:gd name="connsiteY2385" fmla="*/ 3748554 h 4660008"/>
              <a:gd name="connsiteX2386" fmla="*/ 2030702 w 4643313"/>
              <a:gd name="connsiteY2386" fmla="*/ 3732697 h 4660008"/>
              <a:gd name="connsiteX2387" fmla="*/ 1996139 w 4643313"/>
              <a:gd name="connsiteY2387" fmla="*/ 3691276 h 4660008"/>
              <a:gd name="connsiteX2388" fmla="*/ 1968060 w 4643313"/>
              <a:gd name="connsiteY2388" fmla="*/ 3644064 h 4660008"/>
              <a:gd name="connsiteX2389" fmla="*/ 1967400 w 4643313"/>
              <a:gd name="connsiteY2389" fmla="*/ 3643398 h 4660008"/>
              <a:gd name="connsiteX2390" fmla="*/ 1954224 w 4643313"/>
              <a:gd name="connsiteY2390" fmla="*/ 3653923 h 4660008"/>
              <a:gd name="connsiteX2391" fmla="*/ 1935287 w 4643313"/>
              <a:gd name="connsiteY2391" fmla="*/ 3662795 h 4660008"/>
              <a:gd name="connsiteX2392" fmla="*/ 1954999 w 4643313"/>
              <a:gd name="connsiteY2392" fmla="*/ 3637243 h 4660008"/>
              <a:gd name="connsiteX2393" fmla="*/ 1958680 w 4643313"/>
              <a:gd name="connsiteY2393" fmla="*/ 3640311 h 4660008"/>
              <a:gd name="connsiteX2394" fmla="*/ 1964903 w 4643313"/>
              <a:gd name="connsiteY2394" fmla="*/ 3640879 h 4660008"/>
              <a:gd name="connsiteX2395" fmla="*/ 1952205 w 4643313"/>
              <a:gd name="connsiteY2395" fmla="*/ 3628040 h 4660008"/>
              <a:gd name="connsiteX2396" fmla="*/ 1950142 w 4643313"/>
              <a:gd name="connsiteY2396" fmla="*/ 3623743 h 4660008"/>
              <a:gd name="connsiteX2397" fmla="*/ 1941726 w 4643313"/>
              <a:gd name="connsiteY2397" fmla="*/ 3638771 h 4660008"/>
              <a:gd name="connsiteX2398" fmla="*/ 1925650 w 4643313"/>
              <a:gd name="connsiteY2398" fmla="*/ 3649159 h 4660008"/>
              <a:gd name="connsiteX2399" fmla="*/ 1894637 w 4643313"/>
              <a:gd name="connsiteY2399" fmla="*/ 3673684 h 4660008"/>
              <a:gd name="connsiteX2400" fmla="*/ 1879132 w 4643313"/>
              <a:gd name="connsiteY2400" fmla="*/ 3685947 h 4660008"/>
              <a:gd name="connsiteX2401" fmla="*/ 1821876 w 4643313"/>
              <a:gd name="connsiteY2401" fmla="*/ 3723582 h 4660008"/>
              <a:gd name="connsiteX2402" fmla="*/ 1797083 w 4643313"/>
              <a:gd name="connsiteY2402" fmla="*/ 3750496 h 4660008"/>
              <a:gd name="connsiteX2403" fmla="*/ 1762392 w 4643313"/>
              <a:gd name="connsiteY2403" fmla="*/ 3771952 h 4660008"/>
              <a:gd name="connsiteX2404" fmla="*/ 1727435 w 4643313"/>
              <a:gd name="connsiteY2404" fmla="*/ 3801588 h 4660008"/>
              <a:gd name="connsiteX2405" fmla="*/ 1723536 w 4643313"/>
              <a:gd name="connsiteY2405" fmla="*/ 3824931 h 4660008"/>
              <a:gd name="connsiteX2406" fmla="*/ 1697299 w 4643313"/>
              <a:gd name="connsiteY2406" fmla="*/ 3838041 h 4660008"/>
              <a:gd name="connsiteX2407" fmla="*/ 1671891 w 4643313"/>
              <a:gd name="connsiteY2407" fmla="*/ 3844848 h 4660008"/>
              <a:gd name="connsiteX2408" fmla="*/ 1637811 w 4643313"/>
              <a:gd name="connsiteY2408" fmla="*/ 3886412 h 4660008"/>
              <a:gd name="connsiteX2409" fmla="*/ 1619763 w 4643313"/>
              <a:gd name="connsiteY2409" fmla="*/ 3899355 h 4660008"/>
              <a:gd name="connsiteX2410" fmla="*/ 1604257 w 4643313"/>
              <a:gd name="connsiteY2410" fmla="*/ 3911618 h 4660008"/>
              <a:gd name="connsiteX2411" fmla="*/ 1591816 w 4643313"/>
              <a:gd name="connsiteY2411" fmla="*/ 3906841 h 4660008"/>
              <a:gd name="connsiteX2412" fmla="*/ 1509902 w 4643313"/>
              <a:gd name="connsiteY2412" fmla="*/ 4026089 h 4660008"/>
              <a:gd name="connsiteX2413" fmla="*/ 1498337 w 4643313"/>
              <a:gd name="connsiteY2413" fmla="*/ 4033242 h 4660008"/>
              <a:gd name="connsiteX2414" fmla="*/ 1488787 w 4643313"/>
              <a:gd name="connsiteY2414" fmla="*/ 4056071 h 4660008"/>
              <a:gd name="connsiteX2415" fmla="*/ 1477793 w 4643313"/>
              <a:gd name="connsiteY2415" fmla="*/ 4065097 h 4660008"/>
              <a:gd name="connsiteX2416" fmla="*/ 1468507 w 4643313"/>
              <a:gd name="connsiteY2416" fmla="*/ 4079747 h 4660008"/>
              <a:gd name="connsiteX2417" fmla="*/ 1444545 w 4643313"/>
              <a:gd name="connsiteY2417" fmla="*/ 4100356 h 4660008"/>
              <a:gd name="connsiteX2418" fmla="*/ 1441741 w 4643313"/>
              <a:gd name="connsiteY2418" fmla="*/ 4109216 h 4660008"/>
              <a:gd name="connsiteX2419" fmla="*/ 1390754 w 4643313"/>
              <a:gd name="connsiteY2419" fmla="*/ 4167474 h 4660008"/>
              <a:gd name="connsiteX2420" fmla="*/ 1390797 w 4643313"/>
              <a:gd name="connsiteY2420" fmla="*/ 4185706 h 4660008"/>
              <a:gd name="connsiteX2421" fmla="*/ 1375860 w 4643313"/>
              <a:gd name="connsiteY2421" fmla="*/ 4199843 h 4660008"/>
              <a:gd name="connsiteX2422" fmla="*/ 1376429 w 4643313"/>
              <a:gd name="connsiteY2422" fmla="*/ 4201718 h 4660008"/>
              <a:gd name="connsiteX2423" fmla="*/ 1359214 w 4643313"/>
              <a:gd name="connsiteY2423" fmla="*/ 4208357 h 4660008"/>
              <a:gd name="connsiteX2424" fmla="*/ 1321500 w 4643313"/>
              <a:gd name="connsiteY2424" fmla="*/ 4265084 h 4660008"/>
              <a:gd name="connsiteX2425" fmla="*/ 1309627 w 4643313"/>
              <a:gd name="connsiteY2425" fmla="*/ 4262184 h 4660008"/>
              <a:gd name="connsiteX2426" fmla="*/ 1278701 w 4643313"/>
              <a:gd name="connsiteY2426" fmla="*/ 4323174 h 4660008"/>
              <a:gd name="connsiteX2427" fmla="*/ 1275066 w 4643313"/>
              <a:gd name="connsiteY2427" fmla="*/ 4338338 h 4660008"/>
              <a:gd name="connsiteX2428" fmla="*/ 1255310 w 4643313"/>
              <a:gd name="connsiteY2428" fmla="*/ 4345657 h 4660008"/>
              <a:gd name="connsiteX2429" fmla="*/ 1242123 w 4643313"/>
              <a:gd name="connsiteY2429" fmla="*/ 4383651 h 4660008"/>
              <a:gd name="connsiteX2430" fmla="*/ 1217374 w 4643313"/>
              <a:gd name="connsiteY2430" fmla="*/ 4428797 h 4660008"/>
              <a:gd name="connsiteX2431" fmla="*/ 1204102 w 4643313"/>
              <a:gd name="connsiteY2431" fmla="*/ 4430326 h 4660008"/>
              <a:gd name="connsiteX2432" fmla="*/ 1195427 w 4643313"/>
              <a:gd name="connsiteY2432" fmla="*/ 4465084 h 4660008"/>
              <a:gd name="connsiteX2433" fmla="*/ 1181323 w 4643313"/>
              <a:gd name="connsiteY2433" fmla="*/ 4472917 h 4660008"/>
              <a:gd name="connsiteX2434" fmla="*/ 1149871 w 4643313"/>
              <a:gd name="connsiteY2434" fmla="*/ 4550266 h 4660008"/>
              <a:gd name="connsiteX2435" fmla="*/ 1148776 w 4643313"/>
              <a:gd name="connsiteY2435" fmla="*/ 4564749 h 4660008"/>
              <a:gd name="connsiteX2436" fmla="*/ 1132918 w 4643313"/>
              <a:gd name="connsiteY2436" fmla="*/ 4548726 h 4660008"/>
              <a:gd name="connsiteX2437" fmla="*/ 1131956 w 4643313"/>
              <a:gd name="connsiteY2437" fmla="*/ 4500331 h 4660008"/>
              <a:gd name="connsiteX2438" fmla="*/ 1139841 w 4643313"/>
              <a:gd name="connsiteY2438" fmla="*/ 4490111 h 4660008"/>
              <a:gd name="connsiteX2439" fmla="*/ 1146236 w 4643313"/>
              <a:gd name="connsiteY2439" fmla="*/ 4447854 h 4660008"/>
              <a:gd name="connsiteX2440" fmla="*/ 1169278 w 4643313"/>
              <a:gd name="connsiteY2440" fmla="*/ 4397084 h 4660008"/>
              <a:gd name="connsiteX2441" fmla="*/ 1170898 w 4643313"/>
              <a:gd name="connsiteY2441" fmla="*/ 4366242 h 4660008"/>
              <a:gd name="connsiteX2442" fmla="*/ 1205461 w 4643313"/>
              <a:gd name="connsiteY2442" fmla="*/ 4290088 h 4660008"/>
              <a:gd name="connsiteX2443" fmla="*/ 1199810 w 4643313"/>
              <a:gd name="connsiteY2443" fmla="*/ 4289575 h 4660008"/>
              <a:gd name="connsiteX2444" fmla="*/ 1179223 w 4643313"/>
              <a:gd name="connsiteY2444" fmla="*/ 4303196 h 4660008"/>
              <a:gd name="connsiteX2445" fmla="*/ 1179791 w 4643313"/>
              <a:gd name="connsiteY2445" fmla="*/ 4305073 h 4660008"/>
              <a:gd name="connsiteX2446" fmla="*/ 1173002 w 4643313"/>
              <a:gd name="connsiteY2446" fmla="*/ 4300811 h 4660008"/>
              <a:gd name="connsiteX2447" fmla="*/ 1198321 w 4643313"/>
              <a:gd name="connsiteY2447" fmla="*/ 4257539 h 4660008"/>
              <a:gd name="connsiteX2448" fmla="*/ 1182246 w 4643313"/>
              <a:gd name="connsiteY2448" fmla="*/ 4267926 h 4660008"/>
              <a:gd name="connsiteX2449" fmla="*/ 1176068 w 4643313"/>
              <a:gd name="connsiteY2449" fmla="*/ 4283771 h 4660008"/>
              <a:gd name="connsiteX2450" fmla="*/ 1163102 w 4643313"/>
              <a:gd name="connsiteY2450" fmla="*/ 4295354 h 4660008"/>
              <a:gd name="connsiteX2451" fmla="*/ 1155260 w 4643313"/>
              <a:gd name="connsiteY2451" fmla="*/ 4323806 h 4660008"/>
              <a:gd name="connsiteX2452" fmla="*/ 1145448 w 4643313"/>
              <a:gd name="connsiteY2452" fmla="*/ 4354815 h 4660008"/>
              <a:gd name="connsiteX2453" fmla="*/ 1146586 w 4643313"/>
              <a:gd name="connsiteY2453" fmla="*/ 4358565 h 4660008"/>
              <a:gd name="connsiteX2454" fmla="*/ 1100242 w 4643313"/>
              <a:gd name="connsiteY2454" fmla="*/ 4468284 h 4660008"/>
              <a:gd name="connsiteX2455" fmla="*/ 1090123 w 4643313"/>
              <a:gd name="connsiteY2455" fmla="*/ 4489239 h 4660008"/>
              <a:gd name="connsiteX2456" fmla="*/ 1091569 w 4643313"/>
              <a:gd name="connsiteY2456" fmla="*/ 4503042 h 4660008"/>
              <a:gd name="connsiteX2457" fmla="*/ 1059546 w 4643313"/>
              <a:gd name="connsiteY2457" fmla="*/ 4578516 h 4660008"/>
              <a:gd name="connsiteX2458" fmla="*/ 1069928 w 4643313"/>
              <a:gd name="connsiteY2458" fmla="*/ 4549382 h 4660008"/>
              <a:gd name="connsiteX2459" fmla="*/ 1068746 w 4643313"/>
              <a:gd name="connsiteY2459" fmla="*/ 4527399 h 4660008"/>
              <a:gd name="connsiteX2460" fmla="*/ 1066775 w 4643313"/>
              <a:gd name="connsiteY2460" fmla="*/ 4529956 h 4660008"/>
              <a:gd name="connsiteX2461" fmla="*/ 1066469 w 4643313"/>
              <a:gd name="connsiteY2461" fmla="*/ 4519902 h 4660008"/>
              <a:gd name="connsiteX2462" fmla="*/ 1053415 w 4643313"/>
              <a:gd name="connsiteY2462" fmla="*/ 4495018 h 4660008"/>
              <a:gd name="connsiteX2463" fmla="*/ 1048465 w 4643313"/>
              <a:gd name="connsiteY2463" fmla="*/ 4433503 h 4660008"/>
              <a:gd name="connsiteX2464" fmla="*/ 1035192 w 4643313"/>
              <a:gd name="connsiteY2464" fmla="*/ 4435030 h 4660008"/>
              <a:gd name="connsiteX2465" fmla="*/ 1039397 w 4643313"/>
              <a:gd name="connsiteY2465" fmla="*/ 4421741 h 4660008"/>
              <a:gd name="connsiteX2466" fmla="*/ 1040799 w 4643313"/>
              <a:gd name="connsiteY2466" fmla="*/ 4417310 h 4660008"/>
              <a:gd name="connsiteX2467" fmla="*/ 1051532 w 4643313"/>
              <a:gd name="connsiteY2467" fmla="*/ 4416463 h 4660008"/>
              <a:gd name="connsiteX2468" fmla="*/ 1055475 w 4643313"/>
              <a:gd name="connsiteY2468" fmla="*/ 4411353 h 4660008"/>
              <a:gd name="connsiteX2469" fmla="*/ 1045574 w 4643313"/>
              <a:gd name="connsiteY2469" fmla="*/ 4405895 h 4660008"/>
              <a:gd name="connsiteX2470" fmla="*/ 1035411 w 4643313"/>
              <a:gd name="connsiteY2470" fmla="*/ 4408618 h 4660008"/>
              <a:gd name="connsiteX2471" fmla="*/ 1017759 w 4643313"/>
              <a:gd name="connsiteY2471" fmla="*/ 4468081 h 4660008"/>
              <a:gd name="connsiteX2472" fmla="*/ 1007902 w 4643313"/>
              <a:gd name="connsiteY2472" fmla="*/ 4480857 h 4660008"/>
              <a:gd name="connsiteX2473" fmla="*/ 1002295 w 4643313"/>
              <a:gd name="connsiteY2473" fmla="*/ 4498577 h 4660008"/>
              <a:gd name="connsiteX2474" fmla="*/ 1001506 w 4643313"/>
              <a:gd name="connsiteY2474" fmla="*/ 4523114 h 4660008"/>
              <a:gd name="connsiteX2475" fmla="*/ 1002953 w 4643313"/>
              <a:gd name="connsiteY2475" fmla="*/ 4536916 h 4660008"/>
              <a:gd name="connsiteX2476" fmla="*/ 996205 w 4643313"/>
              <a:gd name="connsiteY2476" fmla="*/ 4550887 h 4660008"/>
              <a:gd name="connsiteX2477" fmla="*/ 999973 w 4643313"/>
              <a:gd name="connsiteY2477" fmla="*/ 4590420 h 4660008"/>
              <a:gd name="connsiteX2478" fmla="*/ 997170 w 4643313"/>
              <a:gd name="connsiteY2478" fmla="*/ 4599279 h 4660008"/>
              <a:gd name="connsiteX2479" fmla="*/ 990993 w 4643313"/>
              <a:gd name="connsiteY2479" fmla="*/ 4615125 h 4660008"/>
              <a:gd name="connsiteX2480" fmla="*/ 996951 w 4643313"/>
              <a:gd name="connsiteY2480" fmla="*/ 4625692 h 4660008"/>
              <a:gd name="connsiteX2481" fmla="*/ 985691 w 4643313"/>
              <a:gd name="connsiteY2481" fmla="*/ 4642898 h 4660008"/>
              <a:gd name="connsiteX2482" fmla="*/ 982627 w 4643313"/>
              <a:gd name="connsiteY2482" fmla="*/ 4659936 h 4660008"/>
              <a:gd name="connsiteX2483" fmla="*/ 976362 w 4643313"/>
              <a:gd name="connsiteY2483" fmla="*/ 4639316 h 4660008"/>
              <a:gd name="connsiteX2484" fmla="*/ 959367 w 4643313"/>
              <a:gd name="connsiteY2484" fmla="*/ 4619543 h 4660008"/>
              <a:gd name="connsiteX2485" fmla="*/ 959322 w 4643313"/>
              <a:gd name="connsiteY2485" fmla="*/ 4601310 h 4660008"/>
              <a:gd name="connsiteX2486" fmla="*/ 950431 w 4643313"/>
              <a:gd name="connsiteY2486" fmla="*/ 4544904 h 4660008"/>
              <a:gd name="connsiteX2487" fmla="*/ 954943 w 4643313"/>
              <a:gd name="connsiteY2487" fmla="*/ 4541669 h 4660008"/>
              <a:gd name="connsiteX2488" fmla="*/ 957747 w 4643313"/>
              <a:gd name="connsiteY2488" fmla="*/ 4532809 h 4660008"/>
              <a:gd name="connsiteX2489" fmla="*/ 950212 w 4643313"/>
              <a:gd name="connsiteY2489" fmla="*/ 4453740 h 4660008"/>
              <a:gd name="connsiteX2490" fmla="*/ 956696 w 4643313"/>
              <a:gd name="connsiteY2490" fmla="*/ 4447949 h 4660008"/>
              <a:gd name="connsiteX2491" fmla="*/ 954418 w 4643313"/>
              <a:gd name="connsiteY2491" fmla="*/ 4440451 h 4660008"/>
              <a:gd name="connsiteX2492" fmla="*/ 966844 w 4643313"/>
              <a:gd name="connsiteY2492" fmla="*/ 4394088 h 4660008"/>
              <a:gd name="connsiteX2493" fmla="*/ 960174 w 4643313"/>
              <a:gd name="connsiteY2493" fmla="*/ 4389873 h 4660008"/>
              <a:gd name="connsiteX2494" fmla="*/ 951660 w 4643313"/>
              <a:gd name="connsiteY2494" fmla="*/ 4381363 h 4660008"/>
              <a:gd name="connsiteX2495" fmla="*/ 946966 w 4643313"/>
              <a:gd name="connsiteY2495" fmla="*/ 4330674 h 4660008"/>
              <a:gd name="connsiteX2496" fmla="*/ 954791 w 4643313"/>
              <a:gd name="connsiteY2496" fmla="*/ 4318947 h 4660008"/>
              <a:gd name="connsiteX2497" fmla="*/ 958582 w 4643313"/>
              <a:gd name="connsiteY2497" fmla="*/ 4273771 h 4660008"/>
              <a:gd name="connsiteX2498" fmla="*/ 979880 w 4643313"/>
              <a:gd name="connsiteY2498" fmla="*/ 4217554 h 4660008"/>
              <a:gd name="connsiteX2499" fmla="*/ 979322 w 4643313"/>
              <a:gd name="connsiteY2499" fmla="*/ 4184967 h 4660008"/>
              <a:gd name="connsiteX2500" fmla="*/ 1011269 w 4643313"/>
              <a:gd name="connsiteY2500" fmla="*/ 4100641 h 4660008"/>
              <a:gd name="connsiteX2501" fmla="*/ 1005070 w 4643313"/>
              <a:gd name="connsiteY2501" fmla="*/ 4100817 h 4660008"/>
              <a:gd name="connsiteX2502" fmla="*/ 983650 w 4643313"/>
              <a:gd name="connsiteY2502" fmla="*/ 4117722 h 4660008"/>
              <a:gd name="connsiteX2503" fmla="*/ 984410 w 4643313"/>
              <a:gd name="connsiteY2503" fmla="*/ 4119621 h 4660008"/>
              <a:gd name="connsiteX2504" fmla="*/ 976688 w 4643313"/>
              <a:gd name="connsiteY2504" fmla="*/ 4116003 h 4660008"/>
              <a:gd name="connsiteX2505" fmla="*/ 1001034 w 4643313"/>
              <a:gd name="connsiteY2505" fmla="*/ 4067369 h 4660008"/>
              <a:gd name="connsiteX2506" fmla="*/ 984288 w 4643313"/>
              <a:gd name="connsiteY2506" fmla="*/ 4080309 h 4660008"/>
              <a:gd name="connsiteX2507" fmla="*/ 978747 w 4643313"/>
              <a:gd name="connsiteY2507" fmla="*/ 4097726 h 4660008"/>
              <a:gd name="connsiteX2508" fmla="*/ 965483 w 4643313"/>
              <a:gd name="connsiteY2508" fmla="*/ 4111525 h 4660008"/>
              <a:gd name="connsiteX2509" fmla="*/ 959077 w 4643313"/>
              <a:gd name="connsiteY2509" fmla="*/ 4142390 h 4660008"/>
              <a:gd name="connsiteX2510" fmla="*/ 950714 w 4643313"/>
              <a:gd name="connsiteY2510" fmla="*/ 4176187 h 4660008"/>
              <a:gd name="connsiteX2511" fmla="*/ 952239 w 4643313"/>
              <a:gd name="connsiteY2511" fmla="*/ 4179980 h 4660008"/>
              <a:gd name="connsiteX2512" fmla="*/ 909975 w 4643313"/>
              <a:gd name="connsiteY2512" fmla="*/ 4301036 h 4660008"/>
              <a:gd name="connsiteX2513" fmla="*/ 900521 w 4643313"/>
              <a:gd name="connsiteY2513" fmla="*/ 4324317 h 4660008"/>
              <a:gd name="connsiteX2514" fmla="*/ 903136 w 4643313"/>
              <a:gd name="connsiteY2514" fmla="*/ 4338627 h 4660008"/>
              <a:gd name="connsiteX2515" fmla="*/ 873909 w 4643313"/>
              <a:gd name="connsiteY2515" fmla="*/ 4421917 h 4660008"/>
              <a:gd name="connsiteX2516" fmla="*/ 883033 w 4643313"/>
              <a:gd name="connsiteY2516" fmla="*/ 4390017 h 4660008"/>
              <a:gd name="connsiteX2517" fmla="*/ 880089 w 4643313"/>
              <a:gd name="connsiteY2517" fmla="*/ 4367084 h 4660008"/>
              <a:gd name="connsiteX2518" fmla="*/ 878132 w 4643313"/>
              <a:gd name="connsiteY2518" fmla="*/ 4370018 h 4660008"/>
              <a:gd name="connsiteX2519" fmla="*/ 877041 w 4643313"/>
              <a:gd name="connsiteY2519" fmla="*/ 4359502 h 4660008"/>
              <a:gd name="connsiteX2520" fmla="*/ 860934 w 4643313"/>
              <a:gd name="connsiteY2520" fmla="*/ 4335026 h 4660008"/>
              <a:gd name="connsiteX2521" fmla="*/ 850904 w 4643313"/>
              <a:gd name="connsiteY2521" fmla="*/ 4271063 h 4660008"/>
              <a:gd name="connsiteX2522" fmla="*/ 836549 w 4643313"/>
              <a:gd name="connsiteY2522" fmla="*/ 4274346 h 4660008"/>
              <a:gd name="connsiteX2523" fmla="*/ 840132 w 4643313"/>
              <a:gd name="connsiteY2523" fmla="*/ 4259862 h 4660008"/>
              <a:gd name="connsiteX2524" fmla="*/ 841326 w 4643313"/>
              <a:gd name="connsiteY2524" fmla="*/ 4255033 h 4660008"/>
              <a:gd name="connsiteX2525" fmla="*/ 852964 w 4643313"/>
              <a:gd name="connsiteY2525" fmla="*/ 4252786 h 4660008"/>
              <a:gd name="connsiteX2526" fmla="*/ 856878 w 4643313"/>
              <a:gd name="connsiteY2526" fmla="*/ 4246922 h 4660008"/>
              <a:gd name="connsiteX2527" fmla="*/ 845673 w 4643313"/>
              <a:gd name="connsiteY2527" fmla="*/ 4242444 h 4660008"/>
              <a:gd name="connsiteX2528" fmla="*/ 834797 w 4643313"/>
              <a:gd name="connsiteY2528" fmla="*/ 4246587 h 4660008"/>
              <a:gd name="connsiteX2529" fmla="*/ 820030 w 4643313"/>
              <a:gd name="connsiteY2529" fmla="*/ 4311250 h 4660008"/>
              <a:gd name="connsiteX2530" fmla="*/ 810246 w 4643313"/>
              <a:gd name="connsiteY2530" fmla="*/ 4325911 h 4660008"/>
              <a:gd name="connsiteX2531" fmla="*/ 805468 w 4643313"/>
              <a:gd name="connsiteY2531" fmla="*/ 4345224 h 4660008"/>
              <a:gd name="connsiteX2532" fmla="*/ 806455 w 4643313"/>
              <a:gd name="connsiteY2532" fmla="*/ 4371086 h 4660008"/>
              <a:gd name="connsiteX2533" fmla="*/ 809073 w 4643313"/>
              <a:gd name="connsiteY2533" fmla="*/ 4385396 h 4660008"/>
              <a:gd name="connsiteX2534" fmla="*/ 802769 w 4643313"/>
              <a:gd name="connsiteY2534" fmla="*/ 4400916 h 4660008"/>
              <a:gd name="connsiteX2535" fmla="*/ 809854 w 4643313"/>
              <a:gd name="connsiteY2535" fmla="*/ 4441947 h 4660008"/>
              <a:gd name="connsiteX2536" fmla="*/ 807465 w 4643313"/>
              <a:gd name="connsiteY2536" fmla="*/ 4451603 h 4660008"/>
              <a:gd name="connsiteX2537" fmla="*/ 801924 w 4643313"/>
              <a:gd name="connsiteY2537" fmla="*/ 4469020 h 4660008"/>
              <a:gd name="connsiteX2538" fmla="*/ 809215 w 4643313"/>
              <a:gd name="connsiteY2538" fmla="*/ 4479362 h 4660008"/>
              <a:gd name="connsiteX2539" fmla="*/ 798236 w 4643313"/>
              <a:gd name="connsiteY2539" fmla="*/ 4498851 h 4660008"/>
              <a:gd name="connsiteX2540" fmla="*/ 796177 w 4643313"/>
              <a:gd name="connsiteY2540" fmla="*/ 4517126 h 4660008"/>
              <a:gd name="connsiteX2541" fmla="*/ 787795 w 4643313"/>
              <a:gd name="connsiteY2541" fmla="*/ 4496269 h 4660008"/>
              <a:gd name="connsiteX2542" fmla="*/ 767776 w 4643313"/>
              <a:gd name="connsiteY2542" fmla="*/ 4477656 h 4660008"/>
              <a:gd name="connsiteX2543" fmla="*/ 766353 w 4643313"/>
              <a:gd name="connsiteY2543" fmla="*/ 4458519 h 4660008"/>
              <a:gd name="connsiteX2544" fmla="*/ 752412 w 4643313"/>
              <a:gd name="connsiteY2544" fmla="*/ 4400421 h 4660008"/>
              <a:gd name="connsiteX2545" fmla="*/ 757088 w 4643313"/>
              <a:gd name="connsiteY2545" fmla="*/ 4396454 h 4660008"/>
              <a:gd name="connsiteX2546" fmla="*/ 759476 w 4643313"/>
              <a:gd name="connsiteY2546" fmla="*/ 4386798 h 4660008"/>
              <a:gd name="connsiteX2547" fmla="*/ 745306 w 4643313"/>
              <a:gd name="connsiteY2547" fmla="*/ 4304734 h 4660008"/>
              <a:gd name="connsiteX2548" fmla="*/ 751939 w 4643313"/>
              <a:gd name="connsiteY2548" fmla="*/ 4297833 h 4660008"/>
              <a:gd name="connsiteX2549" fmla="*/ 748890 w 4643313"/>
              <a:gd name="connsiteY2549" fmla="*/ 4290249 h 4660008"/>
              <a:gd name="connsiteX2550" fmla="*/ 764522 w 4643313"/>
              <a:gd name="connsiteY2550" fmla="*/ 4212137 h 4660008"/>
              <a:gd name="connsiteX2551" fmla="*/ 768973 w 4643313"/>
              <a:gd name="connsiteY2551" fmla="*/ 4184203 h 4660008"/>
              <a:gd name="connsiteX2552" fmla="*/ 779828 w 4643313"/>
              <a:gd name="connsiteY2552" fmla="*/ 4125404 h 4660008"/>
              <a:gd name="connsiteX2553" fmla="*/ 801989 w 4643313"/>
              <a:gd name="connsiteY2553" fmla="*/ 4055737 h 4660008"/>
              <a:gd name="connsiteX2554" fmla="*/ 798283 w 4643313"/>
              <a:gd name="connsiteY2554" fmla="*/ 4030912 h 4660008"/>
              <a:gd name="connsiteX2555" fmla="*/ 803061 w 4643313"/>
              <a:gd name="connsiteY2555" fmla="*/ 4011599 h 4660008"/>
              <a:gd name="connsiteX2556" fmla="*/ 829240 w 4643313"/>
              <a:gd name="connsiteY2556" fmla="*/ 3920722 h 4660008"/>
              <a:gd name="connsiteX2557" fmla="*/ 827715 w 4643313"/>
              <a:gd name="connsiteY2557" fmla="*/ 3916930 h 4660008"/>
              <a:gd name="connsiteX2558" fmla="*/ 829343 w 4643313"/>
              <a:gd name="connsiteY2558" fmla="*/ 3905377 h 4660008"/>
              <a:gd name="connsiteX2559" fmla="*/ 837931 w 4643313"/>
              <a:gd name="connsiteY2559" fmla="*/ 3895545 h 4660008"/>
              <a:gd name="connsiteX2560" fmla="*/ 843039 w 4643313"/>
              <a:gd name="connsiteY2560" fmla="*/ 3884854 h 4660008"/>
              <a:gd name="connsiteX2561" fmla="*/ 869774 w 4643313"/>
              <a:gd name="connsiteY2561" fmla="*/ 3826564 h 4660008"/>
              <a:gd name="connsiteX2562" fmla="*/ 895747 w 4643313"/>
              <a:gd name="connsiteY2562" fmla="*/ 3766378 h 4660008"/>
              <a:gd name="connsiteX2563" fmla="*/ 894986 w 4643313"/>
              <a:gd name="connsiteY2563" fmla="*/ 3764483 h 4660008"/>
              <a:gd name="connsiteX2564" fmla="*/ 906725 w 4643313"/>
              <a:gd name="connsiteY2564" fmla="*/ 3746889 h 4660008"/>
              <a:gd name="connsiteX2565" fmla="*/ 962912 w 4643313"/>
              <a:gd name="connsiteY2565" fmla="*/ 3629277 h 4660008"/>
              <a:gd name="connsiteX2566" fmla="*/ 1004540 w 4643313"/>
              <a:gd name="connsiteY2566" fmla="*/ 3545635 h 4660008"/>
              <a:gd name="connsiteX2567" fmla="*/ 1011171 w 4643313"/>
              <a:gd name="connsiteY2567" fmla="*/ 3538736 h 4660008"/>
              <a:gd name="connsiteX2568" fmla="*/ 1017474 w 4643313"/>
              <a:gd name="connsiteY2568" fmla="*/ 3523214 h 4660008"/>
              <a:gd name="connsiteX2569" fmla="*/ 1059759 w 4643313"/>
              <a:gd name="connsiteY2569" fmla="*/ 3456815 h 4660008"/>
              <a:gd name="connsiteX2570" fmla="*/ 1060995 w 4643313"/>
              <a:gd name="connsiteY2570" fmla="*/ 3451269 h 4660008"/>
              <a:gd name="connsiteX2571" fmla="*/ 1051870 w 4643313"/>
              <a:gd name="connsiteY2571" fmla="*/ 3450806 h 4660008"/>
              <a:gd name="connsiteX2572" fmla="*/ 847111 w 4643313"/>
              <a:gd name="connsiteY2572" fmla="*/ 3490262 h 4660008"/>
              <a:gd name="connsiteX2573" fmla="*/ 834102 w 4643313"/>
              <a:gd name="connsiteY2573" fmla="*/ 3483611 h 4660008"/>
              <a:gd name="connsiteX2574" fmla="*/ 633653 w 4643313"/>
              <a:gd name="connsiteY2574" fmla="*/ 3529200 h 4660008"/>
              <a:gd name="connsiteX2575" fmla="*/ 630238 w 4643313"/>
              <a:gd name="connsiteY2575" fmla="*/ 3517951 h 4660008"/>
              <a:gd name="connsiteX2576" fmla="*/ 741412 w 4643313"/>
              <a:gd name="connsiteY2576" fmla="*/ 3467897 h 4660008"/>
              <a:gd name="connsiteX2577" fmla="*/ 769096 w 4643313"/>
              <a:gd name="connsiteY2577" fmla="*/ 3468590 h 4660008"/>
              <a:gd name="connsiteX2578" fmla="*/ 933363 w 4643313"/>
              <a:gd name="connsiteY2578" fmla="*/ 3412423 h 4660008"/>
              <a:gd name="connsiteX2579" fmla="*/ 938970 w 4643313"/>
              <a:gd name="connsiteY2579" fmla="*/ 3394704 h 4660008"/>
              <a:gd name="connsiteX2580" fmla="*/ 882506 w 4643313"/>
              <a:gd name="connsiteY2580" fmla="*/ 3407802 h 4660008"/>
              <a:gd name="connsiteX2581" fmla="*/ 844922 w 4643313"/>
              <a:gd name="connsiteY2581" fmla="*/ 3401654 h 4660008"/>
              <a:gd name="connsiteX2582" fmla="*/ 849433 w 4643313"/>
              <a:gd name="connsiteY2582" fmla="*/ 3398417 h 4660008"/>
              <a:gd name="connsiteX2583" fmla="*/ 1141610 w 4643313"/>
              <a:gd name="connsiteY2583" fmla="*/ 3320150 h 4660008"/>
              <a:gd name="connsiteX2584" fmla="*/ 1153992 w 4643313"/>
              <a:gd name="connsiteY2584" fmla="*/ 3316297 h 4660008"/>
              <a:gd name="connsiteX2585" fmla="*/ 1163825 w 4643313"/>
              <a:gd name="connsiteY2585" fmla="*/ 3306460 h 4660008"/>
              <a:gd name="connsiteX2586" fmla="*/ 1163538 w 4643313"/>
              <a:gd name="connsiteY2586" fmla="*/ 3306419 h 4660008"/>
              <a:gd name="connsiteX2587" fmla="*/ 1159656 w 4643313"/>
              <a:gd name="connsiteY2587" fmla="*/ 3307207 h 4660008"/>
              <a:gd name="connsiteX2588" fmla="*/ 1119007 w 4643313"/>
              <a:gd name="connsiteY2588" fmla="*/ 3318096 h 4660008"/>
              <a:gd name="connsiteX2589" fmla="*/ 1117298 w 4643313"/>
              <a:gd name="connsiteY2589" fmla="*/ 3312472 h 4660008"/>
              <a:gd name="connsiteX2590" fmla="*/ 1147174 w 4643313"/>
              <a:gd name="connsiteY2590" fmla="*/ 3284197 h 4660008"/>
              <a:gd name="connsiteX2591" fmla="*/ 1200314 w 4643313"/>
              <a:gd name="connsiteY2591" fmla="*/ 3269961 h 4660008"/>
              <a:gd name="connsiteX2592" fmla="*/ 1207498 w 4643313"/>
              <a:gd name="connsiteY2592" fmla="*/ 3262776 h 4660008"/>
              <a:gd name="connsiteX2593" fmla="*/ 1207427 w 4643313"/>
              <a:gd name="connsiteY2593" fmla="*/ 3261975 h 4660008"/>
              <a:gd name="connsiteX2594" fmla="*/ 1102273 w 4643313"/>
              <a:gd name="connsiteY2594" fmla="*/ 3290144 h 4660008"/>
              <a:gd name="connsiteX2595" fmla="*/ 1086987 w 4643313"/>
              <a:gd name="connsiteY2595" fmla="*/ 3275994 h 4660008"/>
              <a:gd name="connsiteX2596" fmla="*/ 921537 w 4643313"/>
              <a:gd name="connsiteY2596" fmla="*/ 3310180 h 4660008"/>
              <a:gd name="connsiteX2597" fmla="*/ 835986 w 4643313"/>
              <a:gd name="connsiteY2597" fmla="*/ 3327015 h 4660008"/>
              <a:gd name="connsiteX2598" fmla="*/ 811983 w 4643313"/>
              <a:gd name="connsiteY2598" fmla="*/ 3329391 h 4660008"/>
              <a:gd name="connsiteX2599" fmla="*/ 928545 w 4643313"/>
              <a:gd name="connsiteY2599" fmla="*/ 3288031 h 4660008"/>
              <a:gd name="connsiteX2600" fmla="*/ 1082079 w 4643313"/>
              <a:gd name="connsiteY2600" fmla="*/ 3232711 h 4660008"/>
              <a:gd name="connsiteX2601" fmla="*/ 1091170 w 4643313"/>
              <a:gd name="connsiteY2601" fmla="*/ 3224593 h 4660008"/>
              <a:gd name="connsiteX2602" fmla="*/ 1084831 w 4643313"/>
              <a:gd name="connsiteY2602" fmla="*/ 3223681 h 4660008"/>
              <a:gd name="connsiteX2603" fmla="*/ 1071296 w 4643313"/>
              <a:gd name="connsiteY2603" fmla="*/ 3233387 h 4660008"/>
              <a:gd name="connsiteX2604" fmla="*/ 1069018 w 4643313"/>
              <a:gd name="connsiteY2604" fmla="*/ 3225889 h 4660008"/>
              <a:gd name="connsiteX2605" fmla="*/ 998406 w 4643313"/>
              <a:gd name="connsiteY2605" fmla="*/ 3228588 h 4660008"/>
              <a:gd name="connsiteX2606" fmla="*/ 931752 w 4643313"/>
              <a:gd name="connsiteY2606" fmla="*/ 3218316 h 4660008"/>
              <a:gd name="connsiteX2607" fmla="*/ 892525 w 4643313"/>
              <a:gd name="connsiteY2607" fmla="*/ 3216759 h 4660008"/>
              <a:gd name="connsiteX2608" fmla="*/ 885650 w 4643313"/>
              <a:gd name="connsiteY2608" fmla="*/ 3218595 h 4660008"/>
              <a:gd name="connsiteX2609" fmla="*/ 817206 w 4643313"/>
              <a:gd name="connsiteY2609" fmla="*/ 3243304 h 4660008"/>
              <a:gd name="connsiteX2610" fmla="*/ 560327 w 4643313"/>
              <a:gd name="connsiteY2610" fmla="*/ 3306183 h 4660008"/>
              <a:gd name="connsiteX2611" fmla="*/ 545643 w 4643313"/>
              <a:gd name="connsiteY2611" fmla="*/ 3300844 h 4660008"/>
              <a:gd name="connsiteX2612" fmla="*/ 330533 w 4643313"/>
              <a:gd name="connsiteY2612" fmla="*/ 3374049 h 4660008"/>
              <a:gd name="connsiteX2613" fmla="*/ 325963 w 4643313"/>
              <a:gd name="connsiteY2613" fmla="*/ 3362670 h 4660008"/>
              <a:gd name="connsiteX2614" fmla="*/ 443401 w 4643313"/>
              <a:gd name="connsiteY2614" fmla="*/ 3296064 h 4660008"/>
              <a:gd name="connsiteX2615" fmla="*/ 473637 w 4643313"/>
              <a:gd name="connsiteY2615" fmla="*/ 3293291 h 4660008"/>
              <a:gd name="connsiteX2616" fmla="*/ 648501 w 4643313"/>
              <a:gd name="connsiteY2616" fmla="*/ 3213552 h 4660008"/>
              <a:gd name="connsiteX2617" fmla="*/ 653279 w 4643313"/>
              <a:gd name="connsiteY2617" fmla="*/ 3194240 h 4660008"/>
              <a:gd name="connsiteX2618" fmla="*/ 592706 w 4643313"/>
              <a:gd name="connsiteY2618" fmla="*/ 3215131 h 4660008"/>
              <a:gd name="connsiteX2619" fmla="*/ 551267 w 4643313"/>
              <a:gd name="connsiteY2619" fmla="*/ 3213427 h 4660008"/>
              <a:gd name="connsiteX2620" fmla="*/ 555941 w 4643313"/>
              <a:gd name="connsiteY2620" fmla="*/ 3209458 h 4660008"/>
              <a:gd name="connsiteX2621" fmla="*/ 701058 w 4643313"/>
              <a:gd name="connsiteY2621" fmla="*/ 3154173 h 4660008"/>
              <a:gd name="connsiteX2622" fmla="*/ 694273 w 4643313"/>
              <a:gd name="connsiteY2622" fmla="*/ 3149912 h 4660008"/>
              <a:gd name="connsiteX2623" fmla="*/ 680431 w 4643313"/>
              <a:gd name="connsiteY2623" fmla="*/ 3149566 h 4660008"/>
              <a:gd name="connsiteX2624" fmla="*/ 663742 w 4643313"/>
              <a:gd name="connsiteY2624" fmla="*/ 3139848 h 4660008"/>
              <a:gd name="connsiteX2625" fmla="*/ 670224 w 4643313"/>
              <a:gd name="connsiteY2625" fmla="*/ 3134057 h 4660008"/>
              <a:gd name="connsiteX2626" fmla="*/ 723315 w 4643313"/>
              <a:gd name="connsiteY2626" fmla="*/ 3127943 h 4660008"/>
              <a:gd name="connsiteX2627" fmla="*/ 737464 w 4643313"/>
              <a:gd name="connsiteY2627" fmla="*/ 3138343 h 4660008"/>
              <a:gd name="connsiteX2628" fmla="*/ 739277 w 4643313"/>
              <a:gd name="connsiteY2628" fmla="*/ 3139612 h 4660008"/>
              <a:gd name="connsiteX2629" fmla="*/ 770184 w 4643313"/>
              <a:gd name="connsiteY2629" fmla="*/ 3127838 h 4660008"/>
              <a:gd name="connsiteX2630" fmla="*/ 758885 w 4643313"/>
              <a:gd name="connsiteY2630" fmla="*/ 3118414 h 4660008"/>
              <a:gd name="connsiteX2631" fmla="*/ 711136 w 4643313"/>
              <a:gd name="connsiteY2631" fmla="*/ 3114988 h 4660008"/>
              <a:gd name="connsiteX2632" fmla="*/ 686827 w 4643313"/>
              <a:gd name="connsiteY2632" fmla="*/ 3107310 h 4660008"/>
              <a:gd name="connsiteX2633" fmla="*/ 676983 w 4643313"/>
              <a:gd name="connsiteY2633" fmla="*/ 3100073 h 4660008"/>
              <a:gd name="connsiteX2634" fmla="*/ 655906 w 4643313"/>
              <a:gd name="connsiteY2634" fmla="*/ 3107042 h 4660008"/>
              <a:gd name="connsiteX2635" fmla="*/ 627906 w 4643313"/>
              <a:gd name="connsiteY2635" fmla="*/ 3107699 h 4660008"/>
              <a:gd name="connsiteX2636" fmla="*/ 535901 w 4643313"/>
              <a:gd name="connsiteY2636" fmla="*/ 3136191 h 4660008"/>
              <a:gd name="connsiteX2637" fmla="*/ 509910 w 4643313"/>
              <a:gd name="connsiteY2637" fmla="*/ 3141720 h 4660008"/>
              <a:gd name="connsiteX2638" fmla="*/ 612615 w 4643313"/>
              <a:gd name="connsiteY2638" fmla="*/ 3098903 h 4660008"/>
              <a:gd name="connsiteX2639" fmla="*/ 621813 w 4643313"/>
              <a:gd name="connsiteY2639" fmla="*/ 3092265 h 4660008"/>
              <a:gd name="connsiteX2640" fmla="*/ 621251 w 4643313"/>
              <a:gd name="connsiteY2640" fmla="*/ 3090414 h 4660008"/>
              <a:gd name="connsiteX2641" fmla="*/ 598913 w 4643313"/>
              <a:gd name="connsiteY2641" fmla="*/ 3080181 h 4660008"/>
              <a:gd name="connsiteX2642" fmla="*/ 592122 w 4643313"/>
              <a:gd name="connsiteY2642" fmla="*/ 3075918 h 4660008"/>
              <a:gd name="connsiteX2643" fmla="*/ 577710 w 4643313"/>
              <a:gd name="connsiteY2643" fmla="*/ 3073698 h 4660008"/>
              <a:gd name="connsiteX2644" fmla="*/ 557648 w 4643313"/>
              <a:gd name="connsiteY2644" fmla="*/ 3070965 h 4660008"/>
              <a:gd name="connsiteX2645" fmla="*/ 550552 w 4643313"/>
              <a:gd name="connsiteY2645" fmla="*/ 3056648 h 4660008"/>
              <a:gd name="connsiteX2646" fmla="*/ 575695 w 4643313"/>
              <a:gd name="connsiteY2646" fmla="*/ 3058021 h 4660008"/>
              <a:gd name="connsiteX2647" fmla="*/ 623442 w 4643313"/>
              <a:gd name="connsiteY2647" fmla="*/ 3061447 h 4660008"/>
              <a:gd name="connsiteX2648" fmla="*/ 689236 w 4643313"/>
              <a:gd name="connsiteY2648" fmla="*/ 3051931 h 4660008"/>
              <a:gd name="connsiteX2649" fmla="*/ 707030 w 4643313"/>
              <a:gd name="connsiteY2649" fmla="*/ 3048830 h 4660008"/>
              <a:gd name="connsiteX2650" fmla="*/ 797105 w 4643313"/>
              <a:gd name="connsiteY2650" fmla="*/ 3006067 h 4660008"/>
              <a:gd name="connsiteX2651" fmla="*/ 806405 w 4643313"/>
              <a:gd name="connsiteY2651" fmla="*/ 2996394 h 4660008"/>
              <a:gd name="connsiteX2652" fmla="*/ 799425 w 4643313"/>
              <a:gd name="connsiteY2652" fmla="*/ 2996238 h 4660008"/>
              <a:gd name="connsiteX2653" fmla="*/ 785400 w 4643313"/>
              <a:gd name="connsiteY2653" fmla="*/ 3008141 h 4660008"/>
              <a:gd name="connsiteX2654" fmla="*/ 782352 w 4643313"/>
              <a:gd name="connsiteY2654" fmla="*/ 3000557 h 4660008"/>
              <a:gd name="connsiteX2655" fmla="*/ 705568 w 4643313"/>
              <a:gd name="connsiteY2655" fmla="*/ 3012316 h 4660008"/>
              <a:gd name="connsiteX2656" fmla="*/ 551343 w 4643313"/>
              <a:gd name="connsiteY2656" fmla="*/ 3018595 h 4660008"/>
              <a:gd name="connsiteX2657" fmla="*/ 489677 w 4643313"/>
              <a:gd name="connsiteY2657" fmla="*/ 3028968 h 4660008"/>
              <a:gd name="connsiteX2658" fmla="*/ 477278 w 4643313"/>
              <a:gd name="connsiteY2658" fmla="*/ 3029318 h 4660008"/>
              <a:gd name="connsiteX2659" fmla="*/ 482819 w 4643313"/>
              <a:gd name="connsiteY2659" fmla="*/ 3011903 h 4660008"/>
              <a:gd name="connsiteX2660" fmla="*/ 450676 w 4643313"/>
              <a:gd name="connsiteY2660" fmla="*/ 3011720 h 4660008"/>
              <a:gd name="connsiteX2661" fmla="*/ 451059 w 4643313"/>
              <a:gd name="connsiteY2661" fmla="*/ 3010882 h 4660008"/>
              <a:gd name="connsiteX2662" fmla="*/ 450419 w 4643313"/>
              <a:gd name="connsiteY2662" fmla="*/ 3011722 h 4660008"/>
              <a:gd name="connsiteX2663" fmla="*/ 426261 w 4643313"/>
              <a:gd name="connsiteY2663" fmla="*/ 3011583 h 4660008"/>
              <a:gd name="connsiteX2664" fmla="*/ 415818 w 4643313"/>
              <a:gd name="connsiteY2664" fmla="*/ 3009002 h 4660008"/>
              <a:gd name="connsiteX2665" fmla="*/ 402657 w 4643313"/>
              <a:gd name="connsiteY2665" fmla="*/ 3007456 h 4660008"/>
              <a:gd name="connsiteX2666" fmla="*/ 398847 w 4643313"/>
              <a:gd name="connsiteY2666" fmla="*/ 2997976 h 4660008"/>
              <a:gd name="connsiteX2667" fmla="*/ 407437 w 4643313"/>
              <a:gd name="connsiteY2667" fmla="*/ 2988144 h 4660008"/>
              <a:gd name="connsiteX2668" fmla="*/ 460513 w 4643313"/>
              <a:gd name="connsiteY2668" fmla="*/ 2987601 h 4660008"/>
              <a:gd name="connsiteX2669" fmla="*/ 462038 w 4643313"/>
              <a:gd name="connsiteY2669" fmla="*/ 2991395 h 4660008"/>
              <a:gd name="connsiteX2670" fmla="*/ 464098 w 4643313"/>
              <a:gd name="connsiteY2670" fmla="*/ 2973116 h 4660008"/>
              <a:gd name="connsiteX2671" fmla="*/ 434295 w 4643313"/>
              <a:gd name="connsiteY2671" fmla="*/ 2969165 h 4660008"/>
              <a:gd name="connsiteX2672" fmla="*/ 375780 w 4643313"/>
              <a:gd name="connsiteY2672" fmla="*/ 2971779 h 4660008"/>
              <a:gd name="connsiteX2673" fmla="*/ 368056 w 4643313"/>
              <a:gd name="connsiteY2673" fmla="*/ 2968161 h 4660008"/>
              <a:gd name="connsiteX2674" fmla="*/ 352939 w 4643313"/>
              <a:gd name="connsiteY2674" fmla="*/ 2969548 h 4660008"/>
              <a:gd name="connsiteX2675" fmla="*/ 334011 w 4643313"/>
              <a:gd name="connsiteY2675" fmla="*/ 2961453 h 4660008"/>
              <a:gd name="connsiteX2676" fmla="*/ 340642 w 4643313"/>
              <a:gd name="connsiteY2676" fmla="*/ 2954554 h 4660008"/>
              <a:gd name="connsiteX2677" fmla="*/ 398065 w 4643313"/>
              <a:gd name="connsiteY2677" fmla="*/ 2941422 h 4660008"/>
              <a:gd name="connsiteX2678" fmla="*/ 414274 w 4643313"/>
              <a:gd name="connsiteY2678" fmla="*/ 2950554 h 4660008"/>
              <a:gd name="connsiteX2679" fmla="*/ 433636 w 4643313"/>
              <a:gd name="connsiteY2679" fmla="*/ 2951923 h 4660008"/>
              <a:gd name="connsiteX2680" fmla="*/ 444511 w 4643313"/>
              <a:gd name="connsiteY2680" fmla="*/ 2947780 h 4660008"/>
              <a:gd name="connsiteX2681" fmla="*/ 461914 w 4643313"/>
              <a:gd name="connsiteY2681" fmla="*/ 2952084 h 4660008"/>
              <a:gd name="connsiteX2682" fmla="*/ 467351 w 4643313"/>
              <a:gd name="connsiteY2682" fmla="*/ 2950012 h 4660008"/>
              <a:gd name="connsiteX2683" fmla="*/ 496392 w 4643313"/>
              <a:gd name="connsiteY2683" fmla="*/ 2952067 h 4660008"/>
              <a:gd name="connsiteX2684" fmla="*/ 521623 w 4643313"/>
              <a:gd name="connsiteY2684" fmla="*/ 2944641 h 4660008"/>
              <a:gd name="connsiteX2685" fmla="*/ 551424 w 4643313"/>
              <a:gd name="connsiteY2685" fmla="*/ 2948593 h 4660008"/>
              <a:gd name="connsiteX2686" fmla="*/ 551835 w 4643313"/>
              <a:gd name="connsiteY2686" fmla="*/ 2931730 h 4660008"/>
              <a:gd name="connsiteX2687" fmla="*/ 533798 w 4643313"/>
              <a:gd name="connsiteY2687" fmla="*/ 2931398 h 4660008"/>
              <a:gd name="connsiteX2688" fmla="*/ 501668 w 4643313"/>
              <a:gd name="connsiteY2688" fmla="*/ 2931895 h 4660008"/>
              <a:gd name="connsiteX2689" fmla="*/ 494101 w 4643313"/>
              <a:gd name="connsiteY2689" fmla="*/ 2931498 h 4660008"/>
              <a:gd name="connsiteX2690" fmla="*/ 490975 w 4643313"/>
              <a:gd name="connsiteY2690" fmla="*/ 2936638 h 4660008"/>
              <a:gd name="connsiteX2691" fmla="*/ 477135 w 4643313"/>
              <a:gd name="connsiteY2691" fmla="*/ 2935352 h 4660008"/>
              <a:gd name="connsiteX2692" fmla="*/ 453099 w 4643313"/>
              <a:gd name="connsiteY2692" fmla="*/ 2937949 h 4660008"/>
              <a:gd name="connsiteX2693" fmla="*/ 438698 w 4643313"/>
              <a:gd name="connsiteY2693" fmla="*/ 2928592 h 4660008"/>
              <a:gd name="connsiteX2694" fmla="*/ 420635 w 4643313"/>
              <a:gd name="connsiteY2694" fmla="*/ 2927645 h 4660008"/>
              <a:gd name="connsiteX2695" fmla="*/ 383812 w 4643313"/>
              <a:gd name="connsiteY2695" fmla="*/ 2929361 h 4660008"/>
              <a:gd name="connsiteX2696" fmla="*/ 356729 w 4643313"/>
              <a:gd name="connsiteY2696" fmla="*/ 2924373 h 4660008"/>
              <a:gd name="connsiteX2697" fmla="*/ 340520 w 4643313"/>
              <a:gd name="connsiteY2697" fmla="*/ 2915241 h 4660008"/>
              <a:gd name="connsiteX2698" fmla="*/ 290058 w 4643313"/>
              <a:gd name="connsiteY2698" fmla="*/ 2930094 h 4660008"/>
              <a:gd name="connsiteX2699" fmla="*/ 283961 w 4643313"/>
              <a:gd name="connsiteY2699" fmla="*/ 2914923 h 4660008"/>
              <a:gd name="connsiteX2700" fmla="*/ 258836 w 4643313"/>
              <a:gd name="connsiteY2700" fmla="*/ 2907003 h 4660008"/>
              <a:gd name="connsiteX2701" fmla="*/ 251111 w 4643313"/>
              <a:gd name="connsiteY2701" fmla="*/ 2903386 h 4660008"/>
              <a:gd name="connsiteX2702" fmla="*/ 235230 w 4643313"/>
              <a:gd name="connsiteY2702" fmla="*/ 2902877 h 4660008"/>
              <a:gd name="connsiteX2703" fmla="*/ 213151 w 4643313"/>
              <a:gd name="connsiteY2703" fmla="*/ 2902544 h 4660008"/>
              <a:gd name="connsiteX2704" fmla="*/ 204337 w 4643313"/>
              <a:gd name="connsiteY2704" fmla="*/ 2888407 h 4660008"/>
              <a:gd name="connsiteX2705" fmla="*/ 231852 w 4643313"/>
              <a:gd name="connsiteY2705" fmla="*/ 2886671 h 4660008"/>
              <a:gd name="connsiteX2706" fmla="*/ 284169 w 4643313"/>
              <a:gd name="connsiteY2706" fmla="*/ 2884233 h 4660008"/>
              <a:gd name="connsiteX2707" fmla="*/ 355185 w 4643313"/>
              <a:gd name="connsiteY2707" fmla="*/ 2865924 h 4660008"/>
              <a:gd name="connsiteX2708" fmla="*/ 470030 w 4643313"/>
              <a:gd name="connsiteY2708" fmla="*/ 2839664 h 4660008"/>
              <a:gd name="connsiteX2709" fmla="*/ 485149 w 4643313"/>
              <a:gd name="connsiteY2709" fmla="*/ 2838277 h 4660008"/>
              <a:gd name="connsiteX2710" fmla="*/ 542138 w 4643313"/>
              <a:gd name="connsiteY2710" fmla="*/ 2831871 h 4660008"/>
              <a:gd name="connsiteX2711" fmla="*/ 576720 w 4643313"/>
              <a:gd name="connsiteY2711" fmla="*/ 2816510 h 4660008"/>
              <a:gd name="connsiteX2712" fmla="*/ 583784 w 4643313"/>
              <a:gd name="connsiteY2712" fmla="*/ 2802886 h 4660008"/>
              <a:gd name="connsiteX2713" fmla="*/ 572148 w 4643313"/>
              <a:gd name="connsiteY2713" fmla="*/ 2805133 h 4660008"/>
              <a:gd name="connsiteX2714" fmla="*/ 558986 w 4643313"/>
              <a:gd name="connsiteY2714" fmla="*/ 2803587 h 4660008"/>
              <a:gd name="connsiteX2715" fmla="*/ 563332 w 4643313"/>
              <a:gd name="connsiteY2715" fmla="*/ 2790998 h 4660008"/>
              <a:gd name="connsiteX2716" fmla="*/ 602053 w 4643313"/>
              <a:gd name="connsiteY2716" fmla="*/ 2793739 h 4660008"/>
              <a:gd name="connsiteX2717" fmla="*/ 614122 w 4643313"/>
              <a:gd name="connsiteY2717" fmla="*/ 2784769 h 4660008"/>
              <a:gd name="connsiteX2718" fmla="*/ 587799 w 4643313"/>
              <a:gd name="connsiteY2718" fmla="*/ 2781676 h 4660008"/>
              <a:gd name="connsiteX2719" fmla="*/ 542116 w 4643313"/>
              <a:gd name="connsiteY2719" fmla="*/ 2777216 h 4660008"/>
              <a:gd name="connsiteX2720" fmla="*/ 447167 w 4643313"/>
              <a:gd name="connsiteY2720" fmla="*/ 2782778 h 4660008"/>
              <a:gd name="connsiteX2721" fmla="*/ 435964 w 4643313"/>
              <a:gd name="connsiteY2721" fmla="*/ 2778300 h 4660008"/>
              <a:gd name="connsiteX2722" fmla="*/ 422802 w 4643313"/>
              <a:gd name="connsiteY2722" fmla="*/ 2776753 h 4660008"/>
              <a:gd name="connsiteX2723" fmla="*/ 354279 w 4643313"/>
              <a:gd name="connsiteY2723" fmla="*/ 2770060 h 4660008"/>
              <a:gd name="connsiteX2724" fmla="*/ 431927 w 4643313"/>
              <a:gd name="connsiteY2724" fmla="*/ 2744853 h 4660008"/>
              <a:gd name="connsiteX2725" fmla="*/ 366020 w 4643313"/>
              <a:gd name="connsiteY2725" fmla="*/ 2752469 h 4660008"/>
              <a:gd name="connsiteX2726" fmla="*/ 316752 w 4643313"/>
              <a:gd name="connsiteY2726" fmla="*/ 2762492 h 4660008"/>
              <a:gd name="connsiteX2727" fmla="*/ 305548 w 4643313"/>
              <a:gd name="connsiteY2727" fmla="*/ 2758015 h 4660008"/>
              <a:gd name="connsiteX2728" fmla="*/ 283469 w 4643313"/>
              <a:gd name="connsiteY2728" fmla="*/ 2757680 h 4660008"/>
              <a:gd name="connsiteX2729" fmla="*/ 259432 w 4643313"/>
              <a:gd name="connsiteY2729" fmla="*/ 2760277 h 4660008"/>
              <a:gd name="connsiteX2730" fmla="*/ 207551 w 4643313"/>
              <a:gd name="connsiteY2730" fmla="*/ 2755991 h 4660008"/>
              <a:gd name="connsiteX2731" fmla="*/ 141643 w 4643313"/>
              <a:gd name="connsiteY2731" fmla="*/ 2763607 h 4660008"/>
              <a:gd name="connsiteX2732" fmla="*/ 37776 w 4643313"/>
              <a:gd name="connsiteY2732" fmla="*/ 2770380 h 4660008"/>
              <a:gd name="connsiteX2733" fmla="*/ 44078 w 4643313"/>
              <a:gd name="connsiteY2733" fmla="*/ 2754860 h 4660008"/>
              <a:gd name="connsiteX2734" fmla="*/ 51472 w 4643313"/>
              <a:gd name="connsiteY2734" fmla="*/ 2749856 h 4660008"/>
              <a:gd name="connsiteX2735" fmla="*/ 29394 w 4643313"/>
              <a:gd name="connsiteY2735" fmla="*/ 2749523 h 4660008"/>
              <a:gd name="connsiteX2736" fmla="*/ 22 w 4643313"/>
              <a:gd name="connsiteY2736" fmla="*/ 2738845 h 4660008"/>
              <a:gd name="connsiteX2737" fmla="*/ 30361 w 4643313"/>
              <a:gd name="connsiteY2737" fmla="*/ 2720726 h 4660008"/>
              <a:gd name="connsiteX2738" fmla="*/ 81584 w 4643313"/>
              <a:gd name="connsiteY2738" fmla="*/ 2707773 h 4660008"/>
              <a:gd name="connsiteX2739" fmla="*/ 95508 w 4643313"/>
              <a:gd name="connsiteY2739" fmla="*/ 2711215 h 4660008"/>
              <a:gd name="connsiteX2740" fmla="*/ 122261 w 4643313"/>
              <a:gd name="connsiteY2740" fmla="*/ 2707581 h 4660008"/>
              <a:gd name="connsiteX2741" fmla="*/ 174248 w 4643313"/>
              <a:gd name="connsiteY2741" fmla="*/ 2696522 h 4660008"/>
              <a:gd name="connsiteX2742" fmla="*/ 297579 w 4643313"/>
              <a:gd name="connsiteY2742" fmla="*/ 2675774 h 4660008"/>
              <a:gd name="connsiteX2743" fmla="*/ 327051 w 4643313"/>
              <a:gd name="connsiteY2743" fmla="*/ 2671106 h 4660008"/>
              <a:gd name="connsiteX2744" fmla="*/ 373271 w 4643313"/>
              <a:gd name="connsiteY2744" fmla="*/ 2653498 h 4660008"/>
              <a:gd name="connsiteX2745" fmla="*/ 389150 w 4643313"/>
              <a:gd name="connsiteY2745" fmla="*/ 2654007 h 4660008"/>
              <a:gd name="connsiteX2746" fmla="*/ 447004 w 4643313"/>
              <a:gd name="connsiteY2746" fmla="*/ 2634154 h 4660008"/>
              <a:gd name="connsiteX2747" fmla="*/ 457448 w 4643313"/>
              <a:gd name="connsiteY2747" fmla="*/ 2636734 h 4660008"/>
              <a:gd name="connsiteX2748" fmla="*/ 473430 w 4643313"/>
              <a:gd name="connsiteY2748" fmla="*/ 2621899 h 4660008"/>
              <a:gd name="connsiteX2749" fmla="*/ 527702 w 4643313"/>
              <a:gd name="connsiteY2749" fmla="*/ 2616530 h 4660008"/>
              <a:gd name="connsiteX2750" fmla="*/ 544673 w 4643313"/>
              <a:gd name="connsiteY2750" fmla="*/ 2627556 h 4660008"/>
              <a:gd name="connsiteX2751" fmla="*/ 569470 w 4643313"/>
              <a:gd name="connsiteY2751" fmla="*/ 2626855 h 4660008"/>
              <a:gd name="connsiteX2752" fmla="*/ 647882 w 4643313"/>
              <a:gd name="connsiteY2752" fmla="*/ 2603542 h 4660008"/>
              <a:gd name="connsiteX2753" fmla="*/ 667346 w 4643313"/>
              <a:gd name="connsiteY2753" fmla="*/ 2589567 h 4660008"/>
              <a:gd name="connsiteX2754" fmla="*/ 682030 w 4643313"/>
              <a:gd name="connsiteY2754" fmla="*/ 2594906 h 4660008"/>
              <a:gd name="connsiteX2755" fmla="*/ 683555 w 4643313"/>
              <a:gd name="connsiteY2755" fmla="*/ 2598698 h 4660008"/>
              <a:gd name="connsiteX2756" fmla="*/ 693565 w 4643313"/>
              <a:gd name="connsiteY2756" fmla="*/ 2608004 h 4660008"/>
              <a:gd name="connsiteX2757" fmla="*/ 732742 w 4643313"/>
              <a:gd name="connsiteY2757" fmla="*/ 2600185 h 4660008"/>
              <a:gd name="connsiteX2758" fmla="*/ 759226 w 4643313"/>
              <a:gd name="connsiteY2758" fmla="*/ 2592291 h 4660008"/>
              <a:gd name="connsiteX2759" fmla="*/ 758891 w 4643313"/>
              <a:gd name="connsiteY2759" fmla="*/ 2592255 h 4660008"/>
              <a:gd name="connsiteX2760" fmla="*/ 731374 w 4643313"/>
              <a:gd name="connsiteY2760" fmla="*/ 2593992 h 4660008"/>
              <a:gd name="connsiteX2761" fmla="*/ 724844 w 4643313"/>
              <a:gd name="connsiteY2761" fmla="*/ 2585547 h 4660008"/>
              <a:gd name="connsiteX2762" fmla="*/ 752033 w 4643313"/>
              <a:gd name="connsiteY2762" fmla="*/ 2575190 h 4660008"/>
              <a:gd name="connsiteX2763" fmla="*/ 733105 w 4643313"/>
              <a:gd name="connsiteY2763" fmla="*/ 2567095 h 4660008"/>
              <a:gd name="connsiteX2764" fmla="*/ 737018 w 4643313"/>
              <a:gd name="connsiteY2764" fmla="*/ 2561230 h 4660008"/>
              <a:gd name="connsiteX2765" fmla="*/ 764535 w 4643313"/>
              <a:gd name="connsiteY2765" fmla="*/ 2559494 h 4660008"/>
              <a:gd name="connsiteX2766" fmla="*/ 804450 w 4643313"/>
              <a:gd name="connsiteY2766" fmla="*/ 2557406 h 4660008"/>
              <a:gd name="connsiteX2767" fmla="*/ 807169 w 4643313"/>
              <a:gd name="connsiteY2767" fmla="*/ 2556371 h 4660008"/>
              <a:gd name="connsiteX2768" fmla="*/ 856331 w 4643313"/>
              <a:gd name="connsiteY2768" fmla="*/ 2561692 h 4660008"/>
              <a:gd name="connsiteX2769" fmla="*/ 876125 w 4643313"/>
              <a:gd name="connsiteY2769" fmla="*/ 2556339 h 4660008"/>
              <a:gd name="connsiteX2770" fmla="*/ 884280 w 4643313"/>
              <a:gd name="connsiteY2770" fmla="*/ 2553231 h 4660008"/>
              <a:gd name="connsiteX2771" fmla="*/ 954761 w 4643313"/>
              <a:gd name="connsiteY2771" fmla="*/ 2556993 h 4660008"/>
              <a:gd name="connsiteX2772" fmla="*/ 976498 w 4643313"/>
              <a:gd name="connsiteY2772" fmla="*/ 2550594 h 4660008"/>
              <a:gd name="connsiteX2773" fmla="*/ 984508 w 4643313"/>
              <a:gd name="connsiteY2773" fmla="*/ 2544693 h 4660008"/>
              <a:gd name="connsiteX2774" fmla="*/ 1004100 w 4643313"/>
              <a:gd name="connsiteY2774" fmla="*/ 2535807 h 4660008"/>
              <a:gd name="connsiteX2775" fmla="*/ 996832 w 4643313"/>
              <a:gd name="connsiteY2775" fmla="*/ 2531084 h 4660008"/>
              <a:gd name="connsiteX2776" fmla="*/ 992515 w 4643313"/>
              <a:gd name="connsiteY2776" fmla="*/ 2529821 h 4660008"/>
              <a:gd name="connsiteX2777" fmla="*/ 964210 w 4643313"/>
              <a:gd name="connsiteY2777" fmla="*/ 2536293 h 4660008"/>
              <a:gd name="connsiteX2778" fmla="*/ 956684 w 4643313"/>
              <a:gd name="connsiteY2778" fmla="*/ 2528136 h 4660008"/>
              <a:gd name="connsiteX2779" fmla="*/ 932347 w 4643313"/>
              <a:gd name="connsiteY2779" fmla="*/ 2527539 h 4660008"/>
              <a:gd name="connsiteX2780" fmla="*/ 877195 w 4643313"/>
              <a:gd name="connsiteY2780" fmla="*/ 2512199 h 4660008"/>
              <a:gd name="connsiteX2781" fmla="*/ 847724 w 4643313"/>
              <a:gd name="connsiteY2781" fmla="*/ 2516869 h 4660008"/>
              <a:gd name="connsiteX2782" fmla="*/ 831513 w 4643313"/>
              <a:gd name="connsiteY2782" fmla="*/ 2507738 h 4660008"/>
              <a:gd name="connsiteX2783" fmla="*/ 829055 w 4643313"/>
              <a:gd name="connsiteY2783" fmla="*/ 2496318 h 4660008"/>
              <a:gd name="connsiteX2784" fmla="*/ 827182 w 4643313"/>
              <a:gd name="connsiteY2784" fmla="*/ 2496462 h 4660008"/>
              <a:gd name="connsiteX2785" fmla="*/ 810805 w 4643313"/>
              <a:gd name="connsiteY2785" fmla="*/ 2484378 h 4660008"/>
              <a:gd name="connsiteX2786" fmla="*/ 794428 w 4643313"/>
              <a:gd name="connsiteY2786" fmla="*/ 2486992 h 4660008"/>
              <a:gd name="connsiteX2787" fmla="*/ 791857 w 4643313"/>
              <a:gd name="connsiteY2787" fmla="*/ 2483658 h 4660008"/>
              <a:gd name="connsiteX2788" fmla="*/ 784410 w 4643313"/>
              <a:gd name="connsiteY2788" fmla="*/ 2484138 h 4660008"/>
              <a:gd name="connsiteX2789" fmla="*/ 688040 w 4643313"/>
              <a:gd name="connsiteY2789" fmla="*/ 2470562 h 4660008"/>
              <a:gd name="connsiteX2790" fmla="*/ 638548 w 4643313"/>
              <a:gd name="connsiteY2790" fmla="*/ 2456619 h 4660008"/>
              <a:gd name="connsiteX2791" fmla="*/ 449287 w 4643313"/>
              <a:gd name="connsiteY2791" fmla="*/ 2430328 h 4660008"/>
              <a:gd name="connsiteX2792" fmla="*/ 426447 w 4643313"/>
              <a:gd name="connsiteY2792" fmla="*/ 2428096 h 4660008"/>
              <a:gd name="connsiteX2793" fmla="*/ 354442 w 4643313"/>
              <a:gd name="connsiteY2793" fmla="*/ 2420543 h 4660008"/>
              <a:gd name="connsiteX2794" fmla="*/ 300602 w 4643313"/>
              <a:gd name="connsiteY2794" fmla="*/ 2419189 h 4660008"/>
              <a:gd name="connsiteX2795" fmla="*/ 283633 w 4643313"/>
              <a:gd name="connsiteY2795" fmla="*/ 2408163 h 4660008"/>
              <a:gd name="connsiteX2796" fmla="*/ 464509 w 4643313"/>
              <a:gd name="connsiteY2796" fmla="*/ 2413596 h 4660008"/>
              <a:gd name="connsiteX2797" fmla="*/ 504857 w 4643313"/>
              <a:gd name="connsiteY2797" fmla="*/ 2404784 h 4660008"/>
              <a:gd name="connsiteX2798" fmla="*/ 519974 w 4643313"/>
              <a:gd name="connsiteY2798" fmla="*/ 2403397 h 4660008"/>
              <a:gd name="connsiteX2799" fmla="*/ 520736 w 4643313"/>
              <a:gd name="connsiteY2799" fmla="*/ 2405293 h 4660008"/>
              <a:gd name="connsiteX2800" fmla="*/ 579833 w 4643313"/>
              <a:gd name="connsiteY2800" fmla="*/ 2395353 h 4660008"/>
              <a:gd name="connsiteX2801" fmla="*/ 608519 w 4643313"/>
              <a:gd name="connsiteY2801" fmla="*/ 2391261 h 4660008"/>
              <a:gd name="connsiteX2802" fmla="*/ 600983 w 4643313"/>
              <a:gd name="connsiteY2802" fmla="*/ 2390576 h 4660008"/>
              <a:gd name="connsiteX2803" fmla="*/ 580920 w 4643313"/>
              <a:gd name="connsiteY2803" fmla="*/ 2387842 h 4660008"/>
              <a:gd name="connsiteX2804" fmla="*/ 568217 w 4643313"/>
              <a:gd name="connsiteY2804" fmla="*/ 2391245 h 4660008"/>
              <a:gd name="connsiteX2805" fmla="*/ 556610 w 4643313"/>
              <a:gd name="connsiteY2805" fmla="*/ 2380166 h 4660008"/>
              <a:gd name="connsiteX2806" fmla="*/ 529189 w 4643313"/>
              <a:gd name="connsiteY2806" fmla="*/ 2371293 h 4660008"/>
              <a:gd name="connsiteX2807" fmla="*/ 528619 w 4643313"/>
              <a:gd name="connsiteY2807" fmla="*/ 2369419 h 4660008"/>
              <a:gd name="connsiteX2808" fmla="*/ 536766 w 4643313"/>
              <a:gd name="connsiteY2808" fmla="*/ 2351018 h 4660008"/>
              <a:gd name="connsiteX2809" fmla="*/ 615045 w 4643313"/>
              <a:gd name="connsiteY2809" fmla="*/ 2364511 h 4660008"/>
              <a:gd name="connsiteX2810" fmla="*/ 634538 w 4643313"/>
              <a:gd name="connsiteY2810" fmla="*/ 2365371 h 4660008"/>
              <a:gd name="connsiteX2811" fmla="*/ 689905 w 4643313"/>
              <a:gd name="connsiteY2811" fmla="*/ 2366756 h 4660008"/>
              <a:gd name="connsiteX2812" fmla="*/ 702916 w 4643313"/>
              <a:gd name="connsiteY2812" fmla="*/ 2373407 h 4660008"/>
              <a:gd name="connsiteX2813" fmla="*/ 774930 w 4643313"/>
              <a:gd name="connsiteY2813" fmla="*/ 2366278 h 4660008"/>
              <a:gd name="connsiteX2814" fmla="*/ 798103 w 4643313"/>
              <a:gd name="connsiteY2814" fmla="*/ 2370207 h 4660008"/>
              <a:gd name="connsiteX2815" fmla="*/ 817858 w 4643313"/>
              <a:gd name="connsiteY2815" fmla="*/ 2362887 h 4660008"/>
              <a:gd name="connsiteX2816" fmla="*/ 824078 w 4643313"/>
              <a:gd name="connsiteY2816" fmla="*/ 2365275 h 4660008"/>
              <a:gd name="connsiteX2817" fmla="*/ 841600 w 4643313"/>
              <a:gd name="connsiteY2817" fmla="*/ 2368690 h 4660008"/>
              <a:gd name="connsiteX2818" fmla="*/ 852985 w 4643313"/>
              <a:gd name="connsiteY2818" fmla="*/ 2367994 h 4660008"/>
              <a:gd name="connsiteX2819" fmla="*/ 852161 w 4643313"/>
              <a:gd name="connsiteY2819" fmla="*/ 2365805 h 4660008"/>
              <a:gd name="connsiteX2820" fmla="*/ 844855 w 4643313"/>
              <a:gd name="connsiteY2820" fmla="*/ 2334390 h 4660008"/>
              <a:gd name="connsiteX2821" fmla="*/ 841995 w 4643313"/>
              <a:gd name="connsiteY2821" fmla="*/ 2327839 h 4660008"/>
              <a:gd name="connsiteX2822" fmla="*/ 834154 w 4643313"/>
              <a:gd name="connsiteY2822" fmla="*/ 2326088 h 4660008"/>
              <a:gd name="connsiteX2823" fmla="*/ 827146 w 4643313"/>
              <a:gd name="connsiteY2823" fmla="*/ 2348237 h 4660008"/>
              <a:gd name="connsiteX2824" fmla="*/ 818648 w 4643313"/>
              <a:gd name="connsiteY2824" fmla="*/ 2338350 h 4660008"/>
              <a:gd name="connsiteX2825" fmla="*/ 773703 w 4643313"/>
              <a:gd name="connsiteY2825" fmla="*/ 2326064 h 4660008"/>
              <a:gd name="connsiteX2826" fmla="*/ 766242 w 4643313"/>
              <a:gd name="connsiteY2826" fmla="*/ 2317933 h 4660008"/>
              <a:gd name="connsiteX2827" fmla="*/ 753676 w 4643313"/>
              <a:gd name="connsiteY2827" fmla="*/ 2320731 h 4660008"/>
              <a:gd name="connsiteX2828" fmla="*/ 729310 w 4643313"/>
              <a:gd name="connsiteY2828" fmla="*/ 2314708 h 4660008"/>
              <a:gd name="connsiteX2829" fmla="*/ 697982 w 4643313"/>
              <a:gd name="connsiteY2829" fmla="*/ 2306964 h 4660008"/>
              <a:gd name="connsiteX2830" fmla="*/ 685584 w 4643313"/>
              <a:gd name="connsiteY2830" fmla="*/ 2307314 h 4660008"/>
              <a:gd name="connsiteX2831" fmla="*/ 690794 w 4643313"/>
              <a:gd name="connsiteY2831" fmla="*/ 2281277 h 4660008"/>
              <a:gd name="connsiteX2832" fmla="*/ 672958 w 4643313"/>
              <a:gd name="connsiteY2832" fmla="*/ 2283699 h 4660008"/>
              <a:gd name="connsiteX2833" fmla="*/ 612591 w 4643313"/>
              <a:gd name="connsiteY2833" fmla="*/ 2273899 h 4660008"/>
              <a:gd name="connsiteX2834" fmla="*/ 547218 w 4643313"/>
              <a:gd name="connsiteY2834" fmla="*/ 2259446 h 4660008"/>
              <a:gd name="connsiteX2835" fmla="*/ 500011 w 4643313"/>
              <a:gd name="connsiteY2835" fmla="*/ 2251192 h 4660008"/>
              <a:gd name="connsiteX2836" fmla="*/ 496859 w 4643313"/>
              <a:gd name="connsiteY2836" fmla="*/ 2258952 h 4660008"/>
              <a:gd name="connsiteX2837" fmla="*/ 444978 w 4643313"/>
              <a:gd name="connsiteY2837" fmla="*/ 2254665 h 4660008"/>
              <a:gd name="connsiteX2838" fmla="*/ 417894 w 4643313"/>
              <a:gd name="connsiteY2838" fmla="*/ 2249679 h 4660008"/>
              <a:gd name="connsiteX2839" fmla="*/ 393527 w 4643313"/>
              <a:gd name="connsiteY2839" fmla="*/ 2243655 h 4660008"/>
              <a:gd name="connsiteX2840" fmla="*/ 396019 w 4643313"/>
              <a:gd name="connsiteY2840" fmla="*/ 2218654 h 4660008"/>
              <a:gd name="connsiteX2841" fmla="*/ 398080 w 4643313"/>
              <a:gd name="connsiteY2841" fmla="*/ 2200377 h 4660008"/>
              <a:gd name="connsiteX2842" fmla="*/ 362407 w 4643313"/>
              <a:gd name="connsiteY2842" fmla="*/ 2205221 h 4660008"/>
              <a:gd name="connsiteX2843" fmla="*/ 314871 w 4643313"/>
              <a:gd name="connsiteY2843" fmla="*/ 2188346 h 4660008"/>
              <a:gd name="connsiteX2844" fmla="*/ 309104 w 4643313"/>
              <a:gd name="connsiteY2844" fmla="*/ 2181796 h 4660008"/>
              <a:gd name="connsiteX2845" fmla="*/ 307910 w 4643313"/>
              <a:gd name="connsiteY2845" fmla="*/ 2186624 h 4660008"/>
              <a:gd name="connsiteX2846" fmla="*/ 285398 w 4643313"/>
              <a:gd name="connsiteY2846" fmla="*/ 2193015 h 4660008"/>
              <a:gd name="connsiteX2847" fmla="*/ 265274 w 4643313"/>
              <a:gd name="connsiteY2847" fmla="*/ 2189749 h 4660008"/>
              <a:gd name="connsiteX2848" fmla="*/ 246677 w 4643313"/>
              <a:gd name="connsiteY2848" fmla="*/ 2190273 h 4660008"/>
              <a:gd name="connsiteX2849" fmla="*/ 233948 w 4643313"/>
              <a:gd name="connsiteY2849" fmla="*/ 2182003 h 4660008"/>
              <a:gd name="connsiteX2850" fmla="*/ 209150 w 4643313"/>
              <a:gd name="connsiteY2850" fmla="*/ 2182705 h 4660008"/>
              <a:gd name="connsiteX2851" fmla="*/ 187071 w 4643313"/>
              <a:gd name="connsiteY2851" fmla="*/ 2182370 h 4660008"/>
              <a:gd name="connsiteX2852" fmla="*/ 173477 w 4643313"/>
              <a:gd name="connsiteY2852" fmla="*/ 2187549 h 4660008"/>
              <a:gd name="connsiteX2853" fmla="*/ 159988 w 4643313"/>
              <a:gd name="connsiteY2853" fmla="*/ 2177383 h 4660008"/>
              <a:gd name="connsiteX2854" fmla="*/ 129422 w 4643313"/>
              <a:gd name="connsiteY2854" fmla="*/ 2171535 h 4660008"/>
              <a:gd name="connsiteX2855" fmla="*/ 128660 w 4643313"/>
              <a:gd name="connsiteY2855" fmla="*/ 2169639 h 4660008"/>
              <a:gd name="connsiteX2856" fmla="*/ 136156 w 4643313"/>
              <a:gd name="connsiteY2856" fmla="*/ 2149289 h 4660008"/>
              <a:gd name="connsiteX2857" fmla="*/ 222518 w 4643313"/>
              <a:gd name="connsiteY2857" fmla="*/ 2153560 h 4660008"/>
              <a:gd name="connsiteX2858" fmla="*/ 243835 w 4643313"/>
              <a:gd name="connsiteY2858" fmla="*/ 2151999 h 4660008"/>
              <a:gd name="connsiteX2859" fmla="*/ 304304 w 4643313"/>
              <a:gd name="connsiteY2859" fmla="*/ 2146454 h 4660008"/>
              <a:gd name="connsiteX2860" fmla="*/ 318991 w 4643313"/>
              <a:gd name="connsiteY2860" fmla="*/ 2151792 h 4660008"/>
              <a:gd name="connsiteX2861" fmla="*/ 396968 w 4643313"/>
              <a:gd name="connsiteY2861" fmla="*/ 2135204 h 4660008"/>
              <a:gd name="connsiteX2862" fmla="*/ 422530 w 4643313"/>
              <a:gd name="connsiteY2862" fmla="*/ 2136399 h 4660008"/>
              <a:gd name="connsiteX2863" fmla="*/ 443515 w 4643313"/>
              <a:gd name="connsiteY2863" fmla="*/ 2126216 h 4660008"/>
              <a:gd name="connsiteX2864" fmla="*/ 450478 w 4643313"/>
              <a:gd name="connsiteY2864" fmla="*/ 2127937 h 4660008"/>
              <a:gd name="connsiteX2865" fmla="*/ 469838 w 4643313"/>
              <a:gd name="connsiteY2865" fmla="*/ 2129307 h 4660008"/>
              <a:gd name="connsiteX2866" fmla="*/ 529547 w 4643313"/>
              <a:gd name="connsiteY2866" fmla="*/ 2121866 h 4660008"/>
              <a:gd name="connsiteX2867" fmla="*/ 535419 w 4643313"/>
              <a:gd name="connsiteY2867" fmla="*/ 2113069 h 4660008"/>
              <a:gd name="connsiteX2868" fmla="*/ 543244 w 4643313"/>
              <a:gd name="connsiteY2868" fmla="*/ 2101341 h 4660008"/>
              <a:gd name="connsiteX2869" fmla="*/ 538239 w 4643313"/>
              <a:gd name="connsiteY2869" fmla="*/ 2096688 h 4660008"/>
              <a:gd name="connsiteX2870" fmla="*/ 481353 w 4643313"/>
              <a:gd name="connsiteY2870" fmla="*/ 2087749 h 4660008"/>
              <a:gd name="connsiteX2871" fmla="*/ 458511 w 4643313"/>
              <a:gd name="connsiteY2871" fmla="*/ 2085519 h 4660008"/>
              <a:gd name="connsiteX2872" fmla="*/ 452539 w 4643313"/>
              <a:gd name="connsiteY2872" fmla="*/ 2109661 h 4660008"/>
              <a:gd name="connsiteX2873" fmla="*/ 442529 w 4643313"/>
              <a:gd name="connsiteY2873" fmla="*/ 2100353 h 4660008"/>
              <a:gd name="connsiteX2874" fmla="*/ 392603 w 4643313"/>
              <a:gd name="connsiteY2874" fmla="*/ 2093136 h 4660008"/>
              <a:gd name="connsiteX2875" fmla="*/ 373345 w 4643313"/>
              <a:gd name="connsiteY2875" fmla="*/ 2076420 h 4660008"/>
              <a:gd name="connsiteX2876" fmla="*/ 308735 w 4643313"/>
              <a:gd name="connsiteY2876" fmla="*/ 2063864 h 4660008"/>
              <a:gd name="connsiteX2877" fmla="*/ 317323 w 4643313"/>
              <a:gd name="connsiteY2877" fmla="*/ 2054032 h 4660008"/>
              <a:gd name="connsiteX2878" fmla="*/ 369741 w 4643313"/>
              <a:gd name="connsiteY2878" fmla="*/ 2036249 h 4660008"/>
              <a:gd name="connsiteX2879" fmla="*/ 393345 w 4643313"/>
              <a:gd name="connsiteY2879" fmla="*/ 2040376 h 4660008"/>
              <a:gd name="connsiteX2880" fmla="*/ 396064 w 4643313"/>
              <a:gd name="connsiteY2880" fmla="*/ 2039339 h 4660008"/>
              <a:gd name="connsiteX2881" fmla="*/ 399318 w 4643313"/>
              <a:gd name="connsiteY2881" fmla="*/ 2016236 h 4660008"/>
              <a:gd name="connsiteX2882" fmla="*/ 386919 w 4643313"/>
              <a:gd name="connsiteY2882" fmla="*/ 2016585 h 4660008"/>
              <a:gd name="connsiteX2883" fmla="*/ 316541 w 4643313"/>
              <a:gd name="connsiteY2883" fmla="*/ 1997480 h 4660008"/>
              <a:gd name="connsiteX2884" fmla="*/ 297614 w 4643313"/>
              <a:gd name="connsiteY2884" fmla="*/ 1989384 h 4660008"/>
              <a:gd name="connsiteX2885" fmla="*/ 275966 w 4643313"/>
              <a:gd name="connsiteY2885" fmla="*/ 1982325 h 4660008"/>
              <a:gd name="connsiteX2886" fmla="*/ 282044 w 4643313"/>
              <a:gd name="connsiteY2886" fmla="*/ 1942840 h 4660008"/>
              <a:gd name="connsiteX2887" fmla="*/ 365355 w 4643313"/>
              <a:gd name="connsiteY2887" fmla="*/ 1939526 h 4660008"/>
              <a:gd name="connsiteX2888" fmla="*/ 419627 w 4643313"/>
              <a:gd name="connsiteY2888" fmla="*/ 1934155 h 4660008"/>
              <a:gd name="connsiteX2889" fmla="*/ 492987 w 4643313"/>
              <a:gd name="connsiteY2889" fmla="*/ 1934356 h 4660008"/>
              <a:gd name="connsiteX2890" fmla="*/ 500748 w 4643313"/>
              <a:gd name="connsiteY2890" fmla="*/ 1934309 h 4660008"/>
              <a:gd name="connsiteX2891" fmla="*/ 499068 w 4643313"/>
              <a:gd name="connsiteY2891" fmla="*/ 1930129 h 4660008"/>
              <a:gd name="connsiteX2892" fmla="*/ 512332 w 4643313"/>
              <a:gd name="connsiteY2892" fmla="*/ 1916329 h 4660008"/>
              <a:gd name="connsiteX2893" fmla="*/ 536368 w 4643313"/>
              <a:gd name="connsiteY2893" fmla="*/ 1913732 h 4660008"/>
              <a:gd name="connsiteX2894" fmla="*/ 553113 w 4643313"/>
              <a:gd name="connsiteY2894" fmla="*/ 1900792 h 4660008"/>
              <a:gd name="connsiteX2895" fmla="*/ 544958 w 4643313"/>
              <a:gd name="connsiteY2895" fmla="*/ 1903899 h 4660008"/>
              <a:gd name="connsiteX2896" fmla="*/ 494270 w 4643313"/>
              <a:gd name="connsiteY2896" fmla="*/ 1894785 h 4660008"/>
              <a:gd name="connsiteX2897" fmla="*/ 461316 w 4643313"/>
              <a:gd name="connsiteY2897" fmla="*/ 1898593 h 4660008"/>
              <a:gd name="connsiteX2898" fmla="*/ 445105 w 4643313"/>
              <a:gd name="connsiteY2898" fmla="*/ 1889463 h 4660008"/>
              <a:gd name="connsiteX2899" fmla="*/ 414871 w 4643313"/>
              <a:gd name="connsiteY2899" fmla="*/ 1892237 h 4660008"/>
              <a:gd name="connsiteX2900" fmla="*/ 393121 w 4643313"/>
              <a:gd name="connsiteY2900" fmla="*/ 1900521 h 4660008"/>
              <a:gd name="connsiteX2901" fmla="*/ 381918 w 4643313"/>
              <a:gd name="connsiteY2901" fmla="*/ 1896045 h 4660008"/>
              <a:gd name="connsiteX2902" fmla="*/ 330797 w 4643313"/>
              <a:gd name="connsiteY2902" fmla="*/ 1893655 h 4660008"/>
              <a:gd name="connsiteX2903" fmla="*/ 261512 w 4643313"/>
              <a:gd name="connsiteY2903" fmla="*/ 1885066 h 4660008"/>
              <a:gd name="connsiteX2904" fmla="*/ 234756 w 4643313"/>
              <a:gd name="connsiteY2904" fmla="*/ 1888698 h 4660008"/>
              <a:gd name="connsiteX2905" fmla="*/ 182442 w 4643313"/>
              <a:gd name="connsiteY2905" fmla="*/ 1891136 h 4660008"/>
              <a:gd name="connsiteX2906" fmla="*/ 169280 w 4643313"/>
              <a:gd name="connsiteY2906" fmla="*/ 1889591 h 4660008"/>
              <a:gd name="connsiteX2907" fmla="*/ 169713 w 4643313"/>
              <a:gd name="connsiteY2907" fmla="*/ 1882866 h 4660008"/>
              <a:gd name="connsiteX2908" fmla="*/ 199188 w 4643313"/>
              <a:gd name="connsiteY2908" fmla="*/ 1878197 h 4660008"/>
              <a:gd name="connsiteX2909" fmla="*/ 225941 w 4643313"/>
              <a:gd name="connsiteY2909" fmla="*/ 1874565 h 4660008"/>
              <a:gd name="connsiteX2910" fmla="*/ 253458 w 4643313"/>
              <a:gd name="connsiteY2910" fmla="*/ 1872828 h 4660008"/>
              <a:gd name="connsiteX2911" fmla="*/ 289131 w 4643313"/>
              <a:gd name="connsiteY2911" fmla="*/ 1867983 h 4660008"/>
              <a:gd name="connsiteX2912" fmla="*/ 488379 w 4643313"/>
              <a:gd name="connsiteY2912" fmla="*/ 1848926 h 4660008"/>
              <a:gd name="connsiteX2913" fmla="*/ 542321 w 4643313"/>
              <a:gd name="connsiteY2913" fmla="*/ 1834934 h 4660008"/>
              <a:gd name="connsiteX2914" fmla="*/ 561682 w 4643313"/>
              <a:gd name="connsiteY2914" fmla="*/ 1836305 h 4660008"/>
              <a:gd name="connsiteX2915" fmla="*/ 569202 w 4643313"/>
              <a:gd name="connsiteY2915" fmla="*/ 1835014 h 4660008"/>
              <a:gd name="connsiteX2916" fmla="*/ 567865 w 4643313"/>
              <a:gd name="connsiteY2916" fmla="*/ 1833309 h 4660008"/>
              <a:gd name="connsiteX2917" fmla="*/ 566726 w 4643313"/>
              <a:gd name="connsiteY2917" fmla="*/ 1811594 h 4660008"/>
              <a:gd name="connsiteX2918" fmla="*/ 558541 w 4643313"/>
              <a:gd name="connsiteY2918" fmla="*/ 1801636 h 4660008"/>
              <a:gd name="connsiteX2919" fmla="*/ 571316 w 4643313"/>
              <a:gd name="connsiteY2919" fmla="*/ 1806083 h 4660008"/>
              <a:gd name="connsiteX2920" fmla="*/ 578571 w 4643313"/>
              <a:gd name="connsiteY2920" fmla="*/ 1820455 h 4660008"/>
              <a:gd name="connsiteX2921" fmla="*/ 583835 w 4643313"/>
              <a:gd name="connsiteY2921" fmla="*/ 1832611 h 4660008"/>
              <a:gd name="connsiteX2922" fmla="*/ 591840 w 4643313"/>
              <a:gd name="connsiteY2922" fmla="*/ 1831929 h 4660008"/>
              <a:gd name="connsiteX2923" fmla="*/ 591946 w 4643313"/>
              <a:gd name="connsiteY2923" fmla="*/ 1827479 h 4660008"/>
              <a:gd name="connsiteX2924" fmla="*/ 577557 w 4643313"/>
              <a:gd name="connsiteY2924" fmla="*/ 1765616 h 4660008"/>
              <a:gd name="connsiteX2925" fmla="*/ 570271 w 4643313"/>
              <a:gd name="connsiteY2925" fmla="*/ 1759525 h 4660008"/>
              <a:gd name="connsiteX2926" fmla="*/ 556351 w 4643313"/>
              <a:gd name="connsiteY2926" fmla="*/ 1723446 h 4660008"/>
              <a:gd name="connsiteX2927" fmla="*/ 552827 w 4643313"/>
              <a:gd name="connsiteY2927" fmla="*/ 1720252 h 4660008"/>
              <a:gd name="connsiteX2928" fmla="*/ 529315 w 4643313"/>
              <a:gd name="connsiteY2928" fmla="*/ 1718419 h 4660008"/>
              <a:gd name="connsiteX2929" fmla="*/ 526907 w 4643313"/>
              <a:gd name="connsiteY2929" fmla="*/ 1730772 h 4660008"/>
              <a:gd name="connsiteX2930" fmla="*/ 479904 w 4643313"/>
              <a:gd name="connsiteY2930" fmla="*/ 1708795 h 4660008"/>
              <a:gd name="connsiteX2931" fmla="*/ 470205 w 4643313"/>
              <a:gd name="connsiteY2931" fmla="*/ 1707218 h 4660008"/>
              <a:gd name="connsiteX2932" fmla="*/ 471615 w 4643313"/>
              <a:gd name="connsiteY2932" fmla="*/ 1704262 h 4660008"/>
              <a:gd name="connsiteX2933" fmla="*/ 451718 w 4643313"/>
              <a:gd name="connsiteY2933" fmla="*/ 1705805 h 4660008"/>
              <a:gd name="connsiteX2934" fmla="*/ 419471 w 4643313"/>
              <a:gd name="connsiteY2934" fmla="*/ 1689412 h 4660008"/>
              <a:gd name="connsiteX2935" fmla="*/ 426933 w 4643313"/>
              <a:gd name="connsiteY2935" fmla="*/ 1681068 h 4660008"/>
              <a:gd name="connsiteX2936" fmla="*/ 404299 w 4643313"/>
              <a:gd name="connsiteY2936" fmla="*/ 1677389 h 4660008"/>
              <a:gd name="connsiteX2937" fmla="*/ 385315 w 4643313"/>
              <a:gd name="connsiteY2937" fmla="*/ 1680674 h 4660008"/>
              <a:gd name="connsiteX2938" fmla="*/ 346685 w 4643313"/>
              <a:gd name="connsiteY2938" fmla="*/ 1652093 h 4660008"/>
              <a:gd name="connsiteX2939" fmla="*/ 340219 w 4643313"/>
              <a:gd name="connsiteY2939" fmla="*/ 1651044 h 4660008"/>
              <a:gd name="connsiteX2940" fmla="*/ 328697 w 4643313"/>
              <a:gd name="connsiteY2940" fmla="*/ 1645984 h 4660008"/>
              <a:gd name="connsiteX2941" fmla="*/ 262792 w 4643313"/>
              <a:gd name="connsiteY2941" fmla="*/ 1616155 h 4660008"/>
              <a:gd name="connsiteX2942" fmla="*/ 222667 w 4643313"/>
              <a:gd name="connsiteY2942" fmla="*/ 1601668 h 4660008"/>
              <a:gd name="connsiteX2943" fmla="*/ 207912 w 4643313"/>
              <a:gd name="connsiteY2943" fmla="*/ 1596083 h 4660008"/>
              <a:gd name="connsiteX2944" fmla="*/ 213054 w 4643313"/>
              <a:gd name="connsiteY2944" fmla="*/ 1588954 h 4660008"/>
              <a:gd name="connsiteX2945" fmla="*/ 199707 w 4643313"/>
              <a:gd name="connsiteY2945" fmla="*/ 1580412 h 4660008"/>
              <a:gd name="connsiteX2946" fmla="*/ 172844 w 4643313"/>
              <a:gd name="connsiteY2946" fmla="*/ 1585604 h 4660008"/>
              <a:gd name="connsiteX2947" fmla="*/ 164058 w 4643313"/>
              <a:gd name="connsiteY2947" fmla="*/ 1585768 h 4660008"/>
              <a:gd name="connsiteX2948" fmla="*/ 172930 w 4643313"/>
              <a:gd name="connsiteY2948" fmla="*/ 1574466 h 4660008"/>
              <a:gd name="connsiteX2949" fmla="*/ 171107 w 4643313"/>
              <a:gd name="connsiteY2949" fmla="*/ 1570985 h 4660008"/>
              <a:gd name="connsiteX2950" fmla="*/ 167873 w 4643313"/>
              <a:gd name="connsiteY2950" fmla="*/ 1570460 h 4660008"/>
              <a:gd name="connsiteX2951" fmla="*/ 160411 w 4643313"/>
              <a:gd name="connsiteY2951" fmla="*/ 1578804 h 4660008"/>
              <a:gd name="connsiteX2952" fmla="*/ 134132 w 4643313"/>
              <a:gd name="connsiteY2952" fmla="*/ 1568161 h 4660008"/>
              <a:gd name="connsiteX2953" fmla="*/ 44681 w 4643313"/>
              <a:gd name="connsiteY2953" fmla="*/ 1532912 h 4660008"/>
              <a:gd name="connsiteX2954" fmla="*/ 1825 w 4643313"/>
              <a:gd name="connsiteY2954" fmla="*/ 1513200 h 4660008"/>
              <a:gd name="connsiteX2955" fmla="*/ 0 w 4643313"/>
              <a:gd name="connsiteY2955" fmla="*/ 1509718 h 4660008"/>
              <a:gd name="connsiteX2956" fmla="*/ 90945 w 4643313"/>
              <a:gd name="connsiteY2956" fmla="*/ 1530873 h 4660008"/>
              <a:gd name="connsiteX2957" fmla="*/ 112665 w 4643313"/>
              <a:gd name="connsiteY2957" fmla="*/ 1532811 h 4660008"/>
              <a:gd name="connsiteX2958" fmla="*/ 131980 w 4643313"/>
              <a:gd name="connsiteY2958" fmla="*/ 1547102 h 4660008"/>
              <a:gd name="connsiteX2959" fmla="*/ 199875 w 4643313"/>
              <a:gd name="connsiteY2959" fmla="*/ 1558139 h 4660008"/>
              <a:gd name="connsiteX2960" fmla="*/ 180975 w 4643313"/>
              <a:gd name="connsiteY2960" fmla="*/ 1550289 h 4660008"/>
              <a:gd name="connsiteX2961" fmla="*/ 201953 w 4643313"/>
              <a:gd name="connsiteY2961" fmla="*/ 1528211 h 4660008"/>
              <a:gd name="connsiteX2962" fmla="*/ 387159 w 4643313"/>
              <a:gd name="connsiteY2962" fmla="*/ 1559910 h 4660008"/>
              <a:gd name="connsiteX2963" fmla="*/ 390888 w 4643313"/>
              <a:gd name="connsiteY2963" fmla="*/ 1555738 h 4660008"/>
              <a:gd name="connsiteX2964" fmla="*/ 355906 w 4643313"/>
              <a:gd name="connsiteY2964" fmla="*/ 1534122 h 4660008"/>
              <a:gd name="connsiteX2965" fmla="*/ 358727 w 4643313"/>
              <a:gd name="connsiteY2965" fmla="*/ 1528209 h 4660008"/>
              <a:gd name="connsiteX2966" fmla="*/ 374478 w 4643313"/>
              <a:gd name="connsiteY2966" fmla="*/ 1524398 h 4660008"/>
              <a:gd name="connsiteX2967" fmla="*/ 389234 w 4643313"/>
              <a:gd name="connsiteY2967" fmla="*/ 1529982 h 4660008"/>
              <a:gd name="connsiteX2968" fmla="*/ 411040 w 4643313"/>
              <a:gd name="connsiteY2968" fmla="*/ 1520783 h 4660008"/>
              <a:gd name="connsiteX2969" fmla="*/ 437404 w 4643313"/>
              <a:gd name="connsiteY2969" fmla="*/ 1520289 h 4660008"/>
              <a:gd name="connsiteX2970" fmla="*/ 461444 w 4643313"/>
              <a:gd name="connsiteY2970" fmla="*/ 1521012 h 4660008"/>
              <a:gd name="connsiteX2971" fmla="*/ 463270 w 4643313"/>
              <a:gd name="connsiteY2971" fmla="*/ 1524494 h 4660008"/>
              <a:gd name="connsiteX2972" fmla="*/ 462273 w 4643313"/>
              <a:gd name="connsiteY2972" fmla="*/ 1533890 h 4660008"/>
              <a:gd name="connsiteX2973" fmla="*/ 433174 w 4643313"/>
              <a:gd name="connsiteY2973" fmla="*/ 1529160 h 4660008"/>
              <a:gd name="connsiteX2974" fmla="*/ 414188 w 4643313"/>
              <a:gd name="connsiteY2974" fmla="*/ 1532445 h 4660008"/>
              <a:gd name="connsiteX2975" fmla="*/ 416011 w 4643313"/>
              <a:gd name="connsiteY2975" fmla="*/ 1535928 h 4660008"/>
              <a:gd name="connsiteX2976" fmla="*/ 476117 w 4643313"/>
              <a:gd name="connsiteY2976" fmla="*/ 1537734 h 4660008"/>
              <a:gd name="connsiteX2977" fmla="*/ 481257 w 4643313"/>
              <a:gd name="connsiteY2977" fmla="*/ 1530606 h 4660008"/>
              <a:gd name="connsiteX2978" fmla="*/ 516326 w 4643313"/>
              <a:gd name="connsiteY2978" fmla="*/ 1541084 h 4660008"/>
              <a:gd name="connsiteX2979" fmla="*/ 520702 w 4643313"/>
              <a:gd name="connsiteY2979" fmla="*/ 1543931 h 4660008"/>
              <a:gd name="connsiteX2980" fmla="*/ 514514 w 4643313"/>
              <a:gd name="connsiteY2980" fmla="*/ 1519804 h 4660008"/>
              <a:gd name="connsiteX2981" fmla="*/ 523526 w 4643313"/>
              <a:gd name="connsiteY2981" fmla="*/ 1508986 h 4660008"/>
              <a:gd name="connsiteX2982" fmla="*/ 514755 w 4643313"/>
              <a:gd name="connsiteY2982" fmla="*/ 1504191 h 4660008"/>
              <a:gd name="connsiteX2983" fmla="*/ 513929 w 4643313"/>
              <a:gd name="connsiteY2983" fmla="*/ 1491313 h 4660008"/>
              <a:gd name="connsiteX2984" fmla="*/ 514535 w 4643313"/>
              <a:gd name="connsiteY2984" fmla="*/ 1491643 h 4660008"/>
              <a:gd name="connsiteX2985" fmla="*/ 513353 w 4643313"/>
              <a:gd name="connsiteY2985" fmla="*/ 1484308 h 4660008"/>
              <a:gd name="connsiteX2986" fmla="*/ 511972 w 4643313"/>
              <a:gd name="connsiteY2986" fmla="*/ 1466801 h 4660008"/>
              <a:gd name="connsiteX2987" fmla="*/ 506184 w 4643313"/>
              <a:gd name="connsiteY2987" fmla="*/ 1467155 h 4660008"/>
              <a:gd name="connsiteX2988" fmla="*/ 507144 w 4643313"/>
              <a:gd name="connsiteY2988" fmla="*/ 1454461 h 4660008"/>
              <a:gd name="connsiteX2989" fmla="*/ 498058 w 4643313"/>
              <a:gd name="connsiteY2989" fmla="*/ 1440637 h 4660008"/>
              <a:gd name="connsiteX2990" fmla="*/ 495484 w 4643313"/>
              <a:gd name="connsiteY2990" fmla="*/ 1395915 h 4660008"/>
              <a:gd name="connsiteX2991" fmla="*/ 502141 w 4643313"/>
              <a:gd name="connsiteY2991" fmla="*/ 1407710 h 4660008"/>
              <a:gd name="connsiteX2992" fmla="*/ 503309 w 4643313"/>
              <a:gd name="connsiteY2992" fmla="*/ 1421144 h 4660008"/>
              <a:gd name="connsiteX2993" fmla="*/ 518751 w 4643313"/>
              <a:gd name="connsiteY2993" fmla="*/ 1445472 h 4660008"/>
              <a:gd name="connsiteX2994" fmla="*/ 515361 w 4643313"/>
              <a:gd name="connsiteY2994" fmla="*/ 1456136 h 4660008"/>
              <a:gd name="connsiteX2995" fmla="*/ 525977 w 4643313"/>
              <a:gd name="connsiteY2995" fmla="*/ 1468123 h 4660008"/>
              <a:gd name="connsiteX2996" fmla="*/ 523154 w 4643313"/>
              <a:gd name="connsiteY2996" fmla="*/ 1489647 h 4660008"/>
              <a:gd name="connsiteX2997" fmla="*/ 525524 w 4643313"/>
              <a:gd name="connsiteY2997" fmla="*/ 1492291 h 4660008"/>
              <a:gd name="connsiteX2998" fmla="*/ 537058 w 4643313"/>
              <a:gd name="connsiteY2998" fmla="*/ 1490295 h 4660008"/>
              <a:gd name="connsiteX2999" fmla="*/ 556958 w 4643313"/>
              <a:gd name="connsiteY2999" fmla="*/ 1488749 h 4660008"/>
              <a:gd name="connsiteX3000" fmla="*/ 568978 w 4643313"/>
              <a:gd name="connsiteY3000" fmla="*/ 1489111 h 4660008"/>
              <a:gd name="connsiteX3001" fmla="*/ 583817 w 4643313"/>
              <a:gd name="connsiteY3001" fmla="*/ 1483560 h 4660008"/>
              <a:gd name="connsiteX3002" fmla="*/ 718869 w 4643313"/>
              <a:gd name="connsiteY3002" fmla="*/ 1481619 h 4660008"/>
              <a:gd name="connsiteX3003" fmla="*/ 738852 w 4643313"/>
              <a:gd name="connsiteY3003" fmla="*/ 1468937 h 4660008"/>
              <a:gd name="connsiteX3004" fmla="*/ 756843 w 4643313"/>
              <a:gd name="connsiteY3004" fmla="*/ 1475047 h 4660008"/>
              <a:gd name="connsiteX3005" fmla="*/ 773507 w 4643313"/>
              <a:gd name="connsiteY3005" fmla="*/ 1472978 h 4660008"/>
              <a:gd name="connsiteX3006" fmla="*/ 677092 w 4643313"/>
              <a:gd name="connsiteY3006" fmla="*/ 1441375 h 4660008"/>
              <a:gd name="connsiteX3007" fmla="*/ 641030 w 4643313"/>
              <a:gd name="connsiteY3007" fmla="*/ 1440292 h 4660008"/>
              <a:gd name="connsiteX3008" fmla="*/ 594025 w 4643313"/>
              <a:gd name="connsiteY3008" fmla="*/ 1418315 h 4660008"/>
              <a:gd name="connsiteX3009" fmla="*/ 568159 w 4643313"/>
              <a:gd name="connsiteY3009" fmla="*/ 1414110 h 4660008"/>
              <a:gd name="connsiteX3010" fmla="*/ 548844 w 4643313"/>
              <a:gd name="connsiteY3010" fmla="*/ 1399819 h 4660008"/>
              <a:gd name="connsiteX3011" fmla="*/ 552661 w 4643313"/>
              <a:gd name="connsiteY3011" fmla="*/ 1384510 h 4660008"/>
              <a:gd name="connsiteX3012" fmla="*/ 579354 w 4643313"/>
              <a:gd name="connsiteY3012" fmla="*/ 1401592 h 4660008"/>
              <a:gd name="connsiteX3013" fmla="*/ 650484 w 4643313"/>
              <a:gd name="connsiteY3013" fmla="*/ 1413156 h 4660008"/>
              <a:gd name="connsiteX3014" fmla="*/ 689198 w 4643313"/>
              <a:gd name="connsiteY3014" fmla="*/ 1430599 h 4660008"/>
              <a:gd name="connsiteX3015" fmla="*/ 737196 w 4643313"/>
              <a:gd name="connsiteY3015" fmla="*/ 1443181 h 4660008"/>
              <a:gd name="connsiteX3016" fmla="*/ 756683 w 4643313"/>
              <a:gd name="connsiteY3016" fmla="*/ 1435198 h 4660008"/>
              <a:gd name="connsiteX3017" fmla="*/ 767293 w 4643313"/>
              <a:gd name="connsiteY3017" fmla="*/ 1438517 h 4660008"/>
              <a:gd name="connsiteX3018" fmla="*/ 769116 w 4643313"/>
              <a:gd name="connsiteY3018" fmla="*/ 1441998 h 4660008"/>
              <a:gd name="connsiteX3019" fmla="*/ 780892 w 4643313"/>
              <a:gd name="connsiteY3019" fmla="*/ 1413648 h 4660008"/>
              <a:gd name="connsiteX3020" fmla="*/ 778159 w 4643313"/>
              <a:gd name="connsiteY3020" fmla="*/ 1408423 h 4660008"/>
              <a:gd name="connsiteX3021" fmla="*/ 763402 w 4643313"/>
              <a:gd name="connsiteY3021" fmla="*/ 1402838 h 4660008"/>
              <a:gd name="connsiteX3022" fmla="*/ 750553 w 4643313"/>
              <a:gd name="connsiteY3022" fmla="*/ 1389600 h 4660008"/>
              <a:gd name="connsiteX3023" fmla="*/ 692441 w 4643313"/>
              <a:gd name="connsiteY3023" fmla="*/ 1369001 h 4660008"/>
              <a:gd name="connsiteX3024" fmla="*/ 697583 w 4643313"/>
              <a:gd name="connsiteY3024" fmla="*/ 1361872 h 4660008"/>
              <a:gd name="connsiteX3025" fmla="*/ 699903 w 4643313"/>
              <a:gd name="connsiteY3025" fmla="*/ 1360658 h 4660008"/>
              <a:gd name="connsiteX3026" fmla="*/ 718391 w 4643313"/>
              <a:gd name="connsiteY3026" fmla="*/ 1362070 h 4660008"/>
              <a:gd name="connsiteX3027" fmla="*/ 720712 w 4643313"/>
              <a:gd name="connsiteY3027" fmla="*/ 1360855 h 4660008"/>
              <a:gd name="connsiteX3028" fmla="*/ 745253 w 4643313"/>
              <a:gd name="connsiteY3028" fmla="*/ 1356878 h 4660008"/>
              <a:gd name="connsiteX3029" fmla="*/ 796570 w 4643313"/>
              <a:gd name="connsiteY3029" fmla="*/ 1358849 h 4660008"/>
              <a:gd name="connsiteX3030" fmla="*/ 837607 w 4643313"/>
              <a:gd name="connsiteY3030" fmla="*/ 1375077 h 4660008"/>
              <a:gd name="connsiteX3031" fmla="*/ 894477 w 4643313"/>
              <a:gd name="connsiteY3031" fmla="*/ 1376358 h 4660008"/>
              <a:gd name="connsiteX3032" fmla="*/ 895389 w 4643313"/>
              <a:gd name="connsiteY3032" fmla="*/ 1378099 h 4660008"/>
              <a:gd name="connsiteX3033" fmla="*/ 988655 w 4643313"/>
              <a:gd name="connsiteY3033" fmla="*/ 1398039 h 4660008"/>
              <a:gd name="connsiteX3034" fmla="*/ 992469 w 4643313"/>
              <a:gd name="connsiteY3034" fmla="*/ 1382730 h 4660008"/>
              <a:gd name="connsiteX3035" fmla="*/ 1023477 w 4643313"/>
              <a:gd name="connsiteY3035" fmla="*/ 1379805 h 4660008"/>
              <a:gd name="connsiteX3036" fmla="*/ 1065010 w 4643313"/>
              <a:gd name="connsiteY3036" fmla="*/ 1391335 h 4660008"/>
              <a:gd name="connsiteX3037" fmla="*/ 1122794 w 4643313"/>
              <a:gd name="connsiteY3037" fmla="*/ 1394357 h 4660008"/>
              <a:gd name="connsiteX3038" fmla="*/ 1161508 w 4643313"/>
              <a:gd name="connsiteY3038" fmla="*/ 1411801 h 4660008"/>
              <a:gd name="connsiteX3039" fmla="*/ 1204038 w 4643313"/>
              <a:gd name="connsiteY3039" fmla="*/ 1413936 h 4660008"/>
              <a:gd name="connsiteX3040" fmla="*/ 1223851 w 4643313"/>
              <a:gd name="connsiteY3040" fmla="*/ 1423529 h 4660008"/>
              <a:gd name="connsiteX3041" fmla="*/ 1231229 w 4643313"/>
              <a:gd name="connsiteY3041" fmla="*/ 1426321 h 4660008"/>
              <a:gd name="connsiteX3042" fmla="*/ 1229733 w 4643313"/>
              <a:gd name="connsiteY3042" fmla="*/ 1440414 h 4660008"/>
              <a:gd name="connsiteX3043" fmla="*/ 1176592 w 4643313"/>
              <a:gd name="connsiteY3043" fmla="*/ 1434961 h 4660008"/>
              <a:gd name="connsiteX3044" fmla="*/ 1175681 w 4643313"/>
              <a:gd name="connsiteY3044" fmla="*/ 1433220 h 4660008"/>
              <a:gd name="connsiteX3045" fmla="*/ 1154459 w 4643313"/>
              <a:gd name="connsiteY3045" fmla="*/ 1426585 h 4660008"/>
              <a:gd name="connsiteX3046" fmla="*/ 1132738 w 4643313"/>
              <a:gd name="connsiteY3046" fmla="*/ 1424647 h 4660008"/>
              <a:gd name="connsiteX3047" fmla="*/ 1069897 w 4643313"/>
              <a:gd name="connsiteY3047" fmla="*/ 1417617 h 4660008"/>
              <a:gd name="connsiteX3048" fmla="*/ 1063017 w 4643313"/>
              <a:gd name="connsiteY3048" fmla="*/ 1410127 h 4660008"/>
              <a:gd name="connsiteX3049" fmla="*/ 1059697 w 4643313"/>
              <a:gd name="connsiteY3049" fmla="*/ 1420738 h 4660008"/>
              <a:gd name="connsiteX3050" fmla="*/ 1147907 w 4643313"/>
              <a:gd name="connsiteY3050" fmla="*/ 1436671 h 4660008"/>
              <a:gd name="connsiteX3051" fmla="*/ 1165399 w 4643313"/>
              <a:gd name="connsiteY3051" fmla="*/ 1447478 h 4660008"/>
              <a:gd name="connsiteX3052" fmla="*/ 1257253 w 4643313"/>
              <a:gd name="connsiteY3052" fmla="*/ 1470374 h 4660008"/>
              <a:gd name="connsiteX3053" fmla="*/ 1274828 w 4643313"/>
              <a:gd name="connsiteY3053" fmla="*/ 1470047 h 4660008"/>
              <a:gd name="connsiteX3054" fmla="*/ 1286437 w 4643313"/>
              <a:gd name="connsiteY3054" fmla="*/ 1463968 h 4660008"/>
              <a:gd name="connsiteX3055" fmla="*/ 1291492 w 4643313"/>
              <a:gd name="connsiteY3055" fmla="*/ 1467977 h 4660008"/>
              <a:gd name="connsiteX3056" fmla="*/ 1300695 w 4643313"/>
              <a:gd name="connsiteY3056" fmla="*/ 1474251 h 4660008"/>
              <a:gd name="connsiteX3057" fmla="*/ 1321917 w 4643313"/>
              <a:gd name="connsiteY3057" fmla="*/ 1480887 h 4660008"/>
              <a:gd name="connsiteX3058" fmla="*/ 1325235 w 4643313"/>
              <a:gd name="connsiteY3058" fmla="*/ 1470275 h 4660008"/>
              <a:gd name="connsiteX3059" fmla="*/ 1298457 w 4643313"/>
              <a:gd name="connsiteY3059" fmla="*/ 1464329 h 4660008"/>
              <a:gd name="connsiteX3060" fmla="*/ 1304510 w 4643313"/>
              <a:gd name="connsiteY3060" fmla="*/ 1458942 h 4660008"/>
              <a:gd name="connsiteX3061" fmla="*/ 1318939 w 4643313"/>
              <a:gd name="connsiteY3061" fmla="*/ 1446950 h 4660008"/>
              <a:gd name="connsiteX3062" fmla="*/ 1336928 w 4643313"/>
              <a:gd name="connsiteY3062" fmla="*/ 1453060 h 4660008"/>
              <a:gd name="connsiteX3063" fmla="*/ 1354005 w 4643313"/>
              <a:gd name="connsiteY3063" fmla="*/ 1457430 h 4660008"/>
              <a:gd name="connsiteX3064" fmla="*/ 1366440 w 4643313"/>
              <a:gd name="connsiteY3064" fmla="*/ 1464230 h 4660008"/>
              <a:gd name="connsiteX3065" fmla="*/ 1362625 w 4643313"/>
              <a:gd name="connsiteY3065" fmla="*/ 1479538 h 4660008"/>
              <a:gd name="connsiteX3066" fmla="*/ 1335349 w 4643313"/>
              <a:gd name="connsiteY3066" fmla="*/ 1478291 h 4660008"/>
              <a:gd name="connsiteX3067" fmla="*/ 1335762 w 4643313"/>
              <a:gd name="connsiteY3067" fmla="*/ 1484730 h 4660008"/>
              <a:gd name="connsiteX3068" fmla="*/ 1356985 w 4643313"/>
              <a:gd name="connsiteY3068" fmla="*/ 1491366 h 4660008"/>
              <a:gd name="connsiteX3069" fmla="*/ 1417419 w 4643313"/>
              <a:gd name="connsiteY3069" fmla="*/ 1510748 h 4660008"/>
              <a:gd name="connsiteX3070" fmla="*/ 1449750 w 4643313"/>
              <a:gd name="connsiteY3070" fmla="*/ 1516003 h 4660008"/>
              <a:gd name="connsiteX3071" fmla="*/ 1465916 w 4643313"/>
              <a:gd name="connsiteY3071" fmla="*/ 1518632 h 4660008"/>
              <a:gd name="connsiteX3072" fmla="*/ 1474205 w 4643313"/>
              <a:gd name="connsiteY3072" fmla="*/ 1523165 h 4660008"/>
              <a:gd name="connsiteX3073" fmla="*/ 1502478 w 4643313"/>
              <a:gd name="connsiteY3073" fmla="*/ 1515016 h 4660008"/>
              <a:gd name="connsiteX3074" fmla="*/ 1510024 w 4643313"/>
              <a:gd name="connsiteY3074" fmla="*/ 1495535 h 4660008"/>
              <a:gd name="connsiteX3075" fmla="*/ 1517901 w 4643313"/>
              <a:gd name="connsiteY3075" fmla="*/ 1493630 h 4660008"/>
              <a:gd name="connsiteX3076" fmla="*/ 1540535 w 4643313"/>
              <a:gd name="connsiteY3076" fmla="*/ 1497309 h 4660008"/>
              <a:gd name="connsiteX3077" fmla="*/ 1547912 w 4643313"/>
              <a:gd name="connsiteY3077" fmla="*/ 1500102 h 4660008"/>
              <a:gd name="connsiteX3078" fmla="*/ 1551447 w 4643313"/>
              <a:gd name="connsiteY3078" fmla="*/ 1495198 h 4660008"/>
              <a:gd name="connsiteX3079" fmla="*/ 1488222 w 4643313"/>
              <a:gd name="connsiteY3079" fmla="*/ 1482948 h 4660008"/>
              <a:gd name="connsiteX3080" fmla="*/ 1480015 w 4643313"/>
              <a:gd name="connsiteY3080" fmla="*/ 1467277 h 4660008"/>
              <a:gd name="connsiteX3081" fmla="*/ 1467994 w 4643313"/>
              <a:gd name="connsiteY3081" fmla="*/ 1466916 h 4660008"/>
              <a:gd name="connsiteX3082" fmla="*/ 1476368 w 4643313"/>
              <a:gd name="connsiteY3082" fmla="*/ 1460313 h 4660008"/>
              <a:gd name="connsiteX3083" fmla="*/ 1386591 w 4643313"/>
              <a:gd name="connsiteY3083" fmla="*/ 1407488 h 4660008"/>
              <a:gd name="connsiteX3084" fmla="*/ 1354343 w 4643313"/>
              <a:gd name="connsiteY3084" fmla="*/ 1391095 h 4660008"/>
              <a:gd name="connsiteX3085" fmla="*/ 1342321 w 4643313"/>
              <a:gd name="connsiteY3085" fmla="*/ 1390734 h 4660008"/>
              <a:gd name="connsiteX3086" fmla="*/ 1350697 w 4643313"/>
              <a:gd name="connsiteY3086" fmla="*/ 1384131 h 4660008"/>
              <a:gd name="connsiteX3087" fmla="*/ 1324831 w 4643313"/>
              <a:gd name="connsiteY3087" fmla="*/ 1379926 h 4660008"/>
              <a:gd name="connsiteX3088" fmla="*/ 1308251 w 4643313"/>
              <a:gd name="connsiteY3088" fmla="*/ 1370859 h 4660008"/>
              <a:gd name="connsiteX3089" fmla="*/ 1320441 w 4643313"/>
              <a:gd name="connsiteY3089" fmla="*/ 1348946 h 4660008"/>
              <a:gd name="connsiteX3090" fmla="*/ 1261003 w 4643313"/>
              <a:gd name="connsiteY3090" fmla="*/ 1320168 h 4660008"/>
              <a:gd name="connsiteX3091" fmla="*/ 1246248 w 4643313"/>
              <a:gd name="connsiteY3091" fmla="*/ 1314584 h 4660008"/>
              <a:gd name="connsiteX3092" fmla="*/ 1214000 w 4643313"/>
              <a:gd name="connsiteY3092" fmla="*/ 1298192 h 4660008"/>
              <a:gd name="connsiteX3093" fmla="*/ 1190456 w 4643313"/>
              <a:gd name="connsiteY3093" fmla="*/ 1292772 h 4660008"/>
              <a:gd name="connsiteX3094" fmla="*/ 1023590 w 4643313"/>
              <a:gd name="connsiteY3094" fmla="*/ 1160511 h 4660008"/>
              <a:gd name="connsiteX3095" fmla="*/ 1004275 w 4643313"/>
              <a:gd name="connsiteY3095" fmla="*/ 1146220 h 4660008"/>
              <a:gd name="connsiteX3096" fmla="*/ 880511 w 4643313"/>
              <a:gd name="connsiteY3096" fmla="*/ 1062383 h 4660008"/>
              <a:gd name="connsiteX3097" fmla="*/ 874628 w 4643313"/>
              <a:gd name="connsiteY3097" fmla="*/ 1045497 h 4660008"/>
              <a:gd name="connsiteX3098" fmla="*/ 890297 w 4643313"/>
              <a:gd name="connsiteY3098" fmla="*/ 1052823 h 4660008"/>
              <a:gd name="connsiteX3099" fmla="*/ 931332 w 4643313"/>
              <a:gd name="connsiteY3099" fmla="*/ 1069052 h 4660008"/>
              <a:gd name="connsiteX3100" fmla="*/ 944263 w 4643313"/>
              <a:gd name="connsiteY3100" fmla="*/ 1071154 h 4660008"/>
              <a:gd name="connsiteX3101" fmla="*/ 960843 w 4643313"/>
              <a:gd name="connsiteY3101" fmla="*/ 1080221 h 4660008"/>
              <a:gd name="connsiteX3102" fmla="*/ 990769 w 4643313"/>
              <a:gd name="connsiteY3102" fmla="*/ 1097829 h 4660008"/>
              <a:gd name="connsiteX3103" fmla="*/ 1036861 w 4643313"/>
              <a:gd name="connsiteY3103" fmla="*/ 1118065 h 4660008"/>
              <a:gd name="connsiteX3104" fmla="*/ 1062643 w 4643313"/>
              <a:gd name="connsiteY3104" fmla="*/ 1133406 h 4660008"/>
              <a:gd name="connsiteX3105" fmla="*/ 1104176 w 4643313"/>
              <a:gd name="connsiteY3105" fmla="*/ 1144936 h 4660008"/>
              <a:gd name="connsiteX3106" fmla="*/ 1132775 w 4643313"/>
              <a:gd name="connsiteY3106" fmla="*/ 1154367 h 4660008"/>
              <a:gd name="connsiteX3107" fmla="*/ 1170577 w 4643313"/>
              <a:gd name="connsiteY3107" fmla="*/ 1170069 h 4660008"/>
              <a:gd name="connsiteX3108" fmla="*/ 1207553 w 4643313"/>
              <a:gd name="connsiteY3108" fmla="*/ 1172892 h 4660008"/>
              <a:gd name="connsiteX3109" fmla="*/ 1212693 w 4643313"/>
              <a:gd name="connsiteY3109" fmla="*/ 1165763 h 4660008"/>
              <a:gd name="connsiteX3110" fmla="*/ 1226539 w 4643313"/>
              <a:gd name="connsiteY3110" fmla="*/ 1169607 h 4660008"/>
              <a:gd name="connsiteX3111" fmla="*/ 1219075 w 4643313"/>
              <a:gd name="connsiteY3111" fmla="*/ 1177952 h 4660008"/>
              <a:gd name="connsiteX3112" fmla="*/ 1228775 w 4643313"/>
              <a:gd name="connsiteY3112" fmla="*/ 1179528 h 4660008"/>
              <a:gd name="connsiteX3113" fmla="*/ 1238559 w 4643313"/>
              <a:gd name="connsiteY3113" fmla="*/ 1169968 h 4660008"/>
              <a:gd name="connsiteX3114" fmla="*/ 1259867 w 4643313"/>
              <a:gd name="connsiteY3114" fmla="*/ 1165467 h 4660008"/>
              <a:gd name="connsiteX3115" fmla="*/ 1264425 w 4643313"/>
              <a:gd name="connsiteY3115" fmla="*/ 1174172 h 4660008"/>
              <a:gd name="connsiteX3116" fmla="*/ 1276446 w 4643313"/>
              <a:gd name="connsiteY3116" fmla="*/ 1174535 h 4660008"/>
              <a:gd name="connsiteX3117" fmla="*/ 1289793 w 4643313"/>
              <a:gd name="connsiteY3117" fmla="*/ 1183075 h 4660008"/>
              <a:gd name="connsiteX3118" fmla="*/ 1293438 w 4643313"/>
              <a:gd name="connsiteY3118" fmla="*/ 1190040 h 4660008"/>
              <a:gd name="connsiteX3119" fmla="*/ 1305460 w 4643313"/>
              <a:gd name="connsiteY3119" fmla="*/ 1190402 h 4660008"/>
              <a:gd name="connsiteX3120" fmla="*/ 1335386 w 4643313"/>
              <a:gd name="connsiteY3120" fmla="*/ 1208010 h 4660008"/>
              <a:gd name="connsiteX3121" fmla="*/ 1406760 w 4643313"/>
              <a:gd name="connsiteY3121" fmla="*/ 1248287 h 4660008"/>
              <a:gd name="connsiteX3122" fmla="*/ 1408668 w 4643313"/>
              <a:gd name="connsiteY3122" fmla="*/ 1240632 h 4660008"/>
              <a:gd name="connsiteX3123" fmla="*/ 1335969 w 4643313"/>
              <a:gd name="connsiteY3123" fmla="*/ 1192176 h 4660008"/>
              <a:gd name="connsiteX3124" fmla="*/ 1323947 w 4643313"/>
              <a:gd name="connsiteY3124" fmla="*/ 1191814 h 4660008"/>
              <a:gd name="connsiteX3125" fmla="*/ 1332322 w 4643313"/>
              <a:gd name="connsiteY3125" fmla="*/ 1185211 h 4660008"/>
              <a:gd name="connsiteX3126" fmla="*/ 1334315 w 4643313"/>
              <a:gd name="connsiteY3126" fmla="*/ 1166419 h 4660008"/>
              <a:gd name="connsiteX3127" fmla="*/ 1328845 w 4643313"/>
              <a:gd name="connsiteY3127" fmla="*/ 1155972 h 4660008"/>
              <a:gd name="connsiteX3128" fmla="*/ 1311682 w 4643313"/>
              <a:gd name="connsiteY3128" fmla="*/ 1162739 h 4660008"/>
              <a:gd name="connsiteX3129" fmla="*/ 1298335 w 4643313"/>
              <a:gd name="connsiteY3129" fmla="*/ 1154199 h 4660008"/>
              <a:gd name="connsiteX3130" fmla="*/ 1281757 w 4643313"/>
              <a:gd name="connsiteY3130" fmla="*/ 1145133 h 4660008"/>
              <a:gd name="connsiteX3131" fmla="*/ 1268081 w 4643313"/>
              <a:gd name="connsiteY3131" fmla="*/ 1119015 h 4660008"/>
              <a:gd name="connsiteX3132" fmla="*/ 1195467 w 4643313"/>
              <a:gd name="connsiteY3132" fmla="*/ 1059421 h 4660008"/>
              <a:gd name="connsiteX3133" fmla="*/ 1198785 w 4643313"/>
              <a:gd name="connsiteY3133" fmla="*/ 1048810 h 4660008"/>
              <a:gd name="connsiteX3134" fmla="*/ 1217769 w 4643313"/>
              <a:gd name="connsiteY3134" fmla="*/ 1045526 h 4660008"/>
              <a:gd name="connsiteX3135" fmla="*/ 1230532 w 4643313"/>
              <a:gd name="connsiteY3135" fmla="*/ 1069902 h 4660008"/>
              <a:gd name="connsiteX3136" fmla="*/ 1254576 w 4643313"/>
              <a:gd name="connsiteY3136" fmla="*/ 1070623 h 4660008"/>
              <a:gd name="connsiteX3137" fmla="*/ 1280357 w 4643313"/>
              <a:gd name="connsiteY3137" fmla="*/ 1085965 h 4660008"/>
              <a:gd name="connsiteX3138" fmla="*/ 1287734 w 4643313"/>
              <a:gd name="connsiteY3138" fmla="*/ 1088758 h 4660008"/>
              <a:gd name="connsiteX3139" fmla="*/ 1301579 w 4643313"/>
              <a:gd name="connsiteY3139" fmla="*/ 1092600 h 4660008"/>
              <a:gd name="connsiteX3140" fmla="*/ 1330264 w 4643313"/>
              <a:gd name="connsiteY3140" fmla="*/ 1090891 h 4660008"/>
              <a:gd name="connsiteX3141" fmla="*/ 1347757 w 4643313"/>
              <a:gd name="connsiteY3141" fmla="*/ 1101701 h 4660008"/>
              <a:gd name="connsiteX3142" fmla="*/ 1360688 w 4643313"/>
              <a:gd name="connsiteY3142" fmla="*/ 1103802 h 4660008"/>
              <a:gd name="connsiteX3143" fmla="*/ 1394346 w 4643313"/>
              <a:gd name="connsiteY3143" fmla="*/ 1117238 h 4660008"/>
              <a:gd name="connsiteX3144" fmla="*/ 1396168 w 4643313"/>
              <a:gd name="connsiteY3144" fmla="*/ 1120721 h 4660008"/>
              <a:gd name="connsiteX3145" fmla="*/ 1422119 w 4643313"/>
              <a:gd name="connsiteY3145" fmla="*/ 1113790 h 4660008"/>
              <a:gd name="connsiteX3146" fmla="*/ 1422287 w 4643313"/>
              <a:gd name="connsiteY3146" fmla="*/ 1091514 h 4660008"/>
              <a:gd name="connsiteX3147" fmla="*/ 1403884 w 4643313"/>
              <a:gd name="connsiteY3147" fmla="*/ 1078966 h 4660008"/>
              <a:gd name="connsiteX3148" fmla="*/ 1403059 w 4643313"/>
              <a:gd name="connsiteY3148" fmla="*/ 1066087 h 4660008"/>
              <a:gd name="connsiteX3149" fmla="*/ 1410436 w 4643313"/>
              <a:gd name="connsiteY3149" fmla="*/ 1068880 h 4660008"/>
              <a:gd name="connsiteX3150" fmla="*/ 1411517 w 4643313"/>
              <a:gd name="connsiteY3150" fmla="*/ 1048347 h 4660008"/>
              <a:gd name="connsiteX3151" fmla="*/ 1406959 w 4643313"/>
              <a:gd name="connsiteY3151" fmla="*/ 1039642 h 4660008"/>
              <a:gd name="connsiteX3152" fmla="*/ 1380182 w 4643313"/>
              <a:gd name="connsiteY3152" fmla="*/ 1033696 h 4660008"/>
              <a:gd name="connsiteX3153" fmla="*/ 1371062 w 4643313"/>
              <a:gd name="connsiteY3153" fmla="*/ 1016284 h 4660008"/>
              <a:gd name="connsiteX3154" fmla="*/ 1342463 w 4643313"/>
              <a:gd name="connsiteY3154" fmla="*/ 1006856 h 4660008"/>
              <a:gd name="connsiteX3155" fmla="*/ 1324061 w 4643313"/>
              <a:gd name="connsiteY3155" fmla="*/ 994307 h 4660008"/>
              <a:gd name="connsiteX3156" fmla="*/ 1375793 w 4643313"/>
              <a:gd name="connsiteY3156" fmla="*/ 1002717 h 4660008"/>
              <a:gd name="connsiteX3157" fmla="*/ 1456452 w 4643313"/>
              <a:gd name="connsiteY3157" fmla="*/ 1038130 h 4660008"/>
              <a:gd name="connsiteX3158" fmla="*/ 1497074 w 4643313"/>
              <a:gd name="connsiteY3158" fmla="*/ 1047919 h 4660008"/>
              <a:gd name="connsiteX3159" fmla="*/ 1573674 w 4643313"/>
              <a:gd name="connsiteY3159" fmla="*/ 1069929 h 4660008"/>
              <a:gd name="connsiteX3160" fmla="*/ 1645876 w 4643313"/>
              <a:gd name="connsiteY3160" fmla="*/ 1123083 h 4660008"/>
              <a:gd name="connsiteX3161" fmla="*/ 1716837 w 4643313"/>
              <a:gd name="connsiteY3161" fmla="*/ 1156919 h 4660008"/>
              <a:gd name="connsiteX3162" fmla="*/ 1741791 w 4643313"/>
              <a:gd name="connsiteY3162" fmla="*/ 1159382 h 4660008"/>
              <a:gd name="connsiteX3163" fmla="*/ 1759281 w 4643313"/>
              <a:gd name="connsiteY3163" fmla="*/ 1170191 h 4660008"/>
              <a:gd name="connsiteX3164" fmla="*/ 1760937 w 4643313"/>
              <a:gd name="connsiteY3164" fmla="*/ 1195947 h 4660008"/>
              <a:gd name="connsiteX3165" fmla="*/ 1758943 w 4643313"/>
              <a:gd name="connsiteY3165" fmla="*/ 1214739 h 4660008"/>
              <a:gd name="connsiteX3166" fmla="*/ 1763999 w 4643313"/>
              <a:gd name="connsiteY3166" fmla="*/ 1218747 h 4660008"/>
              <a:gd name="connsiteX3167" fmla="*/ 1767986 w 4643313"/>
              <a:gd name="connsiteY3167" fmla="*/ 1181164 h 4660008"/>
              <a:gd name="connsiteX3168" fmla="*/ 1786472 w 4643313"/>
              <a:gd name="connsiteY3168" fmla="*/ 1182576 h 4660008"/>
              <a:gd name="connsiteX3169" fmla="*/ 1848815 w 4643313"/>
              <a:gd name="connsiteY3169" fmla="*/ 1194303 h 4660008"/>
              <a:gd name="connsiteX3170" fmla="*/ 1842763 w 4643313"/>
              <a:gd name="connsiteY3170" fmla="*/ 1199690 h 4660008"/>
              <a:gd name="connsiteX3171" fmla="*/ 1843504 w 4643313"/>
              <a:gd name="connsiteY3171" fmla="*/ 1223705 h 4660008"/>
              <a:gd name="connsiteX3172" fmla="*/ 1883629 w 4643313"/>
              <a:gd name="connsiteY3172" fmla="*/ 1238193 h 4660008"/>
              <a:gd name="connsiteX3173" fmla="*/ 1907585 w 4643313"/>
              <a:gd name="connsiteY3173" fmla="*/ 1250052 h 4660008"/>
              <a:gd name="connsiteX3174" fmla="*/ 1933452 w 4643313"/>
              <a:gd name="connsiteY3174" fmla="*/ 1254257 h 4660008"/>
              <a:gd name="connsiteX3175" fmla="*/ 1940830 w 4643313"/>
              <a:gd name="connsiteY3175" fmla="*/ 1257049 h 4660008"/>
              <a:gd name="connsiteX3176" fmla="*/ 1953679 w 4643313"/>
              <a:gd name="connsiteY3176" fmla="*/ 1270288 h 4660008"/>
              <a:gd name="connsiteX3177" fmla="*/ 1974985 w 4643313"/>
              <a:gd name="connsiteY3177" fmla="*/ 1265788 h 4660008"/>
              <a:gd name="connsiteX3178" fmla="*/ 1986096 w 4643313"/>
              <a:gd name="connsiteY3178" fmla="*/ 1264408 h 4660008"/>
              <a:gd name="connsiteX3179" fmla="*/ 1975314 w 4643313"/>
              <a:gd name="connsiteY3179" fmla="*/ 1283363 h 4660008"/>
              <a:gd name="connsiteX3180" fmla="*/ 1985512 w 4643313"/>
              <a:gd name="connsiteY3180" fmla="*/ 1280242 h 4660008"/>
              <a:gd name="connsiteX3181" fmla="*/ 1988829 w 4643313"/>
              <a:gd name="connsiteY3181" fmla="*/ 1269630 h 4660008"/>
              <a:gd name="connsiteX3182" fmla="*/ 2013455 w 4643313"/>
              <a:gd name="connsiteY3182" fmla="*/ 1254518 h 4660008"/>
              <a:gd name="connsiteX3183" fmla="*/ 2001021 w 4643313"/>
              <a:gd name="connsiteY3183" fmla="*/ 1247718 h 4660008"/>
              <a:gd name="connsiteX3184" fmla="*/ 1985352 w 4643313"/>
              <a:gd name="connsiteY3184" fmla="*/ 1240392 h 4660008"/>
              <a:gd name="connsiteX3185" fmla="*/ 1968773 w 4643313"/>
              <a:gd name="connsiteY3185" fmla="*/ 1231325 h 4660008"/>
              <a:gd name="connsiteX3186" fmla="*/ 1955924 w 4643313"/>
              <a:gd name="connsiteY3186" fmla="*/ 1218086 h 4660008"/>
              <a:gd name="connsiteX3187" fmla="*/ 1961563 w 4643313"/>
              <a:gd name="connsiteY3187" fmla="*/ 1206260 h 4660008"/>
              <a:gd name="connsiteX3188" fmla="*/ 1980964 w 4643313"/>
              <a:gd name="connsiteY3188" fmla="*/ 1209412 h 4660008"/>
              <a:gd name="connsiteX3189" fmla="*/ 1994309 w 4643313"/>
              <a:gd name="connsiteY3189" fmla="*/ 1217954 h 4660008"/>
              <a:gd name="connsiteX3190" fmla="*/ 2025645 w 4643313"/>
              <a:gd name="connsiteY3190" fmla="*/ 1232605 h 4660008"/>
              <a:gd name="connsiteX3191" fmla="*/ 2056070 w 4643313"/>
              <a:gd name="connsiteY3191" fmla="*/ 1245515 h 4660008"/>
              <a:gd name="connsiteX3192" fmla="*/ 2074472 w 4643313"/>
              <a:gd name="connsiteY3192" fmla="*/ 1258066 h 4660008"/>
              <a:gd name="connsiteX3193" fmla="*/ 2108044 w 4643313"/>
              <a:gd name="connsiteY3193" fmla="*/ 1282638 h 4660008"/>
              <a:gd name="connsiteX3194" fmla="*/ 2113101 w 4643313"/>
              <a:gd name="connsiteY3194" fmla="*/ 1286647 h 4660008"/>
              <a:gd name="connsiteX3195" fmla="*/ 2120151 w 4643313"/>
              <a:gd name="connsiteY3195" fmla="*/ 1271864 h 4660008"/>
              <a:gd name="connsiteX3196" fmla="*/ 2167070 w 4643313"/>
              <a:gd name="connsiteY3196" fmla="*/ 1304976 h 4660008"/>
              <a:gd name="connsiteX3197" fmla="*/ 2172623 w 4643313"/>
              <a:gd name="connsiteY3197" fmla="*/ 1304287 h 4660008"/>
              <a:gd name="connsiteX3198" fmla="*/ 2170218 w 4643313"/>
              <a:gd name="connsiteY3198" fmla="*/ 1316639 h 4660008"/>
              <a:gd name="connsiteX3199" fmla="*/ 2183564 w 4643313"/>
              <a:gd name="connsiteY3199" fmla="*/ 1325181 h 4660008"/>
              <a:gd name="connsiteX3200" fmla="*/ 2237203 w 4643313"/>
              <a:gd name="connsiteY3200" fmla="*/ 1325936 h 4660008"/>
              <a:gd name="connsiteX3201" fmla="*/ 2245164 w 4643313"/>
              <a:gd name="connsiteY3201" fmla="*/ 1326453 h 4660008"/>
              <a:gd name="connsiteX3202" fmla="*/ 2181010 w 4643313"/>
              <a:gd name="connsiteY3202" fmla="*/ 1224263 h 4660008"/>
              <a:gd name="connsiteX3203" fmla="*/ 2161695 w 4643313"/>
              <a:gd name="connsiteY3203" fmla="*/ 1209974 h 4660008"/>
              <a:gd name="connsiteX3204" fmla="*/ 2077650 w 4643313"/>
              <a:gd name="connsiteY3204" fmla="*/ 1072062 h 4660008"/>
              <a:gd name="connsiteX3205" fmla="*/ 2060160 w 4643313"/>
              <a:gd name="connsiteY3205" fmla="*/ 1061253 h 4660008"/>
              <a:gd name="connsiteX3206" fmla="*/ 2060330 w 4643313"/>
              <a:gd name="connsiteY3206" fmla="*/ 1038980 h 4660008"/>
              <a:gd name="connsiteX3207" fmla="*/ 2003888 w 4643313"/>
              <a:gd name="connsiteY3207" fmla="*/ 919891 h 4660008"/>
              <a:gd name="connsiteX3208" fmla="*/ 2062489 w 4643313"/>
              <a:gd name="connsiteY3208" fmla="*/ 997915 h 4660008"/>
              <a:gd name="connsiteX3209" fmla="*/ 2076335 w 4643313"/>
              <a:gd name="connsiteY3209" fmla="*/ 1001758 h 4660008"/>
              <a:gd name="connsiteX3210" fmla="*/ 2079811 w 4643313"/>
              <a:gd name="connsiteY3210" fmla="*/ 1030996 h 4660008"/>
              <a:gd name="connsiteX3211" fmla="*/ 2105676 w 4643313"/>
              <a:gd name="connsiteY3211" fmla="*/ 1035201 h 4660008"/>
              <a:gd name="connsiteX3212" fmla="*/ 2119183 w 4643313"/>
              <a:gd name="connsiteY3212" fmla="*/ 1083592 h 4660008"/>
              <a:gd name="connsiteX3213" fmla="*/ 2134852 w 4643313"/>
              <a:gd name="connsiteY3213" fmla="*/ 1090918 h 4660008"/>
              <a:gd name="connsiteX3214" fmla="*/ 2177457 w 4643313"/>
              <a:gd name="connsiteY3214" fmla="*/ 1144040 h 4660008"/>
              <a:gd name="connsiteX3215" fmla="*/ 2206142 w 4643313"/>
              <a:gd name="connsiteY3215" fmla="*/ 1142331 h 4660008"/>
              <a:gd name="connsiteX3216" fmla="*/ 2213434 w 4643313"/>
              <a:gd name="connsiteY3216" fmla="*/ 1156260 h 4660008"/>
              <a:gd name="connsiteX3217" fmla="*/ 2206885 w 4643313"/>
              <a:gd name="connsiteY3217" fmla="*/ 1166346 h 4660008"/>
              <a:gd name="connsiteX3218" fmla="*/ 2233662 w 4643313"/>
              <a:gd name="connsiteY3218" fmla="*/ 1172290 h 4660008"/>
              <a:gd name="connsiteX3219" fmla="*/ 2237139 w 4643313"/>
              <a:gd name="connsiteY3219" fmla="*/ 1201529 h 4660008"/>
              <a:gd name="connsiteX3220" fmla="*/ 2263004 w 4643313"/>
              <a:gd name="connsiteY3220" fmla="*/ 1205734 h 4660008"/>
              <a:gd name="connsiteX3221" fmla="*/ 2266567 w 4643313"/>
              <a:gd name="connsiteY3221" fmla="*/ 1223836 h 4660008"/>
              <a:gd name="connsiteX3222" fmla="*/ 2305693 w 4643313"/>
              <a:gd name="connsiteY3222" fmla="*/ 1247719 h 4660008"/>
              <a:gd name="connsiteX3223" fmla="*/ 2326915 w 4643313"/>
              <a:gd name="connsiteY3223" fmla="*/ 1254355 h 4660008"/>
              <a:gd name="connsiteX3224" fmla="*/ 2355019 w 4643313"/>
              <a:gd name="connsiteY3224" fmla="*/ 1268480 h 4660008"/>
              <a:gd name="connsiteX3225" fmla="*/ 2368778 w 4643313"/>
              <a:gd name="connsiteY3225" fmla="*/ 1283461 h 4660008"/>
              <a:gd name="connsiteX3226" fmla="*/ 2362482 w 4643313"/>
              <a:gd name="connsiteY3226" fmla="*/ 1260136 h 4660008"/>
              <a:gd name="connsiteX3227" fmla="*/ 2340187 w 4643313"/>
              <a:gd name="connsiteY3227" fmla="*/ 1211910 h 4660008"/>
              <a:gd name="connsiteX3228" fmla="*/ 2305787 w 4643313"/>
              <a:gd name="connsiteY3228" fmla="*/ 1174459 h 4660008"/>
              <a:gd name="connsiteX3229" fmla="*/ 2268408 w 4643313"/>
              <a:gd name="connsiteY3229" fmla="*/ 1103072 h 4660008"/>
              <a:gd name="connsiteX3230" fmla="*/ 2232684 w 4643313"/>
              <a:gd name="connsiteY3230" fmla="*/ 1057440 h 4660008"/>
              <a:gd name="connsiteX3231" fmla="*/ 2231528 w 4643313"/>
              <a:gd name="connsiteY3231" fmla="*/ 1026986 h 4660008"/>
              <a:gd name="connsiteX3232" fmla="*/ 2218596 w 4643313"/>
              <a:gd name="connsiteY3232" fmla="*/ 1024883 h 4660008"/>
              <a:gd name="connsiteX3233" fmla="*/ 2185277 w 4643313"/>
              <a:gd name="connsiteY3233" fmla="*/ 966901 h 4660008"/>
              <a:gd name="connsiteX3234" fmla="*/ 2201114 w 4643313"/>
              <a:gd name="connsiteY3234" fmla="*/ 951953 h 4660008"/>
              <a:gd name="connsiteX3235" fmla="*/ 2245042 w 4643313"/>
              <a:gd name="connsiteY3235" fmla="*/ 1013253 h 4660008"/>
              <a:gd name="connsiteX3236" fmla="*/ 2255486 w 4643313"/>
              <a:gd name="connsiteY3236" fmla="*/ 1038846 h 4660008"/>
              <a:gd name="connsiteX3237" fmla="*/ 2257806 w 4643313"/>
              <a:gd name="connsiteY3237" fmla="*/ 1037631 h 4660008"/>
              <a:gd name="connsiteX3238" fmla="*/ 2315412 w 4643313"/>
              <a:gd name="connsiteY3238" fmla="*/ 1125049 h 4660008"/>
              <a:gd name="connsiteX3239" fmla="*/ 2333815 w 4643313"/>
              <a:gd name="connsiteY3239" fmla="*/ 1137597 h 4660008"/>
              <a:gd name="connsiteX3240" fmla="*/ 2356860 w 4643313"/>
              <a:gd name="connsiteY3240" fmla="*/ 1147717 h 4660008"/>
              <a:gd name="connsiteX3241" fmla="*/ 2338297 w 4643313"/>
              <a:gd name="connsiteY3241" fmla="*/ 1095317 h 4660008"/>
              <a:gd name="connsiteX3242" fmla="*/ 2342942 w 4643313"/>
              <a:gd name="connsiteY3242" fmla="*/ 1092886 h 4660008"/>
              <a:gd name="connsiteX3243" fmla="*/ 2328355 w 4643313"/>
              <a:gd name="connsiteY3243" fmla="*/ 1065028 h 4660008"/>
              <a:gd name="connsiteX3244" fmla="*/ 2327939 w 4643313"/>
              <a:gd name="connsiteY3244" fmla="*/ 1058589 h 4660008"/>
              <a:gd name="connsiteX3245" fmla="*/ 2356456 w 4643313"/>
              <a:gd name="connsiteY3245" fmla="*/ 1079153 h 4660008"/>
              <a:gd name="connsiteX3246" fmla="*/ 2396494 w 4643313"/>
              <a:gd name="connsiteY3246" fmla="*/ 1104778 h 4660008"/>
              <a:gd name="connsiteX3247" fmla="*/ 2441009 w 4643313"/>
              <a:gd name="connsiteY3247" fmla="*/ 1150244 h 4660008"/>
              <a:gd name="connsiteX3248" fmla="*/ 2491076 w 4643313"/>
              <a:gd name="connsiteY3248" fmla="*/ 1195021 h 4660008"/>
              <a:gd name="connsiteX3249" fmla="*/ 2509479 w 4643313"/>
              <a:gd name="connsiteY3249" fmla="*/ 1207571 h 4660008"/>
              <a:gd name="connsiteX3250" fmla="*/ 2536577 w 4643313"/>
              <a:gd name="connsiteY3250" fmla="*/ 1232483 h 4660008"/>
              <a:gd name="connsiteX3251" fmla="*/ 2538447 w 4643313"/>
              <a:gd name="connsiteY3251" fmla="*/ 1233740 h 4660008"/>
              <a:gd name="connsiteX3252" fmla="*/ 2547507 w 4643313"/>
              <a:gd name="connsiteY3252" fmla="*/ 1222335 h 4660008"/>
              <a:gd name="connsiteX3253" fmla="*/ 2534640 w 4643313"/>
              <a:gd name="connsiteY3253" fmla="*/ 1213252 h 4660008"/>
              <a:gd name="connsiteX3254" fmla="*/ 2504920 w 4643313"/>
              <a:gd name="connsiteY3254" fmla="*/ 1198864 h 4660008"/>
              <a:gd name="connsiteX3255" fmla="*/ 2437118 w 4643313"/>
              <a:gd name="connsiteY3255" fmla="*/ 1114566 h 4660008"/>
              <a:gd name="connsiteX3256" fmla="*/ 2423442 w 4643313"/>
              <a:gd name="connsiteY3256" fmla="*/ 1088449 h 4660008"/>
              <a:gd name="connsiteX3257" fmla="*/ 2435050 w 4643313"/>
              <a:gd name="connsiteY3257" fmla="*/ 1082372 h 4660008"/>
              <a:gd name="connsiteX3258" fmla="*/ 2446572 w 4643313"/>
              <a:gd name="connsiteY3258" fmla="*/ 1087430 h 4660008"/>
              <a:gd name="connsiteX3259" fmla="*/ 2472852 w 4643313"/>
              <a:gd name="connsiteY3259" fmla="*/ 1098075 h 4660008"/>
              <a:gd name="connsiteX3260" fmla="*/ 2514216 w 4643313"/>
              <a:gd name="connsiteY3260" fmla="*/ 1131880 h 4660008"/>
              <a:gd name="connsiteX3261" fmla="*/ 2550441 w 4643313"/>
              <a:gd name="connsiteY3261" fmla="*/ 1172812 h 4660008"/>
              <a:gd name="connsiteX3262" fmla="*/ 2551207 w 4643313"/>
              <a:gd name="connsiteY3262" fmla="*/ 1173333 h 4660008"/>
              <a:gd name="connsiteX3263" fmla="*/ 2561894 w 4643313"/>
              <a:gd name="connsiteY3263" fmla="*/ 1160081 h 4660008"/>
              <a:gd name="connsiteX3264" fmla="*/ 2578466 w 4643313"/>
              <a:gd name="connsiteY3264" fmla="*/ 1147248 h 4660008"/>
              <a:gd name="connsiteX3265" fmla="*/ 2564366 w 4643313"/>
              <a:gd name="connsiteY3265" fmla="*/ 1176815 h 4660008"/>
              <a:gd name="connsiteX3266" fmla="*/ 2560220 w 4643313"/>
              <a:gd name="connsiteY3266" fmla="*/ 1174548 h 4660008"/>
              <a:gd name="connsiteX3267" fmla="*/ 2554102 w 4643313"/>
              <a:gd name="connsiteY3267" fmla="*/ 1175306 h 4660008"/>
              <a:gd name="connsiteX3268" fmla="*/ 2568840 w 4643313"/>
              <a:gd name="connsiteY3268" fmla="*/ 1185361 h 4660008"/>
              <a:gd name="connsiteX3269" fmla="*/ 2571662 w 4643313"/>
              <a:gd name="connsiteY3269" fmla="*/ 1189192 h 4660008"/>
              <a:gd name="connsiteX3270" fmla="*/ 2576886 w 4643313"/>
              <a:gd name="connsiteY3270" fmla="*/ 1172478 h 4660008"/>
              <a:gd name="connsiteX3271" fmla="*/ 2590401 w 4643313"/>
              <a:gd name="connsiteY3271" fmla="*/ 1158745 h 4660008"/>
              <a:gd name="connsiteX3272" fmla="*/ 2615609 w 4643313"/>
              <a:gd name="connsiteY3272" fmla="*/ 1127799 h 4660008"/>
              <a:gd name="connsiteX3273" fmla="*/ 2628213 w 4643313"/>
              <a:gd name="connsiteY3273" fmla="*/ 1112325 h 4660008"/>
              <a:gd name="connsiteX3274" fmla="*/ 2676223 w 4643313"/>
              <a:gd name="connsiteY3274" fmla="*/ 1062783 h 4660008"/>
              <a:gd name="connsiteX3275" fmla="*/ 2694964 w 4643313"/>
              <a:gd name="connsiteY3275" fmla="*/ 1030784 h 4660008"/>
              <a:gd name="connsiteX3276" fmla="*/ 2724316 w 4643313"/>
              <a:gd name="connsiteY3276" fmla="*/ 1002105 h 4660008"/>
              <a:gd name="connsiteX3277" fmla="*/ 2752344 w 4643313"/>
              <a:gd name="connsiteY3277" fmla="*/ 965244 h 4660008"/>
              <a:gd name="connsiteX3278" fmla="*/ 2751601 w 4643313"/>
              <a:gd name="connsiteY3278" fmla="*/ 941229 h 4660008"/>
              <a:gd name="connsiteX3279" fmla="*/ 2774402 w 4643313"/>
              <a:gd name="connsiteY3279" fmla="*/ 922634 h 4660008"/>
              <a:gd name="connsiteX3280" fmla="*/ 2797618 w 4643313"/>
              <a:gd name="connsiteY3280" fmla="*/ 910479 h 4660008"/>
              <a:gd name="connsiteX3281" fmla="*/ 2822496 w 4643313"/>
              <a:gd name="connsiteY3281" fmla="*/ 861956 h 4660008"/>
              <a:gd name="connsiteX3282" fmla="*/ 2837423 w 4643313"/>
              <a:gd name="connsiteY3282" fmla="*/ 845266 h 4660008"/>
              <a:gd name="connsiteX3283" fmla="*/ 2850026 w 4643313"/>
              <a:gd name="connsiteY3283" fmla="*/ 829792 h 4660008"/>
              <a:gd name="connsiteX3284" fmla="*/ 2862957 w 4643313"/>
              <a:gd name="connsiteY3284" fmla="*/ 831896 h 4660008"/>
              <a:gd name="connsiteX3285" fmla="*/ 2919021 w 4643313"/>
              <a:gd name="connsiteY3285" fmla="*/ 696050 h 4660008"/>
              <a:gd name="connsiteX3286" fmla="*/ 2928807 w 4643313"/>
              <a:gd name="connsiteY3286" fmla="*/ 686489 h 4660008"/>
              <a:gd name="connsiteX3287" fmla="*/ 2933618 w 4643313"/>
              <a:gd name="connsiteY3287" fmla="*/ 661784 h 4660008"/>
              <a:gd name="connsiteX3288" fmla="*/ 2942492 w 4643313"/>
              <a:gd name="connsiteY3288" fmla="*/ 650485 h 4660008"/>
              <a:gd name="connsiteX3289" fmla="*/ 2948629 w 4643313"/>
              <a:gd name="connsiteY3289" fmla="*/ 633960 h 4660008"/>
              <a:gd name="connsiteX3290" fmla="*/ 2967783 w 4643313"/>
              <a:gd name="connsiteY3290" fmla="*/ 608401 h 4660008"/>
              <a:gd name="connsiteX3291" fmla="*/ 2968779 w 4643313"/>
              <a:gd name="connsiteY3291" fmla="*/ 599005 h 4660008"/>
              <a:gd name="connsiteX3292" fmla="*/ 3006761 w 4643313"/>
              <a:gd name="connsiteY3292" fmla="*/ 530310 h 4660008"/>
              <a:gd name="connsiteX3293" fmla="*/ 3003199 w 4643313"/>
              <a:gd name="connsiteY3293" fmla="*/ 512208 h 4660008"/>
              <a:gd name="connsiteX3294" fmla="*/ 3014891 w 4643313"/>
              <a:gd name="connsiteY3294" fmla="*/ 494993 h 4660008"/>
              <a:gd name="connsiteX3295" fmla="*/ 3013980 w 4643313"/>
              <a:gd name="connsiteY3295" fmla="*/ 493252 h 4660008"/>
              <a:gd name="connsiteX3296" fmla="*/ 3029318 w 4643313"/>
              <a:gd name="connsiteY3296" fmla="*/ 483002 h 4660008"/>
              <a:gd name="connsiteX3297" fmla="*/ 3054778 w 4643313"/>
              <a:gd name="connsiteY3297" fmla="*/ 418645 h 4660008"/>
              <a:gd name="connsiteX3298" fmla="*/ 3066800 w 4643313"/>
              <a:gd name="connsiteY3298" fmla="*/ 419006 h 4660008"/>
              <a:gd name="connsiteX3299" fmla="*/ 3084884 w 4643313"/>
              <a:gd name="connsiteY3299" fmla="*/ 351856 h 4660008"/>
              <a:gd name="connsiteX3300" fmla="*/ 3085466 w 4643313"/>
              <a:gd name="connsiteY3300" fmla="*/ 336022 h 4660008"/>
              <a:gd name="connsiteX3301" fmla="*/ 3103127 w 4643313"/>
              <a:gd name="connsiteY3301" fmla="*/ 324555 h 4660008"/>
              <a:gd name="connsiteX3302" fmla="*/ 3108522 w 4643313"/>
              <a:gd name="connsiteY3302" fmla="*/ 284016 h 4660008"/>
              <a:gd name="connsiteX3303" fmla="*/ 3123702 w 4643313"/>
              <a:gd name="connsiteY3303" fmla="*/ 233915 h 4660008"/>
              <a:gd name="connsiteX3304" fmla="*/ 3136221 w 4643313"/>
              <a:gd name="connsiteY3304" fmla="*/ 229579 h 4660008"/>
              <a:gd name="connsiteX3305" fmla="*/ 3137885 w 4643313"/>
              <a:gd name="connsiteY3305" fmla="*/ 193212 h 4660008"/>
              <a:gd name="connsiteX3306" fmla="*/ 3149990 w 4643313"/>
              <a:gd name="connsiteY3306" fmla="*/ 182436 h 4660008"/>
              <a:gd name="connsiteX3307" fmla="*/ 3165423 w 4643313"/>
              <a:gd name="connsiteY3307" fmla="*/ 98926 h 4660008"/>
              <a:gd name="connsiteX3308" fmla="*/ 3163683 w 4643313"/>
              <a:gd name="connsiteY3308" fmla="*/ 84306 h 4660008"/>
              <a:gd name="connsiteX3309" fmla="*/ 3182087 w 4643313"/>
              <a:gd name="connsiteY3309" fmla="*/ 96855 h 4660008"/>
              <a:gd name="connsiteX3310" fmla="*/ 3192360 w 4643313"/>
              <a:gd name="connsiteY3310" fmla="*/ 144722 h 4660008"/>
              <a:gd name="connsiteX3311" fmla="*/ 3186720 w 4643313"/>
              <a:gd name="connsiteY3311" fmla="*/ 156548 h 4660008"/>
              <a:gd name="connsiteX3312" fmla="*/ 3188703 w 4643313"/>
              <a:gd name="connsiteY3312" fmla="*/ 199880 h 4660008"/>
              <a:gd name="connsiteX3313" fmla="*/ 3176259 w 4643313"/>
              <a:gd name="connsiteY3313" fmla="*/ 255204 h 4660008"/>
              <a:gd name="connsiteX3314" fmla="*/ 3180648 w 4643313"/>
              <a:gd name="connsiteY3314" fmla="*/ 286183 h 4660008"/>
              <a:gd name="connsiteX3315" fmla="*/ 3161982 w 4643313"/>
              <a:gd name="connsiteY3315" fmla="*/ 369168 h 4660008"/>
              <a:gd name="connsiteX3316" fmla="*/ 3167537 w 4643313"/>
              <a:gd name="connsiteY3316" fmla="*/ 368477 h 4660008"/>
              <a:gd name="connsiteX3317" fmla="*/ 3184783 w 4643313"/>
              <a:gd name="connsiteY3317" fmla="*/ 350574 h 4660008"/>
              <a:gd name="connsiteX3318" fmla="*/ 3183872 w 4643313"/>
              <a:gd name="connsiteY3318" fmla="*/ 348831 h 4660008"/>
              <a:gd name="connsiteX3319" fmla="*/ 3191251 w 4643313"/>
              <a:gd name="connsiteY3319" fmla="*/ 351624 h 4660008"/>
              <a:gd name="connsiteX3320" fmla="*/ 3175158 w 4643313"/>
              <a:gd name="connsiteY3320" fmla="*/ 399983 h 4660008"/>
              <a:gd name="connsiteX3321" fmla="*/ 3188674 w 4643313"/>
              <a:gd name="connsiteY3321" fmla="*/ 386251 h 4660008"/>
              <a:gd name="connsiteX3322" fmla="*/ 3191579 w 4643313"/>
              <a:gd name="connsiteY3322" fmla="*/ 369199 h 4660008"/>
              <a:gd name="connsiteX3323" fmla="*/ 3201862 w 4643313"/>
              <a:gd name="connsiteY3323" fmla="*/ 354941 h 4660008"/>
              <a:gd name="connsiteX3324" fmla="*/ 3203940 w 4643313"/>
              <a:gd name="connsiteY3324" fmla="*/ 325014 h 4660008"/>
              <a:gd name="connsiteX3325" fmla="*/ 3207426 w 4643313"/>
              <a:gd name="connsiteY3325" fmla="*/ 292129 h 4660008"/>
              <a:gd name="connsiteX3326" fmla="*/ 3205603 w 4643313"/>
              <a:gd name="connsiteY3326" fmla="*/ 288646 h 4660008"/>
              <a:gd name="connsiteX3327" fmla="*/ 3229165 w 4643313"/>
              <a:gd name="connsiteY3327" fmla="*/ 169820 h 4660008"/>
              <a:gd name="connsiteX3328" fmla="*/ 3234888 w 4643313"/>
              <a:gd name="connsiteY3328" fmla="*/ 146856 h 4660008"/>
              <a:gd name="connsiteX3329" fmla="*/ 3230828 w 4643313"/>
              <a:gd name="connsiteY3329" fmla="*/ 133451 h 4660008"/>
              <a:gd name="connsiteX3330" fmla="*/ 3247174 w 4643313"/>
              <a:gd name="connsiteY3330" fmla="*/ 51684 h 4660008"/>
              <a:gd name="connsiteX3331" fmla="*/ 3242774 w 4643313"/>
              <a:gd name="connsiteY3331" fmla="*/ 82826 h 4660008"/>
              <a:gd name="connsiteX3332" fmla="*/ 3248160 w 4643313"/>
              <a:gd name="connsiteY3332" fmla="*/ 104412 h 4660008"/>
              <a:gd name="connsiteX3333" fmla="*/ 3249569 w 4643313"/>
              <a:gd name="connsiteY3333" fmla="*/ 101454 h 4660008"/>
              <a:gd name="connsiteX3334" fmla="*/ 3251806 w 4643313"/>
              <a:gd name="connsiteY3334" fmla="*/ 111375 h 4660008"/>
              <a:gd name="connsiteX3335" fmla="*/ 3269214 w 4643313"/>
              <a:gd name="connsiteY3335" fmla="*/ 133320 h 4660008"/>
              <a:gd name="connsiteX3336" fmla="*/ 3285868 w 4643313"/>
              <a:gd name="connsiteY3336" fmla="*/ 193374 h 4660008"/>
              <a:gd name="connsiteX3337" fmla="*/ 3298388 w 4643313"/>
              <a:gd name="connsiteY3337" fmla="*/ 189038 h 4660008"/>
              <a:gd name="connsiteX3338" fmla="*/ 3296894 w 4643313"/>
              <a:gd name="connsiteY3338" fmla="*/ 203131 h 4660008"/>
              <a:gd name="connsiteX3339" fmla="*/ 3296395 w 4643313"/>
              <a:gd name="connsiteY3339" fmla="*/ 207829 h 4660008"/>
              <a:gd name="connsiteX3340" fmla="*/ 3286196 w 4643313"/>
              <a:gd name="connsiteY3340" fmla="*/ 210950 h 4660008"/>
              <a:gd name="connsiteX3341" fmla="*/ 3283377 w 4643313"/>
              <a:gd name="connsiteY3341" fmla="*/ 216863 h 4660008"/>
              <a:gd name="connsiteX3342" fmla="*/ 3293989 w 4643313"/>
              <a:gd name="connsiteY3342" fmla="*/ 220182 h 4660008"/>
              <a:gd name="connsiteX3343" fmla="*/ 3303277 w 4643313"/>
              <a:gd name="connsiteY3343" fmla="*/ 215319 h 4660008"/>
              <a:gd name="connsiteX3344" fmla="*/ 3308838 w 4643313"/>
              <a:gd name="connsiteY3344" fmla="*/ 152505 h 4660008"/>
              <a:gd name="connsiteX3345" fmla="*/ 3315888 w 4643313"/>
              <a:gd name="connsiteY3345" fmla="*/ 137722 h 4660008"/>
              <a:gd name="connsiteX3346" fmla="*/ 3317881 w 4643313"/>
              <a:gd name="connsiteY3346" fmla="*/ 118930 h 4660008"/>
              <a:gd name="connsiteX3347" fmla="*/ 3313906 w 4643313"/>
              <a:gd name="connsiteY3347" fmla="*/ 94388 h 4660008"/>
              <a:gd name="connsiteX3348" fmla="*/ 3309845 w 4643313"/>
              <a:gd name="connsiteY3348" fmla="*/ 80986 h 4660008"/>
              <a:gd name="connsiteX3349" fmla="*/ 3313661 w 4643313"/>
              <a:gd name="connsiteY3349" fmla="*/ 65677 h 4660008"/>
              <a:gd name="connsiteX3350" fmla="*/ 3302391 w 4643313"/>
              <a:gd name="connsiteY3350" fmla="*/ 27208 h 4660008"/>
              <a:gd name="connsiteX3351" fmla="*/ 3303388 w 4643313"/>
              <a:gd name="connsiteY3351" fmla="*/ 17812 h 4660008"/>
              <a:gd name="connsiteX3352" fmla="*/ 3306292 w 4643313"/>
              <a:gd name="connsiteY3352" fmla="*/ 762 h 466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</a:cxnLst>
            <a:rect l="l" t="t" r="r" b="b"/>
            <a:pathLst>
              <a:path w="4643313" h="4660008">
                <a:moveTo>
                  <a:pt x="1069271" y="4511043"/>
                </a:moveTo>
                <a:cubicBezTo>
                  <a:pt x="1066732" y="4511722"/>
                  <a:pt x="1066732" y="4511722"/>
                  <a:pt x="1067300" y="4513598"/>
                </a:cubicBezTo>
                <a:cubicBezTo>
                  <a:pt x="1067869" y="4515471"/>
                  <a:pt x="1070980" y="4516667"/>
                  <a:pt x="1073522" y="4515985"/>
                </a:cubicBezTo>
                <a:close/>
                <a:moveTo>
                  <a:pt x="1031907" y="4478481"/>
                </a:moveTo>
                <a:lnTo>
                  <a:pt x="1032256" y="4506767"/>
                </a:lnTo>
                <a:lnTo>
                  <a:pt x="1021568" y="4525848"/>
                </a:lnTo>
                <a:cubicBezTo>
                  <a:pt x="1020693" y="4513920"/>
                  <a:pt x="1019247" y="4500117"/>
                  <a:pt x="1020913" y="4487508"/>
                </a:cubicBezTo>
                <a:close/>
                <a:moveTo>
                  <a:pt x="1054642" y="4417656"/>
                </a:moveTo>
                <a:lnTo>
                  <a:pt x="1055210" y="4419532"/>
                </a:lnTo>
                <a:lnTo>
                  <a:pt x="1050700" y="4422767"/>
                </a:lnTo>
                <a:lnTo>
                  <a:pt x="1049867" y="4429073"/>
                </a:lnTo>
                <a:lnTo>
                  <a:pt x="1060863" y="4420045"/>
                </a:lnTo>
                <a:cubicBezTo>
                  <a:pt x="1060292" y="4418171"/>
                  <a:pt x="1057753" y="4418851"/>
                  <a:pt x="1054642" y="4417656"/>
                </a:cubicBezTo>
                <a:close/>
                <a:moveTo>
                  <a:pt x="971415" y="4377036"/>
                </a:moveTo>
                <a:lnTo>
                  <a:pt x="970258" y="4380838"/>
                </a:lnTo>
                <a:lnTo>
                  <a:pt x="970308" y="4381162"/>
                </a:lnTo>
                <a:close/>
                <a:moveTo>
                  <a:pt x="1050262" y="4358015"/>
                </a:moveTo>
                <a:lnTo>
                  <a:pt x="1055079" y="4364833"/>
                </a:lnTo>
                <a:lnTo>
                  <a:pt x="1042113" y="4376415"/>
                </a:lnTo>
                <a:lnTo>
                  <a:pt x="1050305" y="4376248"/>
                </a:lnTo>
                <a:lnTo>
                  <a:pt x="1060161" y="4363473"/>
                </a:lnTo>
                <a:cubicBezTo>
                  <a:pt x="1059591" y="4361598"/>
                  <a:pt x="1052801" y="4357334"/>
                  <a:pt x="1050262" y="4358015"/>
                </a:cubicBezTo>
                <a:close/>
                <a:moveTo>
                  <a:pt x="879429" y="4349845"/>
                </a:moveTo>
                <a:cubicBezTo>
                  <a:pt x="876711" y="4350880"/>
                  <a:pt x="876711" y="4350880"/>
                  <a:pt x="877472" y="4352778"/>
                </a:cubicBezTo>
                <a:cubicBezTo>
                  <a:pt x="878233" y="4354672"/>
                  <a:pt x="881715" y="4355534"/>
                  <a:pt x="884436" y="4354498"/>
                </a:cubicBezTo>
                <a:close/>
                <a:moveTo>
                  <a:pt x="1051357" y="4343533"/>
                </a:moveTo>
                <a:cubicBezTo>
                  <a:pt x="1046845" y="4346768"/>
                  <a:pt x="1047415" y="4348643"/>
                  <a:pt x="1048553" y="4352393"/>
                </a:cubicBezTo>
                <a:cubicBezTo>
                  <a:pt x="1050526" y="4349837"/>
                  <a:pt x="1055036" y="4346602"/>
                  <a:pt x="1054467" y="4344725"/>
                </a:cubicBezTo>
                <a:cubicBezTo>
                  <a:pt x="1053897" y="4342851"/>
                  <a:pt x="1051357" y="4343533"/>
                  <a:pt x="1051357" y="4343533"/>
                </a:cubicBezTo>
                <a:close/>
                <a:moveTo>
                  <a:pt x="836239" y="4320382"/>
                </a:moveTo>
                <a:lnTo>
                  <a:pt x="838750" y="4350035"/>
                </a:lnTo>
                <a:lnTo>
                  <a:pt x="828535" y="4371420"/>
                </a:lnTo>
                <a:cubicBezTo>
                  <a:pt x="826682" y="4359007"/>
                  <a:pt x="824067" y="4344699"/>
                  <a:pt x="824932" y="4331249"/>
                </a:cubicBezTo>
                <a:close/>
                <a:moveTo>
                  <a:pt x="1179791" y="4305073"/>
                </a:moveTo>
                <a:lnTo>
                  <a:pt x="1182901" y="4306267"/>
                </a:lnTo>
                <a:lnTo>
                  <a:pt x="1180362" y="4306947"/>
                </a:lnTo>
                <a:close/>
                <a:moveTo>
                  <a:pt x="1095030" y="4297371"/>
                </a:moveTo>
                <a:cubicBezTo>
                  <a:pt x="1091089" y="4302482"/>
                  <a:pt x="1086576" y="4305718"/>
                  <a:pt x="1079523" y="4309634"/>
                </a:cubicBezTo>
                <a:lnTo>
                  <a:pt x="1087452" y="4317647"/>
                </a:lnTo>
                <a:lnTo>
                  <a:pt x="1086883" y="4315770"/>
                </a:lnTo>
                <a:close/>
                <a:moveTo>
                  <a:pt x="1073829" y="4290888"/>
                </a:moveTo>
                <a:lnTo>
                  <a:pt x="1061126" y="4294291"/>
                </a:lnTo>
                <a:lnTo>
                  <a:pt x="1070763" y="4307926"/>
                </a:lnTo>
                <a:close/>
                <a:moveTo>
                  <a:pt x="1336523" y="4287414"/>
                </a:moveTo>
                <a:lnTo>
                  <a:pt x="1332317" y="4300703"/>
                </a:lnTo>
                <a:cubicBezTo>
                  <a:pt x="1329777" y="4301382"/>
                  <a:pt x="1323557" y="4298995"/>
                  <a:pt x="1320447" y="4297801"/>
                </a:cubicBezTo>
                <a:close/>
                <a:moveTo>
                  <a:pt x="1099805" y="4285956"/>
                </a:moveTo>
                <a:cubicBezTo>
                  <a:pt x="1097265" y="4286637"/>
                  <a:pt x="1095862" y="4291068"/>
                  <a:pt x="1096432" y="4292941"/>
                </a:cubicBezTo>
                <a:cubicBezTo>
                  <a:pt x="1098973" y="4292261"/>
                  <a:pt x="1100944" y="4289706"/>
                  <a:pt x="1100374" y="4287831"/>
                </a:cubicBezTo>
                <a:close/>
                <a:moveTo>
                  <a:pt x="1340421" y="4264070"/>
                </a:moveTo>
                <a:cubicBezTo>
                  <a:pt x="1342699" y="4271568"/>
                  <a:pt x="1343007" y="4281621"/>
                  <a:pt x="1336523" y="4287414"/>
                </a:cubicBezTo>
                <a:lnTo>
                  <a:pt x="1329426" y="4273098"/>
                </a:lnTo>
                <a:cubicBezTo>
                  <a:pt x="1328288" y="4269348"/>
                  <a:pt x="1335341" y="4265432"/>
                  <a:pt x="1340421" y="4264070"/>
                </a:cubicBezTo>
                <a:close/>
                <a:moveTo>
                  <a:pt x="1094942" y="4260906"/>
                </a:moveTo>
                <a:cubicBezTo>
                  <a:pt x="1088460" y="4266696"/>
                  <a:pt x="1081976" y="4272488"/>
                  <a:pt x="1072384" y="4277084"/>
                </a:cubicBezTo>
                <a:cubicBezTo>
                  <a:pt x="1072953" y="4278960"/>
                  <a:pt x="1075493" y="4278278"/>
                  <a:pt x="1078035" y="4277598"/>
                </a:cubicBezTo>
                <a:lnTo>
                  <a:pt x="1090168" y="4272320"/>
                </a:lnTo>
                <a:close/>
                <a:moveTo>
                  <a:pt x="856445" y="4253646"/>
                </a:moveTo>
                <a:lnTo>
                  <a:pt x="857205" y="4255543"/>
                </a:lnTo>
                <a:lnTo>
                  <a:pt x="852532" y="4259510"/>
                </a:lnTo>
                <a:lnTo>
                  <a:pt x="852098" y="4266235"/>
                </a:lnTo>
                <a:lnTo>
                  <a:pt x="863407" y="4255367"/>
                </a:lnTo>
                <a:cubicBezTo>
                  <a:pt x="862643" y="4253472"/>
                  <a:pt x="859927" y="4254506"/>
                  <a:pt x="856445" y="4253646"/>
                </a:cubicBezTo>
                <a:close/>
                <a:moveTo>
                  <a:pt x="1105062" y="4239951"/>
                </a:moveTo>
                <a:cubicBezTo>
                  <a:pt x="1102521" y="4240631"/>
                  <a:pt x="1098010" y="4243867"/>
                  <a:pt x="1098578" y="4245741"/>
                </a:cubicBezTo>
                <a:cubicBezTo>
                  <a:pt x="1099717" y="4249491"/>
                  <a:pt x="1104799" y="4248130"/>
                  <a:pt x="1107340" y="4247449"/>
                </a:cubicBezTo>
                <a:lnTo>
                  <a:pt x="1109881" y="4246768"/>
                </a:lnTo>
                <a:close/>
                <a:moveTo>
                  <a:pt x="1374195" y="4212452"/>
                </a:moveTo>
                <a:lnTo>
                  <a:pt x="1374502" y="4222505"/>
                </a:lnTo>
                <a:lnTo>
                  <a:pt x="1360134" y="4238518"/>
                </a:lnTo>
                <a:cubicBezTo>
                  <a:pt x="1360703" y="4240393"/>
                  <a:pt x="1361842" y="4244142"/>
                  <a:pt x="1359302" y="4244823"/>
                </a:cubicBezTo>
                <a:cubicBezTo>
                  <a:pt x="1354221" y="4246183"/>
                  <a:pt x="1346861" y="4240045"/>
                  <a:pt x="1343751" y="4238852"/>
                </a:cubicBezTo>
                <a:cubicBezTo>
                  <a:pt x="1353344" y="4234256"/>
                  <a:pt x="1361799" y="4225909"/>
                  <a:pt x="1359522" y="4218410"/>
                </a:cubicBezTo>
                <a:close/>
                <a:moveTo>
                  <a:pt x="1223027" y="4194160"/>
                </a:moveTo>
                <a:lnTo>
                  <a:pt x="1218821" y="4207450"/>
                </a:lnTo>
                <a:lnTo>
                  <a:pt x="1225917" y="4221766"/>
                </a:lnTo>
                <a:lnTo>
                  <a:pt x="1227583" y="4209156"/>
                </a:lnTo>
                <a:cubicBezTo>
                  <a:pt x="1230123" y="4208476"/>
                  <a:pt x="1234634" y="4205240"/>
                  <a:pt x="1233497" y="4201491"/>
                </a:cubicBezTo>
                <a:cubicBezTo>
                  <a:pt x="1232925" y="4199616"/>
                  <a:pt x="1226137" y="4195354"/>
                  <a:pt x="1223027" y="4194160"/>
                </a:cubicBezTo>
                <a:close/>
                <a:moveTo>
                  <a:pt x="847177" y="4191580"/>
                </a:moveTo>
                <a:lnTo>
                  <a:pt x="852943" y="4198129"/>
                </a:lnTo>
                <a:lnTo>
                  <a:pt x="839679" y="4211929"/>
                </a:lnTo>
                <a:lnTo>
                  <a:pt x="848598" y="4210719"/>
                </a:lnTo>
                <a:lnTo>
                  <a:pt x="858381" y="4196059"/>
                </a:lnTo>
                <a:cubicBezTo>
                  <a:pt x="857620" y="4194163"/>
                  <a:pt x="849895" y="4190545"/>
                  <a:pt x="847177" y="4191580"/>
                </a:cubicBezTo>
                <a:close/>
                <a:moveTo>
                  <a:pt x="1138527" y="4178279"/>
                </a:moveTo>
                <a:lnTo>
                  <a:pt x="1135988" y="4178959"/>
                </a:lnTo>
                <a:lnTo>
                  <a:pt x="1122453" y="4188667"/>
                </a:lnTo>
                <a:lnTo>
                  <a:pt x="1128980" y="4201108"/>
                </a:lnTo>
                <a:lnTo>
                  <a:pt x="1115445" y="4210816"/>
                </a:lnTo>
                <a:lnTo>
                  <a:pt x="1108127" y="4222912"/>
                </a:lnTo>
                <a:lnTo>
                  <a:pt x="1110975" y="4232285"/>
                </a:lnTo>
                <a:cubicBezTo>
                  <a:pt x="1113779" y="4223425"/>
                  <a:pt x="1119385" y="4205705"/>
                  <a:pt x="1134629" y="4201621"/>
                </a:cubicBezTo>
                <a:close/>
                <a:moveTo>
                  <a:pt x="847280" y="4176237"/>
                </a:moveTo>
                <a:cubicBezTo>
                  <a:pt x="842604" y="4180203"/>
                  <a:pt x="843366" y="4182099"/>
                  <a:pt x="844890" y="4185894"/>
                </a:cubicBezTo>
                <a:cubicBezTo>
                  <a:pt x="846848" y="4182961"/>
                  <a:pt x="851522" y="4178993"/>
                  <a:pt x="850760" y="4177096"/>
                </a:cubicBezTo>
                <a:cubicBezTo>
                  <a:pt x="849998" y="4175200"/>
                  <a:pt x="847280" y="4176237"/>
                  <a:pt x="847280" y="4176237"/>
                </a:cubicBezTo>
                <a:close/>
                <a:moveTo>
                  <a:pt x="1425753" y="4156070"/>
                </a:moveTo>
                <a:cubicBezTo>
                  <a:pt x="1428862" y="4157264"/>
                  <a:pt x="1430001" y="4161014"/>
                  <a:pt x="1430572" y="4162888"/>
                </a:cubicBezTo>
                <a:cubicBezTo>
                  <a:pt x="1431711" y="4166637"/>
                  <a:pt x="1422117" y="4171235"/>
                  <a:pt x="1419576" y="4171915"/>
                </a:cubicBezTo>
                <a:cubicBezTo>
                  <a:pt x="1420452" y="4183844"/>
                  <a:pt x="1414276" y="4199689"/>
                  <a:pt x="1406392" y="4209909"/>
                </a:cubicBezTo>
                <a:lnTo>
                  <a:pt x="1394257" y="4215187"/>
                </a:lnTo>
                <a:lnTo>
                  <a:pt x="1393381" y="4203259"/>
                </a:lnTo>
                <a:lnTo>
                  <a:pt x="1404377" y="4194232"/>
                </a:lnTo>
                <a:lnTo>
                  <a:pt x="1390797" y="4185706"/>
                </a:lnTo>
                <a:cubicBezTo>
                  <a:pt x="1409414" y="4174638"/>
                  <a:pt x="1413926" y="4171402"/>
                  <a:pt x="1425753" y="4156070"/>
                </a:cubicBezTo>
                <a:close/>
                <a:moveTo>
                  <a:pt x="891418" y="4122248"/>
                </a:moveTo>
                <a:cubicBezTo>
                  <a:pt x="887506" y="4128113"/>
                  <a:pt x="882830" y="4132081"/>
                  <a:pt x="875435" y="4137084"/>
                </a:cubicBezTo>
                <a:lnTo>
                  <a:pt x="884683" y="4144494"/>
                </a:lnTo>
                <a:lnTo>
                  <a:pt x="883922" y="4142598"/>
                </a:lnTo>
                <a:close/>
                <a:moveTo>
                  <a:pt x="984410" y="4119621"/>
                </a:moveTo>
                <a:lnTo>
                  <a:pt x="987891" y="4120480"/>
                </a:lnTo>
                <a:lnTo>
                  <a:pt x="985174" y="4121516"/>
                </a:lnTo>
                <a:close/>
                <a:moveTo>
                  <a:pt x="867815" y="4118121"/>
                </a:moveTo>
                <a:lnTo>
                  <a:pt x="854221" y="4123301"/>
                </a:lnTo>
                <a:lnTo>
                  <a:pt x="865755" y="4136399"/>
                </a:lnTo>
                <a:close/>
                <a:moveTo>
                  <a:pt x="1301640" y="4112286"/>
                </a:moveTo>
                <a:lnTo>
                  <a:pt x="1299861" y="4114365"/>
                </a:lnTo>
                <a:lnTo>
                  <a:pt x="1297407" y="4113420"/>
                </a:lnTo>
                <a:close/>
                <a:moveTo>
                  <a:pt x="895765" y="4109660"/>
                </a:moveTo>
                <a:cubicBezTo>
                  <a:pt x="893046" y="4110696"/>
                  <a:pt x="891851" y="4115524"/>
                  <a:pt x="892613" y="4117422"/>
                </a:cubicBezTo>
                <a:cubicBezTo>
                  <a:pt x="895332" y="4116385"/>
                  <a:pt x="897289" y="4113453"/>
                  <a:pt x="896528" y="4111557"/>
                </a:cubicBezTo>
                <a:close/>
                <a:moveTo>
                  <a:pt x="888575" y="4083974"/>
                </a:moveTo>
                <a:cubicBezTo>
                  <a:pt x="881945" y="4090873"/>
                  <a:pt x="875312" y="4097774"/>
                  <a:pt x="865200" y="4103813"/>
                </a:cubicBezTo>
                <a:cubicBezTo>
                  <a:pt x="865961" y="4105708"/>
                  <a:pt x="868681" y="4104673"/>
                  <a:pt x="871400" y="4103637"/>
                </a:cubicBezTo>
                <a:lnTo>
                  <a:pt x="884231" y="4096561"/>
                </a:lnTo>
                <a:close/>
                <a:moveTo>
                  <a:pt x="1302970" y="4077467"/>
                </a:moveTo>
                <a:cubicBezTo>
                  <a:pt x="1287771" y="4099785"/>
                  <a:pt x="1280760" y="4121933"/>
                  <a:pt x="1274321" y="4145956"/>
                </a:cubicBezTo>
                <a:lnTo>
                  <a:pt x="1281417" y="4160273"/>
                </a:lnTo>
                <a:lnTo>
                  <a:pt x="1284485" y="4143234"/>
                </a:lnTo>
                <a:cubicBezTo>
                  <a:pt x="1281375" y="4142041"/>
                  <a:pt x="1285316" y="4136929"/>
                  <a:pt x="1288427" y="4138124"/>
                </a:cubicBezTo>
                <a:lnTo>
                  <a:pt x="1301961" y="4128416"/>
                </a:lnTo>
                <a:lnTo>
                  <a:pt x="1301392" y="4126541"/>
                </a:lnTo>
                <a:lnTo>
                  <a:pt x="1288120" y="4128071"/>
                </a:lnTo>
                <a:lnTo>
                  <a:pt x="1299861" y="4114365"/>
                </a:lnTo>
                <a:lnTo>
                  <a:pt x="1300516" y="4114613"/>
                </a:lnTo>
                <a:cubicBezTo>
                  <a:pt x="1302488" y="4112060"/>
                  <a:pt x="1305598" y="4113251"/>
                  <a:pt x="1307570" y="4110697"/>
                </a:cubicBezTo>
                <a:lnTo>
                  <a:pt x="1301640" y="4112286"/>
                </a:lnTo>
                <a:lnTo>
                  <a:pt x="1308401" y="4104392"/>
                </a:lnTo>
                <a:lnTo>
                  <a:pt x="1313440" y="4084799"/>
                </a:lnTo>
                <a:cubicBezTo>
                  <a:pt x="1315981" y="4084118"/>
                  <a:pt x="1323032" y="4080201"/>
                  <a:pt x="1322463" y="4078327"/>
                </a:cubicBezTo>
                <a:lnTo>
                  <a:pt x="1312301" y="4081048"/>
                </a:lnTo>
                <a:close/>
                <a:moveTo>
                  <a:pt x="898031" y="4060692"/>
                </a:moveTo>
                <a:cubicBezTo>
                  <a:pt x="895312" y="4061728"/>
                  <a:pt x="890636" y="4065697"/>
                  <a:pt x="891398" y="4067593"/>
                </a:cubicBezTo>
                <a:cubicBezTo>
                  <a:pt x="892922" y="4071385"/>
                  <a:pt x="898360" y="4069313"/>
                  <a:pt x="901079" y="4068277"/>
                </a:cubicBezTo>
                <a:lnTo>
                  <a:pt x="903799" y="4067242"/>
                </a:lnTo>
                <a:close/>
                <a:moveTo>
                  <a:pt x="1331445" y="4053623"/>
                </a:moveTo>
                <a:lnTo>
                  <a:pt x="1336261" y="4060441"/>
                </a:lnTo>
                <a:cubicBezTo>
                  <a:pt x="1336261" y="4060441"/>
                  <a:pt x="1338802" y="4059761"/>
                  <a:pt x="1338232" y="4057886"/>
                </a:cubicBezTo>
                <a:cubicBezTo>
                  <a:pt x="1337663" y="4056011"/>
                  <a:pt x="1334553" y="4054817"/>
                  <a:pt x="1331445" y="4053623"/>
                </a:cubicBezTo>
                <a:close/>
                <a:moveTo>
                  <a:pt x="1509682" y="4052500"/>
                </a:moveTo>
                <a:lnTo>
                  <a:pt x="1510252" y="4054376"/>
                </a:lnTo>
                <a:cubicBezTo>
                  <a:pt x="1514237" y="4067497"/>
                  <a:pt x="1500132" y="4075330"/>
                  <a:pt x="1489138" y="4084356"/>
                </a:cubicBezTo>
                <a:cubicBezTo>
                  <a:pt x="1476478" y="4105993"/>
                  <a:pt x="1465791" y="4125074"/>
                  <a:pt x="1440122" y="4140058"/>
                </a:cubicBezTo>
                <a:lnTo>
                  <a:pt x="1433025" y="4125743"/>
                </a:lnTo>
                <a:cubicBezTo>
                  <a:pt x="1447699" y="4119784"/>
                  <a:pt x="1461235" y="4110077"/>
                  <a:pt x="1472230" y="4101050"/>
                </a:cubicBezTo>
                <a:cubicBezTo>
                  <a:pt x="1464869" y="4094912"/>
                  <a:pt x="1484889" y="4079414"/>
                  <a:pt x="1491941" y="4075497"/>
                </a:cubicBezTo>
                <a:close/>
                <a:moveTo>
                  <a:pt x="1352863" y="4033695"/>
                </a:moveTo>
                <a:cubicBezTo>
                  <a:pt x="1350324" y="4034376"/>
                  <a:pt x="1343273" y="4038291"/>
                  <a:pt x="1344410" y="4042041"/>
                </a:cubicBezTo>
                <a:lnTo>
                  <a:pt x="1352031" y="4039999"/>
                </a:lnTo>
                <a:close/>
                <a:moveTo>
                  <a:pt x="1527686" y="4021325"/>
                </a:moveTo>
                <a:cubicBezTo>
                  <a:pt x="1530227" y="4020645"/>
                  <a:pt x="1532767" y="4019964"/>
                  <a:pt x="1533336" y="4021838"/>
                </a:cubicBezTo>
                <a:cubicBezTo>
                  <a:pt x="1535045" y="4027463"/>
                  <a:pt x="1516997" y="4040406"/>
                  <a:pt x="1512486" y="4043640"/>
                </a:cubicBezTo>
                <a:lnTo>
                  <a:pt x="1522605" y="4022686"/>
                </a:lnTo>
                <a:close/>
                <a:moveTo>
                  <a:pt x="1023195" y="3997702"/>
                </a:moveTo>
                <a:lnTo>
                  <a:pt x="1019611" y="4012187"/>
                </a:lnTo>
                <a:lnTo>
                  <a:pt x="1028426" y="4026322"/>
                </a:lnTo>
                <a:lnTo>
                  <a:pt x="1029291" y="4012873"/>
                </a:lnTo>
                <a:cubicBezTo>
                  <a:pt x="1032011" y="4011837"/>
                  <a:pt x="1036684" y="4007870"/>
                  <a:pt x="1035162" y="4004077"/>
                </a:cubicBezTo>
                <a:cubicBezTo>
                  <a:pt x="1034399" y="4002180"/>
                  <a:pt x="1026677" y="3998563"/>
                  <a:pt x="1023195" y="3997702"/>
                </a:cubicBezTo>
                <a:close/>
                <a:moveTo>
                  <a:pt x="929872" y="3991711"/>
                </a:moveTo>
                <a:lnTo>
                  <a:pt x="927155" y="3992746"/>
                </a:lnTo>
                <a:lnTo>
                  <a:pt x="913129" y="4004650"/>
                </a:lnTo>
                <a:lnTo>
                  <a:pt x="921183" y="4016888"/>
                </a:lnTo>
                <a:lnTo>
                  <a:pt x="907156" y="4028791"/>
                </a:lnTo>
                <a:lnTo>
                  <a:pt x="900090" y="4042416"/>
                </a:lnTo>
                <a:lnTo>
                  <a:pt x="903901" y="4051897"/>
                </a:lnTo>
                <a:cubicBezTo>
                  <a:pt x="906290" y="4042240"/>
                  <a:pt x="911068" y="4022927"/>
                  <a:pt x="927380" y="4016713"/>
                </a:cubicBezTo>
                <a:close/>
                <a:moveTo>
                  <a:pt x="3242974" y="3942939"/>
                </a:moveTo>
                <a:cubicBezTo>
                  <a:pt x="3247420" y="3941746"/>
                  <a:pt x="3251304" y="3942100"/>
                  <a:pt x="3254676" y="3943445"/>
                </a:cubicBezTo>
                <a:cubicBezTo>
                  <a:pt x="3264787" y="3947484"/>
                  <a:pt x="3270275" y="3960456"/>
                  <a:pt x="3272409" y="3967486"/>
                </a:cubicBezTo>
                <a:lnTo>
                  <a:pt x="3262247" y="3970209"/>
                </a:lnTo>
                <a:cubicBezTo>
                  <a:pt x="3256860" y="3961516"/>
                  <a:pt x="3250903" y="3950950"/>
                  <a:pt x="3242974" y="3942939"/>
                </a:cubicBezTo>
                <a:close/>
                <a:moveTo>
                  <a:pt x="1616478" y="3942805"/>
                </a:moveTo>
                <a:lnTo>
                  <a:pt x="1600709" y="3963248"/>
                </a:lnTo>
                <a:lnTo>
                  <a:pt x="1587698" y="3956597"/>
                </a:lnTo>
                <a:close/>
                <a:moveTo>
                  <a:pt x="1630539" y="3916740"/>
                </a:moveTo>
                <a:cubicBezTo>
                  <a:pt x="1633387" y="3926113"/>
                  <a:pt x="1629182" y="3939403"/>
                  <a:pt x="1616478" y="3942805"/>
                </a:cubicBezTo>
                <a:lnTo>
                  <a:pt x="1613061" y="3931558"/>
                </a:lnTo>
                <a:cubicBezTo>
                  <a:pt x="1610213" y="3922184"/>
                  <a:pt x="1620376" y="3919462"/>
                  <a:pt x="1630539" y="3916740"/>
                </a:cubicBezTo>
                <a:close/>
                <a:moveTo>
                  <a:pt x="3261810" y="3905458"/>
                </a:moveTo>
                <a:cubicBezTo>
                  <a:pt x="3256729" y="3906818"/>
                  <a:pt x="3257298" y="3908693"/>
                  <a:pt x="3258435" y="3912442"/>
                </a:cubicBezTo>
                <a:lnTo>
                  <a:pt x="3259005" y="3914317"/>
                </a:lnTo>
                <a:cubicBezTo>
                  <a:pt x="3264087" y="3912955"/>
                  <a:pt x="3263517" y="3911080"/>
                  <a:pt x="3262380" y="3907332"/>
                </a:cubicBezTo>
                <a:close/>
                <a:moveTo>
                  <a:pt x="1102738" y="3901804"/>
                </a:moveTo>
                <a:lnTo>
                  <a:pt x="1100955" y="3904211"/>
                </a:lnTo>
                <a:lnTo>
                  <a:pt x="1098207" y="3903529"/>
                </a:lnTo>
                <a:close/>
                <a:moveTo>
                  <a:pt x="3114539" y="3863821"/>
                </a:moveTo>
                <a:cubicBezTo>
                  <a:pt x="3104376" y="3866543"/>
                  <a:pt x="3104421" y="3884776"/>
                  <a:pt x="3105561" y="3888526"/>
                </a:cubicBezTo>
                <a:cubicBezTo>
                  <a:pt x="3128426" y="3882401"/>
                  <a:pt x="3129345" y="3912562"/>
                  <a:pt x="3134426" y="3911201"/>
                </a:cubicBezTo>
                <a:cubicBezTo>
                  <a:pt x="3139508" y="3909839"/>
                  <a:pt x="3146822" y="3897744"/>
                  <a:pt x="3148225" y="3893314"/>
                </a:cubicBezTo>
                <a:lnTo>
                  <a:pt x="3136354" y="3890412"/>
                </a:lnTo>
                <a:lnTo>
                  <a:pt x="3125886" y="3883080"/>
                </a:lnTo>
                <a:cubicBezTo>
                  <a:pt x="3124746" y="3879332"/>
                  <a:pt x="3119621" y="3862460"/>
                  <a:pt x="3114539" y="3863821"/>
                </a:cubicBezTo>
                <a:close/>
                <a:moveTo>
                  <a:pt x="1122882" y="3863517"/>
                </a:moveTo>
                <a:lnTo>
                  <a:pt x="1112007" y="3867659"/>
                </a:lnTo>
                <a:lnTo>
                  <a:pt x="1101564" y="3865078"/>
                </a:lnTo>
                <a:cubicBezTo>
                  <a:pt x="1086675" y="3890430"/>
                  <a:pt x="1080700" y="3914571"/>
                  <a:pt x="1075489" y="3940608"/>
                </a:cubicBezTo>
                <a:lnTo>
                  <a:pt x="1084304" y="3954742"/>
                </a:lnTo>
                <a:lnTo>
                  <a:pt x="1086365" y="3936465"/>
                </a:lnTo>
                <a:cubicBezTo>
                  <a:pt x="1082885" y="3935606"/>
                  <a:pt x="1086796" y="3929741"/>
                  <a:pt x="1090278" y="3930603"/>
                </a:cubicBezTo>
                <a:lnTo>
                  <a:pt x="1104303" y="3918698"/>
                </a:lnTo>
                <a:lnTo>
                  <a:pt x="1103541" y="3916802"/>
                </a:lnTo>
                <a:lnTo>
                  <a:pt x="1089187" y="3920085"/>
                </a:lnTo>
                <a:lnTo>
                  <a:pt x="1100955" y="3904211"/>
                </a:lnTo>
                <a:lnTo>
                  <a:pt x="1101688" y="3904389"/>
                </a:lnTo>
                <a:cubicBezTo>
                  <a:pt x="1103646" y="3901458"/>
                  <a:pt x="1107125" y="3902317"/>
                  <a:pt x="1109083" y="3899384"/>
                </a:cubicBezTo>
                <a:lnTo>
                  <a:pt x="1102738" y="3901804"/>
                </a:lnTo>
                <a:lnTo>
                  <a:pt x="1109514" y="3892661"/>
                </a:lnTo>
                <a:lnTo>
                  <a:pt x="1113532" y="3871453"/>
                </a:lnTo>
                <a:cubicBezTo>
                  <a:pt x="1116251" y="3870415"/>
                  <a:pt x="1123645" y="3865412"/>
                  <a:pt x="1122882" y="3863517"/>
                </a:cubicBezTo>
                <a:close/>
                <a:moveTo>
                  <a:pt x="1689148" y="3856442"/>
                </a:moveTo>
                <a:lnTo>
                  <a:pt x="1687486" y="3869050"/>
                </a:lnTo>
                <a:cubicBezTo>
                  <a:pt x="1681572" y="3876715"/>
                  <a:pt x="1673118" y="3885062"/>
                  <a:pt x="1662956" y="3887784"/>
                </a:cubicBezTo>
                <a:cubicBezTo>
                  <a:pt x="1663524" y="3889660"/>
                  <a:pt x="1665234" y="3895283"/>
                  <a:pt x="1660151" y="3896645"/>
                </a:cubicBezTo>
                <a:cubicBezTo>
                  <a:pt x="1649987" y="3899367"/>
                  <a:pt x="1642060" y="3891354"/>
                  <a:pt x="1640352" y="3885730"/>
                </a:cubicBezTo>
                <a:cubicBezTo>
                  <a:pt x="1653055" y="3882327"/>
                  <a:pt x="1670271" y="3875688"/>
                  <a:pt x="1666284" y="3862567"/>
                </a:cubicBezTo>
                <a:close/>
                <a:moveTo>
                  <a:pt x="3075138" y="3850556"/>
                </a:moveTo>
                <a:cubicBezTo>
                  <a:pt x="3070725" y="3850726"/>
                  <a:pt x="3065501" y="3851619"/>
                  <a:pt x="3061407" y="3851703"/>
                </a:cubicBezTo>
                <a:lnTo>
                  <a:pt x="3073275" y="3854603"/>
                </a:lnTo>
                <a:cubicBezTo>
                  <a:pt x="3073846" y="3856479"/>
                  <a:pt x="3076123" y="3863976"/>
                  <a:pt x="3081205" y="3862614"/>
                </a:cubicBezTo>
                <a:cubicBezTo>
                  <a:pt x="3086287" y="3861253"/>
                  <a:pt x="3084578" y="3855630"/>
                  <a:pt x="3084010" y="3853755"/>
                </a:cubicBezTo>
                <a:cubicBezTo>
                  <a:pt x="3083156" y="3850943"/>
                  <a:pt x="3079551" y="3850388"/>
                  <a:pt x="3075138" y="3850556"/>
                </a:cubicBezTo>
                <a:close/>
                <a:moveTo>
                  <a:pt x="1130814" y="3836443"/>
                </a:moveTo>
                <a:lnTo>
                  <a:pt x="1136579" y="3842993"/>
                </a:lnTo>
                <a:cubicBezTo>
                  <a:pt x="1136579" y="3842993"/>
                  <a:pt x="1139298" y="3841957"/>
                  <a:pt x="1138536" y="3840061"/>
                </a:cubicBezTo>
                <a:cubicBezTo>
                  <a:pt x="1137774" y="3838164"/>
                  <a:pt x="1134293" y="3837304"/>
                  <a:pt x="1130814" y="3836443"/>
                </a:cubicBezTo>
                <a:close/>
                <a:moveTo>
                  <a:pt x="1152666" y="3812813"/>
                </a:moveTo>
                <a:cubicBezTo>
                  <a:pt x="1149947" y="3813847"/>
                  <a:pt x="1142554" y="3818851"/>
                  <a:pt x="1144078" y="3822643"/>
                </a:cubicBezTo>
                <a:lnTo>
                  <a:pt x="1152233" y="3819537"/>
                </a:lnTo>
                <a:close/>
                <a:moveTo>
                  <a:pt x="3056500" y="3808419"/>
                </a:moveTo>
                <a:cubicBezTo>
                  <a:pt x="3053960" y="3809098"/>
                  <a:pt x="3049446" y="3812335"/>
                  <a:pt x="3050015" y="3814209"/>
                </a:cubicBezTo>
                <a:cubicBezTo>
                  <a:pt x="3050587" y="3816084"/>
                  <a:pt x="3053126" y="3815404"/>
                  <a:pt x="3055666" y="3814722"/>
                </a:cubicBezTo>
                <a:cubicBezTo>
                  <a:pt x="3058208" y="3814043"/>
                  <a:pt x="3060748" y="3813360"/>
                  <a:pt x="3060179" y="3811488"/>
                </a:cubicBezTo>
                <a:cubicBezTo>
                  <a:pt x="3059610" y="3809612"/>
                  <a:pt x="3056500" y="3808419"/>
                  <a:pt x="3056500" y="3808419"/>
                </a:cubicBezTo>
                <a:close/>
                <a:moveTo>
                  <a:pt x="1510211" y="3800992"/>
                </a:moveTo>
                <a:lnTo>
                  <a:pt x="1493301" y="3817684"/>
                </a:lnTo>
                <a:lnTo>
                  <a:pt x="1497024" y="3838985"/>
                </a:lnTo>
                <a:lnTo>
                  <a:pt x="1508282" y="3821779"/>
                </a:lnTo>
                <a:cubicBezTo>
                  <a:pt x="1515905" y="3819738"/>
                  <a:pt x="1516736" y="3813434"/>
                  <a:pt x="1515597" y="3809685"/>
                </a:cubicBezTo>
                <a:close/>
                <a:moveTo>
                  <a:pt x="3044891" y="3797338"/>
                </a:moveTo>
                <a:cubicBezTo>
                  <a:pt x="3039811" y="3798699"/>
                  <a:pt x="3035298" y="3801934"/>
                  <a:pt x="3036439" y="3805684"/>
                </a:cubicBezTo>
                <a:cubicBezTo>
                  <a:pt x="3037008" y="3807559"/>
                  <a:pt x="3039548" y="3806878"/>
                  <a:pt x="3042089" y="3806198"/>
                </a:cubicBezTo>
                <a:cubicBezTo>
                  <a:pt x="3047168" y="3804835"/>
                  <a:pt x="3046601" y="3802962"/>
                  <a:pt x="3045462" y="3799213"/>
                </a:cubicBezTo>
                <a:close/>
                <a:moveTo>
                  <a:pt x="2648857" y="3795988"/>
                </a:moveTo>
                <a:cubicBezTo>
                  <a:pt x="2653938" y="3794627"/>
                  <a:pt x="2658458" y="3794811"/>
                  <a:pt x="2662552" y="3795994"/>
                </a:cubicBezTo>
                <a:cubicBezTo>
                  <a:pt x="2674835" y="3799545"/>
                  <a:pt x="2683287" y="3812105"/>
                  <a:pt x="2691566" y="3819009"/>
                </a:cubicBezTo>
                <a:lnTo>
                  <a:pt x="2715877" y="3826687"/>
                </a:lnTo>
                <a:cubicBezTo>
                  <a:pt x="2717017" y="3830436"/>
                  <a:pt x="2716754" y="3838615"/>
                  <a:pt x="2709130" y="3840657"/>
                </a:cubicBezTo>
                <a:lnTo>
                  <a:pt x="2687100" y="3840477"/>
                </a:lnTo>
                <a:lnTo>
                  <a:pt x="2667869" y="3831439"/>
                </a:lnTo>
                <a:cubicBezTo>
                  <a:pt x="2663882" y="3818317"/>
                  <a:pt x="2657355" y="3805875"/>
                  <a:pt x="2648857" y="3795988"/>
                </a:cubicBezTo>
                <a:close/>
                <a:moveTo>
                  <a:pt x="1777416" y="3794282"/>
                </a:moveTo>
                <a:lnTo>
                  <a:pt x="1779694" y="3801781"/>
                </a:lnTo>
                <a:cubicBezTo>
                  <a:pt x="1782541" y="3811152"/>
                  <a:pt x="1774350" y="3811319"/>
                  <a:pt x="1764187" y="3814041"/>
                </a:cubicBezTo>
                <a:lnTo>
                  <a:pt x="1748417" y="3834484"/>
                </a:lnTo>
                <a:cubicBezTo>
                  <a:pt x="1751832" y="3845731"/>
                  <a:pt x="1730939" y="3849301"/>
                  <a:pt x="1734356" y="3860549"/>
                </a:cubicBezTo>
                <a:lnTo>
                  <a:pt x="1716570" y="3865313"/>
                </a:lnTo>
                <a:lnTo>
                  <a:pt x="1717097" y="3848954"/>
                </a:lnTo>
                <a:lnTo>
                  <a:pt x="1730063" y="3837372"/>
                </a:lnTo>
                <a:cubicBezTo>
                  <a:pt x="1732605" y="3836692"/>
                  <a:pt x="1737685" y="3835330"/>
                  <a:pt x="1736545" y="3831582"/>
                </a:cubicBezTo>
                <a:cubicBezTo>
                  <a:pt x="1735407" y="3827833"/>
                  <a:pt x="1726647" y="3826125"/>
                  <a:pt x="1723536" y="3824931"/>
                </a:cubicBezTo>
                <a:cubicBezTo>
                  <a:pt x="1733698" y="3822208"/>
                  <a:pt x="1755162" y="3820512"/>
                  <a:pt x="1751747" y="3809267"/>
                </a:cubicBezTo>
                <a:close/>
                <a:moveTo>
                  <a:pt x="3010416" y="3792383"/>
                </a:moveTo>
                <a:cubicBezTo>
                  <a:pt x="3007878" y="3793064"/>
                  <a:pt x="3000256" y="3795106"/>
                  <a:pt x="3001394" y="3798855"/>
                </a:cubicBezTo>
                <a:cubicBezTo>
                  <a:pt x="3001964" y="3800730"/>
                  <a:pt x="3007045" y="3799368"/>
                  <a:pt x="3009586" y="3798687"/>
                </a:cubicBezTo>
                <a:close/>
                <a:moveTo>
                  <a:pt x="3676199" y="3778596"/>
                </a:moveTo>
                <a:cubicBezTo>
                  <a:pt x="3671119" y="3779958"/>
                  <a:pt x="3669148" y="3782512"/>
                  <a:pt x="3667177" y="3785067"/>
                </a:cubicBezTo>
                <a:lnTo>
                  <a:pt x="3682727" y="3791037"/>
                </a:lnTo>
                <a:lnTo>
                  <a:pt x="3693459" y="3790190"/>
                </a:lnTo>
                <a:cubicBezTo>
                  <a:pt x="3695999" y="3789509"/>
                  <a:pt x="3701081" y="3788148"/>
                  <a:pt x="3700510" y="3786273"/>
                </a:cubicBezTo>
                <a:cubicBezTo>
                  <a:pt x="3699373" y="3782524"/>
                  <a:pt x="3681018" y="3785415"/>
                  <a:pt x="3678476" y="3786094"/>
                </a:cubicBezTo>
                <a:cubicBezTo>
                  <a:pt x="3677907" y="3784220"/>
                  <a:pt x="3681281" y="3777236"/>
                  <a:pt x="3676199" y="3778596"/>
                </a:cubicBezTo>
                <a:close/>
                <a:moveTo>
                  <a:pt x="4241143" y="3775241"/>
                </a:moveTo>
                <a:cubicBezTo>
                  <a:pt x="4246224" y="3773879"/>
                  <a:pt x="4250473" y="3778823"/>
                  <a:pt x="4254153" y="3781891"/>
                </a:cubicBezTo>
                <a:lnTo>
                  <a:pt x="4250518" y="3797057"/>
                </a:lnTo>
                <a:cubicBezTo>
                  <a:pt x="4247976" y="3797736"/>
                  <a:pt x="4229887" y="3792447"/>
                  <a:pt x="4224235" y="3791934"/>
                </a:cubicBezTo>
                <a:cubicBezTo>
                  <a:pt x="4225637" y="3787504"/>
                  <a:pt x="4229009" y="3780519"/>
                  <a:pt x="4237201" y="3780352"/>
                </a:cubicBezTo>
                <a:cubicBezTo>
                  <a:pt x="4236631" y="3778477"/>
                  <a:pt x="4238601" y="3775922"/>
                  <a:pt x="4241143" y="3775241"/>
                </a:cubicBezTo>
                <a:close/>
                <a:moveTo>
                  <a:pt x="3662052" y="3768196"/>
                </a:moveTo>
                <a:lnTo>
                  <a:pt x="3656970" y="3769558"/>
                </a:lnTo>
                <a:cubicBezTo>
                  <a:pt x="3651887" y="3770918"/>
                  <a:pt x="3653029" y="3774668"/>
                  <a:pt x="3651054" y="3777222"/>
                </a:cubicBezTo>
                <a:lnTo>
                  <a:pt x="3653596" y="3776543"/>
                </a:lnTo>
                <a:cubicBezTo>
                  <a:pt x="3658678" y="3775182"/>
                  <a:pt x="3660080" y="3770752"/>
                  <a:pt x="3662052" y="3768196"/>
                </a:cubicBezTo>
                <a:close/>
                <a:moveTo>
                  <a:pt x="2727880" y="3766711"/>
                </a:moveTo>
                <a:cubicBezTo>
                  <a:pt x="2725340" y="3767392"/>
                  <a:pt x="2718287" y="3771308"/>
                  <a:pt x="2718857" y="3773183"/>
                </a:cubicBezTo>
                <a:cubicBezTo>
                  <a:pt x="2719995" y="3776932"/>
                  <a:pt x="2725077" y="3775570"/>
                  <a:pt x="2727616" y="3774890"/>
                </a:cubicBezTo>
                <a:close/>
                <a:moveTo>
                  <a:pt x="3962591" y="3762692"/>
                </a:moveTo>
                <a:lnTo>
                  <a:pt x="3978141" y="3768662"/>
                </a:lnTo>
                <a:cubicBezTo>
                  <a:pt x="3977311" y="3774966"/>
                  <a:pt x="3974506" y="3783827"/>
                  <a:pt x="3966886" y="3785868"/>
                </a:cubicBezTo>
                <a:cubicBezTo>
                  <a:pt x="3961803" y="3787228"/>
                  <a:pt x="3960662" y="3783479"/>
                  <a:pt x="3960095" y="3781605"/>
                </a:cubicBezTo>
                <a:cubicBezTo>
                  <a:pt x="3959525" y="3779730"/>
                  <a:pt x="3960050" y="3763372"/>
                  <a:pt x="3962591" y="3762692"/>
                </a:cubicBezTo>
                <a:close/>
                <a:moveTo>
                  <a:pt x="2704138" y="3760909"/>
                </a:moveTo>
                <a:cubicBezTo>
                  <a:pt x="2701598" y="3761588"/>
                  <a:pt x="2697086" y="3764825"/>
                  <a:pt x="2697656" y="3766698"/>
                </a:cubicBezTo>
                <a:cubicBezTo>
                  <a:pt x="2698226" y="3768574"/>
                  <a:pt x="2700765" y="3767893"/>
                  <a:pt x="2700765" y="3767893"/>
                </a:cubicBezTo>
                <a:cubicBezTo>
                  <a:pt x="2703306" y="3767213"/>
                  <a:pt x="2705279" y="3764658"/>
                  <a:pt x="2704707" y="3762783"/>
                </a:cubicBezTo>
                <a:close/>
                <a:moveTo>
                  <a:pt x="1396274" y="3760562"/>
                </a:moveTo>
                <a:lnTo>
                  <a:pt x="1378228" y="3773504"/>
                </a:lnTo>
                <a:cubicBezTo>
                  <a:pt x="1370606" y="3775546"/>
                  <a:pt x="1369204" y="3779976"/>
                  <a:pt x="1370344" y="3783725"/>
                </a:cubicBezTo>
                <a:lnTo>
                  <a:pt x="1375161" y="3790544"/>
                </a:lnTo>
                <a:cubicBezTo>
                  <a:pt x="1366708" y="3798889"/>
                  <a:pt x="1353172" y="3808598"/>
                  <a:pt x="1341038" y="3813875"/>
                </a:cubicBezTo>
                <a:lnTo>
                  <a:pt x="1359129" y="3819164"/>
                </a:lnTo>
                <a:cubicBezTo>
                  <a:pt x="1367014" y="3808943"/>
                  <a:pt x="1376036" y="3802472"/>
                  <a:pt x="1384492" y="3794125"/>
                </a:cubicBezTo>
                <a:close/>
                <a:moveTo>
                  <a:pt x="2991976" y="3758807"/>
                </a:moveTo>
                <a:lnTo>
                  <a:pt x="2981813" y="3761528"/>
                </a:lnTo>
                <a:lnTo>
                  <a:pt x="2993116" y="3762556"/>
                </a:lnTo>
                <a:cubicBezTo>
                  <a:pt x="2995964" y="3771928"/>
                  <a:pt x="3005293" y="3775512"/>
                  <a:pt x="3008140" y="3784885"/>
                </a:cubicBezTo>
                <a:cubicBezTo>
                  <a:pt x="3011249" y="3786078"/>
                  <a:pt x="3013791" y="3785397"/>
                  <a:pt x="3016330" y="3784717"/>
                </a:cubicBezTo>
                <a:cubicBezTo>
                  <a:pt x="3023954" y="3782676"/>
                  <a:pt x="3023646" y="3772622"/>
                  <a:pt x="3025047" y="3768192"/>
                </a:cubicBezTo>
                <a:close/>
                <a:moveTo>
                  <a:pt x="2948741" y="3752143"/>
                </a:moveTo>
                <a:cubicBezTo>
                  <a:pt x="2946201" y="3752824"/>
                  <a:pt x="2943659" y="3753505"/>
                  <a:pt x="2944230" y="3755380"/>
                </a:cubicBezTo>
                <a:cubicBezTo>
                  <a:pt x="2944800" y="3757254"/>
                  <a:pt x="2952421" y="3755213"/>
                  <a:pt x="2952421" y="3755213"/>
                </a:cubicBezTo>
                <a:cubicBezTo>
                  <a:pt x="2955268" y="3764586"/>
                  <a:pt x="2963197" y="3772598"/>
                  <a:pt x="2975068" y="3775500"/>
                </a:cubicBezTo>
                <a:cubicBezTo>
                  <a:pt x="2976776" y="3781123"/>
                  <a:pt x="2982163" y="3789815"/>
                  <a:pt x="2990357" y="3789648"/>
                </a:cubicBezTo>
                <a:cubicBezTo>
                  <a:pt x="2992897" y="3788967"/>
                  <a:pt x="2999948" y="3785051"/>
                  <a:pt x="2999379" y="3783178"/>
                </a:cubicBezTo>
                <a:cubicBezTo>
                  <a:pt x="2998810" y="3781302"/>
                  <a:pt x="2991186" y="3783344"/>
                  <a:pt x="2988648" y="3784025"/>
                </a:cubicBezTo>
                <a:cubicBezTo>
                  <a:pt x="2986938" y="3778401"/>
                  <a:pt x="2951283" y="3751462"/>
                  <a:pt x="2948741" y="3752143"/>
                </a:cubicBezTo>
                <a:close/>
                <a:moveTo>
                  <a:pt x="3544744" y="3734751"/>
                </a:moveTo>
                <a:lnTo>
                  <a:pt x="3525818" y="3735767"/>
                </a:lnTo>
                <a:lnTo>
                  <a:pt x="3518505" y="3747862"/>
                </a:lnTo>
                <a:lnTo>
                  <a:pt x="3539399" y="3744292"/>
                </a:lnTo>
                <a:close/>
                <a:moveTo>
                  <a:pt x="2592481" y="3727977"/>
                </a:moveTo>
                <a:lnTo>
                  <a:pt x="2598745" y="3748598"/>
                </a:lnTo>
                <a:lnTo>
                  <a:pt x="2619378" y="3753206"/>
                </a:lnTo>
                <a:cubicBezTo>
                  <a:pt x="2621655" y="3760707"/>
                  <a:pt x="2633525" y="3763606"/>
                  <a:pt x="2644258" y="3762758"/>
                </a:cubicBezTo>
                <a:lnTo>
                  <a:pt x="2632430" y="3778090"/>
                </a:lnTo>
                <a:cubicBezTo>
                  <a:pt x="2624809" y="3780133"/>
                  <a:pt x="2615479" y="3776550"/>
                  <a:pt x="2613770" y="3770925"/>
                </a:cubicBezTo>
                <a:cubicBezTo>
                  <a:pt x="2601898" y="3768024"/>
                  <a:pt x="2590028" y="3765122"/>
                  <a:pt x="2582668" y="3758985"/>
                </a:cubicBezTo>
                <a:lnTo>
                  <a:pt x="2578115" y="3743989"/>
                </a:lnTo>
                <a:cubicBezTo>
                  <a:pt x="2576404" y="3738365"/>
                  <a:pt x="2574696" y="3732741"/>
                  <a:pt x="2582319" y="3730699"/>
                </a:cubicBezTo>
                <a:close/>
                <a:moveTo>
                  <a:pt x="3829734" y="3723276"/>
                </a:moveTo>
                <a:cubicBezTo>
                  <a:pt x="3827192" y="3723959"/>
                  <a:pt x="3819571" y="3726000"/>
                  <a:pt x="3820141" y="3727874"/>
                </a:cubicBezTo>
                <a:cubicBezTo>
                  <a:pt x="3820710" y="3729749"/>
                  <a:pt x="3825793" y="3728387"/>
                  <a:pt x="3825793" y="3728387"/>
                </a:cubicBezTo>
                <a:cubicBezTo>
                  <a:pt x="3828331" y="3727706"/>
                  <a:pt x="3830304" y="3725152"/>
                  <a:pt x="3829734" y="3723276"/>
                </a:cubicBezTo>
                <a:close/>
                <a:moveTo>
                  <a:pt x="1589101" y="3717016"/>
                </a:moveTo>
                <a:lnTo>
                  <a:pt x="1578938" y="3719738"/>
                </a:lnTo>
                <a:cubicBezTo>
                  <a:pt x="1571319" y="3721779"/>
                  <a:pt x="1572457" y="3725528"/>
                  <a:pt x="1573596" y="3729278"/>
                </a:cubicBezTo>
                <a:close/>
                <a:moveTo>
                  <a:pt x="2926051" y="3713624"/>
                </a:moveTo>
                <a:cubicBezTo>
                  <a:pt x="2923510" y="3714306"/>
                  <a:pt x="2916457" y="3718222"/>
                  <a:pt x="2917028" y="3720096"/>
                </a:cubicBezTo>
                <a:cubicBezTo>
                  <a:pt x="2918167" y="3723845"/>
                  <a:pt x="2923247" y="3722484"/>
                  <a:pt x="2925788" y="3721803"/>
                </a:cubicBezTo>
                <a:cubicBezTo>
                  <a:pt x="2928329" y="3721123"/>
                  <a:pt x="2930301" y="3718568"/>
                  <a:pt x="2929731" y="3716694"/>
                </a:cubicBezTo>
                <a:cubicBezTo>
                  <a:pt x="2929162" y="3714818"/>
                  <a:pt x="2926620" y="3715500"/>
                  <a:pt x="2926051" y="3713624"/>
                </a:cubicBezTo>
                <a:close/>
                <a:moveTo>
                  <a:pt x="4311887" y="3709666"/>
                </a:moveTo>
                <a:lnTo>
                  <a:pt x="4323496" y="3720745"/>
                </a:lnTo>
                <a:cubicBezTo>
                  <a:pt x="4320691" y="3729606"/>
                  <a:pt x="4339615" y="3728591"/>
                  <a:pt x="4347236" y="3726548"/>
                </a:cubicBezTo>
                <a:lnTo>
                  <a:pt x="4349779" y="3725868"/>
                </a:lnTo>
                <a:cubicBezTo>
                  <a:pt x="4349209" y="3723993"/>
                  <a:pt x="4343558" y="3723481"/>
                  <a:pt x="4341017" y="3724161"/>
                </a:cubicBezTo>
                <a:lnTo>
                  <a:pt x="4335629" y="3715468"/>
                </a:lnTo>
                <a:cubicBezTo>
                  <a:pt x="4321786" y="3715122"/>
                  <a:pt x="4325731" y="3710011"/>
                  <a:pt x="4311887" y="3709666"/>
                </a:cubicBezTo>
                <a:close/>
                <a:moveTo>
                  <a:pt x="4300849" y="3700459"/>
                </a:moveTo>
                <a:cubicBezTo>
                  <a:pt x="4298309" y="3701139"/>
                  <a:pt x="4291257" y="3705055"/>
                  <a:pt x="4292393" y="3708805"/>
                </a:cubicBezTo>
                <a:cubicBezTo>
                  <a:pt x="4292963" y="3710680"/>
                  <a:pt x="4298045" y="3709318"/>
                  <a:pt x="4300585" y="3708638"/>
                </a:cubicBezTo>
                <a:cubicBezTo>
                  <a:pt x="4303127" y="3707957"/>
                  <a:pt x="4302557" y="3706084"/>
                  <a:pt x="4301988" y="3704208"/>
                </a:cubicBezTo>
                <a:close/>
                <a:moveTo>
                  <a:pt x="2674615" y="3699894"/>
                </a:moveTo>
                <a:cubicBezTo>
                  <a:pt x="2672075" y="3700575"/>
                  <a:pt x="2667562" y="3703810"/>
                  <a:pt x="2668132" y="3705685"/>
                </a:cubicBezTo>
                <a:cubicBezTo>
                  <a:pt x="2669272" y="3709434"/>
                  <a:pt x="2672951" y="3712502"/>
                  <a:pt x="2676060" y="3713696"/>
                </a:cubicBezTo>
                <a:cubicBezTo>
                  <a:pt x="2678603" y="3713016"/>
                  <a:pt x="2680573" y="3710461"/>
                  <a:pt x="2680003" y="3708586"/>
                </a:cubicBezTo>
                <a:cubicBezTo>
                  <a:pt x="2678863" y="3704837"/>
                  <a:pt x="2677725" y="3701088"/>
                  <a:pt x="2674615" y="3699894"/>
                </a:cubicBezTo>
                <a:close/>
                <a:moveTo>
                  <a:pt x="2883079" y="3698782"/>
                </a:moveTo>
                <a:cubicBezTo>
                  <a:pt x="2880537" y="3699463"/>
                  <a:pt x="2872916" y="3701505"/>
                  <a:pt x="2874055" y="3705255"/>
                </a:cubicBezTo>
                <a:cubicBezTo>
                  <a:pt x="2874626" y="3707130"/>
                  <a:pt x="2879705" y="3705768"/>
                  <a:pt x="2882249" y="3705087"/>
                </a:cubicBezTo>
                <a:close/>
                <a:moveTo>
                  <a:pt x="4285868" y="3696363"/>
                </a:moveTo>
                <a:lnTo>
                  <a:pt x="4283328" y="3697044"/>
                </a:lnTo>
                <a:cubicBezTo>
                  <a:pt x="4278245" y="3698405"/>
                  <a:pt x="4276274" y="3700961"/>
                  <a:pt x="4277413" y="3704711"/>
                </a:cubicBezTo>
                <a:lnTo>
                  <a:pt x="4279954" y="3704029"/>
                </a:lnTo>
                <a:cubicBezTo>
                  <a:pt x="4285035" y="3702669"/>
                  <a:pt x="4286436" y="3698239"/>
                  <a:pt x="4285868" y="3696363"/>
                </a:cubicBezTo>
                <a:close/>
                <a:moveTo>
                  <a:pt x="3982479" y="3692494"/>
                </a:moveTo>
                <a:cubicBezTo>
                  <a:pt x="3989269" y="3696758"/>
                  <a:pt x="3998030" y="3698465"/>
                  <a:pt x="4006222" y="3698297"/>
                </a:cubicBezTo>
                <a:lnTo>
                  <a:pt x="4005651" y="3696423"/>
                </a:lnTo>
                <a:close/>
                <a:moveTo>
                  <a:pt x="2868362" y="3686508"/>
                </a:moveTo>
                <a:cubicBezTo>
                  <a:pt x="2865821" y="3687189"/>
                  <a:pt x="2858768" y="3691104"/>
                  <a:pt x="2859337" y="3692981"/>
                </a:cubicBezTo>
                <a:cubicBezTo>
                  <a:pt x="2860478" y="3696730"/>
                  <a:pt x="2865557" y="3695367"/>
                  <a:pt x="2868099" y="3694688"/>
                </a:cubicBezTo>
                <a:close/>
                <a:moveTo>
                  <a:pt x="2853644" y="3674233"/>
                </a:moveTo>
                <a:cubicBezTo>
                  <a:pt x="2848562" y="3675595"/>
                  <a:pt x="2849130" y="3677471"/>
                  <a:pt x="2850270" y="3681219"/>
                </a:cubicBezTo>
                <a:lnTo>
                  <a:pt x="2850840" y="3683093"/>
                </a:lnTo>
                <a:cubicBezTo>
                  <a:pt x="2855921" y="3681733"/>
                  <a:pt x="2855352" y="3679857"/>
                  <a:pt x="2854212" y="3676108"/>
                </a:cubicBezTo>
                <a:close/>
                <a:moveTo>
                  <a:pt x="1927401" y="3673016"/>
                </a:moveTo>
                <a:cubicBezTo>
                  <a:pt x="1931390" y="3686137"/>
                  <a:pt x="1910494" y="3689708"/>
                  <a:pt x="1905719" y="3701123"/>
                </a:cubicBezTo>
                <a:cubicBezTo>
                  <a:pt x="1896959" y="3699416"/>
                  <a:pt x="1884255" y="3702819"/>
                  <a:pt x="1887102" y="3712191"/>
                </a:cubicBezTo>
                <a:cubicBezTo>
                  <a:pt x="1876676" y="3723094"/>
                  <a:pt x="1833572" y="3771129"/>
                  <a:pt x="1810707" y="3777254"/>
                </a:cubicBezTo>
                <a:cubicBezTo>
                  <a:pt x="1808166" y="3777934"/>
                  <a:pt x="1805625" y="3778616"/>
                  <a:pt x="1804487" y="3774867"/>
                </a:cubicBezTo>
                <a:lnTo>
                  <a:pt x="1801903" y="3757314"/>
                </a:lnTo>
                <a:cubicBezTo>
                  <a:pt x="1817409" y="3745051"/>
                  <a:pt x="1839137" y="3735176"/>
                  <a:pt x="1858891" y="3727857"/>
                </a:cubicBezTo>
                <a:cubicBezTo>
                  <a:pt x="1864237" y="3718318"/>
                  <a:pt x="1876064" y="3702986"/>
                  <a:pt x="1891308" y="3698902"/>
                </a:cubicBezTo>
                <a:cubicBezTo>
                  <a:pt x="1902302" y="3689875"/>
                  <a:pt x="1909618" y="3677780"/>
                  <a:pt x="1927401" y="3673016"/>
                </a:cubicBezTo>
                <a:close/>
                <a:moveTo>
                  <a:pt x="2873968" y="3668790"/>
                </a:moveTo>
                <a:cubicBezTo>
                  <a:pt x="2871429" y="3669470"/>
                  <a:pt x="2863806" y="3671511"/>
                  <a:pt x="2864945" y="3675260"/>
                </a:cubicBezTo>
                <a:cubicBezTo>
                  <a:pt x="2868362" y="3686508"/>
                  <a:pt x="2886715" y="3683617"/>
                  <a:pt x="2891840" y="3700490"/>
                </a:cubicBezTo>
                <a:cubicBezTo>
                  <a:pt x="2893811" y="3697935"/>
                  <a:pt x="2902836" y="3691463"/>
                  <a:pt x="2902267" y="3689590"/>
                </a:cubicBezTo>
                <a:cubicBezTo>
                  <a:pt x="2901126" y="3685839"/>
                  <a:pt x="2890964" y="3688563"/>
                  <a:pt x="2888425" y="3689243"/>
                </a:cubicBezTo>
                <a:cubicBezTo>
                  <a:pt x="2885577" y="3679870"/>
                  <a:pt x="2876246" y="3676288"/>
                  <a:pt x="2873968" y="3668790"/>
                </a:cubicBezTo>
                <a:close/>
                <a:moveTo>
                  <a:pt x="2138724" y="3663216"/>
                </a:moveTo>
                <a:cubicBezTo>
                  <a:pt x="2137056" y="3675826"/>
                  <a:pt x="2135962" y="3690309"/>
                  <a:pt x="2139949" y="3703432"/>
                </a:cubicBezTo>
                <a:lnTo>
                  <a:pt x="2146958" y="3681283"/>
                </a:lnTo>
                <a:close/>
                <a:moveTo>
                  <a:pt x="1661882" y="3661536"/>
                </a:moveTo>
                <a:cubicBezTo>
                  <a:pt x="1659726" y="3660086"/>
                  <a:pt x="1655772" y="3660639"/>
                  <a:pt x="1646881" y="3663021"/>
                </a:cubicBezTo>
                <a:lnTo>
                  <a:pt x="1639301" y="3683295"/>
                </a:lnTo>
                <a:cubicBezTo>
                  <a:pt x="1621823" y="3698114"/>
                  <a:pt x="1578151" y="3744274"/>
                  <a:pt x="1584983" y="3766770"/>
                </a:cubicBezTo>
                <a:cubicBezTo>
                  <a:pt x="1586123" y="3770519"/>
                  <a:pt x="1589232" y="3771714"/>
                  <a:pt x="1594313" y="3770353"/>
                </a:cubicBezTo>
                <a:lnTo>
                  <a:pt x="1600184" y="3744454"/>
                </a:lnTo>
                <a:lnTo>
                  <a:pt x="1626423" y="3731344"/>
                </a:lnTo>
                <a:cubicBezTo>
                  <a:pt x="1623883" y="3732024"/>
                  <a:pt x="1602418" y="3733720"/>
                  <a:pt x="1601279" y="3729971"/>
                </a:cubicBezTo>
                <a:lnTo>
                  <a:pt x="1608902" y="3727928"/>
                </a:lnTo>
                <a:cubicBezTo>
                  <a:pt x="1616522" y="3725887"/>
                  <a:pt x="1626115" y="3721290"/>
                  <a:pt x="1629490" y="3714304"/>
                </a:cubicBezTo>
                <a:lnTo>
                  <a:pt x="1641930" y="3719080"/>
                </a:lnTo>
                <a:lnTo>
                  <a:pt x="1634571" y="3712943"/>
                </a:lnTo>
                <a:cubicBezTo>
                  <a:pt x="1638514" y="3707833"/>
                  <a:pt x="1655947" y="3674783"/>
                  <a:pt x="1663569" y="3672741"/>
                </a:cubicBezTo>
                <a:cubicBezTo>
                  <a:pt x="1666111" y="3672059"/>
                  <a:pt x="1666679" y="3673936"/>
                  <a:pt x="1667250" y="3675810"/>
                </a:cubicBezTo>
                <a:cubicBezTo>
                  <a:pt x="1669790" y="3675128"/>
                  <a:pt x="1676842" y="3671212"/>
                  <a:pt x="1676842" y="3671212"/>
                </a:cubicBezTo>
                <a:cubicBezTo>
                  <a:pt x="1676273" y="3669337"/>
                  <a:pt x="1666111" y="3672059"/>
                  <a:pt x="1666111" y="3672059"/>
                </a:cubicBezTo>
                <a:cubicBezTo>
                  <a:pt x="1664403" y="3666436"/>
                  <a:pt x="1664040" y="3662985"/>
                  <a:pt x="1661882" y="3661536"/>
                </a:cubicBezTo>
                <a:close/>
                <a:moveTo>
                  <a:pt x="2859250" y="3656515"/>
                </a:moveTo>
                <a:cubicBezTo>
                  <a:pt x="2856710" y="3657196"/>
                  <a:pt x="2849657" y="3661112"/>
                  <a:pt x="2850227" y="3662987"/>
                </a:cubicBezTo>
                <a:cubicBezTo>
                  <a:pt x="2851367" y="3666735"/>
                  <a:pt x="2856446" y="3665375"/>
                  <a:pt x="2858987" y="3664693"/>
                </a:cubicBezTo>
                <a:close/>
                <a:moveTo>
                  <a:pt x="2121727" y="3643443"/>
                </a:moveTo>
                <a:lnTo>
                  <a:pt x="2113842" y="3653665"/>
                </a:lnTo>
                <a:cubicBezTo>
                  <a:pt x="2114979" y="3657413"/>
                  <a:pt x="2118659" y="3660483"/>
                  <a:pt x="2123741" y="3659121"/>
                </a:cubicBezTo>
                <a:close/>
                <a:moveTo>
                  <a:pt x="1697955" y="3641231"/>
                </a:moveTo>
                <a:cubicBezTo>
                  <a:pt x="1692874" y="3642592"/>
                  <a:pt x="1693443" y="3644466"/>
                  <a:pt x="1694582" y="3648215"/>
                </a:cubicBezTo>
                <a:lnTo>
                  <a:pt x="1695153" y="3650090"/>
                </a:lnTo>
                <a:cubicBezTo>
                  <a:pt x="1700234" y="3648728"/>
                  <a:pt x="1699663" y="3646854"/>
                  <a:pt x="1698525" y="3643106"/>
                </a:cubicBezTo>
                <a:close/>
                <a:moveTo>
                  <a:pt x="1922191" y="3619678"/>
                </a:moveTo>
                <a:cubicBezTo>
                  <a:pt x="1917108" y="3621039"/>
                  <a:pt x="1915136" y="3623594"/>
                  <a:pt x="1916275" y="3627344"/>
                </a:cubicBezTo>
                <a:lnTo>
                  <a:pt x="1916848" y="3629220"/>
                </a:lnTo>
                <a:cubicBezTo>
                  <a:pt x="1921927" y="3627857"/>
                  <a:pt x="1923329" y="3623427"/>
                  <a:pt x="1922191" y="3619678"/>
                </a:cubicBezTo>
                <a:close/>
                <a:moveTo>
                  <a:pt x="1723888" y="3618067"/>
                </a:moveTo>
                <a:cubicBezTo>
                  <a:pt x="1721347" y="3618746"/>
                  <a:pt x="1714295" y="3622663"/>
                  <a:pt x="1714865" y="3624538"/>
                </a:cubicBezTo>
                <a:cubicBezTo>
                  <a:pt x="1716004" y="3628288"/>
                  <a:pt x="1721086" y="3626926"/>
                  <a:pt x="1723624" y="3626245"/>
                </a:cubicBezTo>
                <a:close/>
                <a:moveTo>
                  <a:pt x="3176747" y="3596627"/>
                </a:moveTo>
                <a:cubicBezTo>
                  <a:pt x="3186802" y="3598781"/>
                  <a:pt x="3180478" y="3611877"/>
                  <a:pt x="3191945" y="3622489"/>
                </a:cubicBezTo>
                <a:cubicBezTo>
                  <a:pt x="3191945" y="3622489"/>
                  <a:pt x="3192513" y="3624363"/>
                  <a:pt x="3189973" y="3625044"/>
                </a:cubicBezTo>
                <a:cubicBezTo>
                  <a:pt x="3182351" y="3627086"/>
                  <a:pt x="3165092" y="3615492"/>
                  <a:pt x="3161412" y="3612424"/>
                </a:cubicBezTo>
                <a:lnTo>
                  <a:pt x="3174950" y="3602716"/>
                </a:lnTo>
                <a:lnTo>
                  <a:pt x="3169868" y="3604076"/>
                </a:lnTo>
                <a:cubicBezTo>
                  <a:pt x="3162245" y="3606119"/>
                  <a:pt x="3163955" y="3611743"/>
                  <a:pt x="3153222" y="3612590"/>
                </a:cubicBezTo>
                <a:lnTo>
                  <a:pt x="3154887" y="3599982"/>
                </a:lnTo>
                <a:lnTo>
                  <a:pt x="3159967" y="3598620"/>
                </a:lnTo>
                <a:cubicBezTo>
                  <a:pt x="3168224" y="3596408"/>
                  <a:pt x="3173395" y="3595911"/>
                  <a:pt x="3176747" y="3596627"/>
                </a:cubicBezTo>
                <a:close/>
                <a:moveTo>
                  <a:pt x="2737913" y="3591715"/>
                </a:moveTo>
                <a:lnTo>
                  <a:pt x="2756047" y="3615237"/>
                </a:lnTo>
                <a:lnTo>
                  <a:pt x="2787147" y="3627176"/>
                </a:lnTo>
                <a:cubicBezTo>
                  <a:pt x="2792844" y="3645924"/>
                  <a:pt x="2813168" y="3640479"/>
                  <a:pt x="2817154" y="3653601"/>
                </a:cubicBezTo>
                <a:cubicBezTo>
                  <a:pt x="2821666" y="3650365"/>
                  <a:pt x="2834940" y="3648837"/>
                  <a:pt x="2839189" y="3653780"/>
                </a:cubicBezTo>
                <a:cubicBezTo>
                  <a:pt x="2829245" y="3630091"/>
                  <a:pt x="2814876" y="3646103"/>
                  <a:pt x="2810322" y="3631104"/>
                </a:cubicBezTo>
                <a:cubicBezTo>
                  <a:pt x="2793895" y="3613207"/>
                  <a:pt x="2766735" y="3596156"/>
                  <a:pt x="2737913" y="3591715"/>
                </a:cubicBezTo>
                <a:close/>
                <a:moveTo>
                  <a:pt x="3142710" y="3587028"/>
                </a:moveTo>
                <a:cubicBezTo>
                  <a:pt x="3147790" y="3585665"/>
                  <a:pt x="3153440" y="3586179"/>
                  <a:pt x="3154580" y="3589927"/>
                </a:cubicBezTo>
                <a:lnTo>
                  <a:pt x="3153748" y="3596232"/>
                </a:lnTo>
                <a:lnTo>
                  <a:pt x="3139073" y="3602190"/>
                </a:lnTo>
                <a:cubicBezTo>
                  <a:pt x="3139073" y="3602190"/>
                  <a:pt x="3133991" y="3603552"/>
                  <a:pt x="3133422" y="3601676"/>
                </a:cubicBezTo>
                <a:cubicBezTo>
                  <a:pt x="3131714" y="3596053"/>
                  <a:pt x="3137629" y="3588386"/>
                  <a:pt x="3142710" y="3587028"/>
                </a:cubicBezTo>
                <a:close/>
                <a:moveTo>
                  <a:pt x="2517841" y="3581745"/>
                </a:moveTo>
                <a:lnTo>
                  <a:pt x="2500055" y="3586509"/>
                </a:lnTo>
                <a:cubicBezTo>
                  <a:pt x="2489894" y="3589232"/>
                  <a:pt x="2491602" y="3594854"/>
                  <a:pt x="2493881" y="3602354"/>
                </a:cubicBezTo>
                <a:lnTo>
                  <a:pt x="2510523" y="3593841"/>
                </a:lnTo>
                <a:close/>
                <a:moveTo>
                  <a:pt x="2447490" y="3576264"/>
                </a:moveTo>
                <a:cubicBezTo>
                  <a:pt x="2442411" y="3577625"/>
                  <a:pt x="2444117" y="3583248"/>
                  <a:pt x="2444688" y="3585124"/>
                </a:cubicBezTo>
                <a:lnTo>
                  <a:pt x="2453230" y="3613243"/>
                </a:lnTo>
                <a:lnTo>
                  <a:pt x="2482095" y="3635917"/>
                </a:lnTo>
                <a:cubicBezTo>
                  <a:pt x="2484636" y="3635236"/>
                  <a:pt x="2492259" y="3633195"/>
                  <a:pt x="2493397" y="3636944"/>
                </a:cubicBezTo>
                <a:cubicBezTo>
                  <a:pt x="2495106" y="3642568"/>
                  <a:pt x="2471101" y="3644944"/>
                  <a:pt x="2472239" y="3648693"/>
                </a:cubicBezTo>
                <a:cubicBezTo>
                  <a:pt x="2473378" y="3652442"/>
                  <a:pt x="2484112" y="3651594"/>
                  <a:pt x="2487221" y="3652788"/>
                </a:cubicBezTo>
                <a:lnTo>
                  <a:pt x="2515516" y="3673589"/>
                </a:lnTo>
                <a:cubicBezTo>
                  <a:pt x="2514950" y="3671715"/>
                  <a:pt x="2517184" y="3660980"/>
                  <a:pt x="2517184" y="3660980"/>
                </a:cubicBezTo>
                <a:cubicBezTo>
                  <a:pt x="2519723" y="3660299"/>
                  <a:pt x="2521432" y="3665923"/>
                  <a:pt x="2521432" y="3665923"/>
                </a:cubicBezTo>
                <a:lnTo>
                  <a:pt x="2538342" y="3649230"/>
                </a:lnTo>
                <a:cubicBezTo>
                  <a:pt x="2535494" y="3639857"/>
                  <a:pt x="2525331" y="3642579"/>
                  <a:pt x="2522484" y="3633207"/>
                </a:cubicBezTo>
                <a:cubicBezTo>
                  <a:pt x="2500144" y="3622974"/>
                  <a:pt x="2473817" y="3599618"/>
                  <a:pt x="2465012" y="3579679"/>
                </a:cubicBezTo>
                <a:cubicBezTo>
                  <a:pt x="2458793" y="3577291"/>
                  <a:pt x="2452572" y="3574903"/>
                  <a:pt x="2447490" y="3576264"/>
                </a:cubicBezTo>
                <a:close/>
                <a:moveTo>
                  <a:pt x="1976601" y="3572691"/>
                </a:moveTo>
                <a:lnTo>
                  <a:pt x="1977165" y="3574543"/>
                </a:lnTo>
                <a:lnTo>
                  <a:pt x="1975763" y="3578973"/>
                </a:lnTo>
                <a:lnTo>
                  <a:pt x="1976333" y="3580850"/>
                </a:lnTo>
                <a:lnTo>
                  <a:pt x="1979079" y="3575163"/>
                </a:lnTo>
                <a:close/>
                <a:moveTo>
                  <a:pt x="2438423" y="3564503"/>
                </a:moveTo>
                <a:lnTo>
                  <a:pt x="2428261" y="3567226"/>
                </a:lnTo>
                <a:cubicBezTo>
                  <a:pt x="2420637" y="3569268"/>
                  <a:pt x="2418667" y="3571822"/>
                  <a:pt x="2420377" y="3577446"/>
                </a:cubicBezTo>
                <a:close/>
                <a:moveTo>
                  <a:pt x="1306688" y="3548598"/>
                </a:moveTo>
                <a:lnTo>
                  <a:pt x="1289510" y="3568261"/>
                </a:lnTo>
                <a:lnTo>
                  <a:pt x="1295173" y="3590156"/>
                </a:lnTo>
                <a:lnTo>
                  <a:pt x="1306151" y="3570668"/>
                </a:lnTo>
                <a:cubicBezTo>
                  <a:pt x="1314309" y="3567561"/>
                  <a:pt x="1314740" y="3560836"/>
                  <a:pt x="1313216" y="3557044"/>
                </a:cubicBezTo>
                <a:close/>
                <a:moveTo>
                  <a:pt x="1179422" y="3520554"/>
                </a:moveTo>
                <a:lnTo>
                  <a:pt x="1160722" y="3536423"/>
                </a:lnTo>
                <a:cubicBezTo>
                  <a:pt x="1152564" y="3539531"/>
                  <a:pt x="1151370" y="3544359"/>
                  <a:pt x="1152895" y="3548152"/>
                </a:cubicBezTo>
                <a:lnTo>
                  <a:pt x="1158661" y="3554702"/>
                </a:lnTo>
                <a:cubicBezTo>
                  <a:pt x="1150073" y="3564533"/>
                  <a:pt x="1136047" y="3576436"/>
                  <a:pt x="1123215" y="3583511"/>
                </a:cubicBezTo>
                <a:lnTo>
                  <a:pt x="1143338" y="3586778"/>
                </a:lnTo>
                <a:cubicBezTo>
                  <a:pt x="1151164" y="3575050"/>
                  <a:pt x="1160514" y="3567114"/>
                  <a:pt x="1169104" y="3557282"/>
                </a:cubicBezTo>
                <a:close/>
                <a:moveTo>
                  <a:pt x="3023294" y="3514331"/>
                </a:moveTo>
                <a:lnTo>
                  <a:pt x="3022651" y="3520216"/>
                </a:lnTo>
                <a:lnTo>
                  <a:pt x="3023689" y="3521704"/>
                </a:lnTo>
                <a:lnTo>
                  <a:pt x="3038750" y="3526725"/>
                </a:lnTo>
                <a:cubicBezTo>
                  <a:pt x="3046739" y="3528861"/>
                  <a:pt x="3053239" y="3529908"/>
                  <a:pt x="3056415" y="3529057"/>
                </a:cubicBezTo>
                <a:cubicBezTo>
                  <a:pt x="3056415" y="3529057"/>
                  <a:pt x="3058957" y="3528376"/>
                  <a:pt x="3058386" y="3526501"/>
                </a:cubicBezTo>
                <a:cubicBezTo>
                  <a:pt x="3056678" y="3520877"/>
                  <a:pt x="3032935" y="3515074"/>
                  <a:pt x="3024745" y="3515241"/>
                </a:cubicBezTo>
                <a:close/>
                <a:moveTo>
                  <a:pt x="2298076" y="3464251"/>
                </a:moveTo>
                <a:lnTo>
                  <a:pt x="2295352" y="3467531"/>
                </a:lnTo>
                <a:lnTo>
                  <a:pt x="2299747" y="3476587"/>
                </a:lnTo>
                <a:lnTo>
                  <a:pt x="2302287" y="3482369"/>
                </a:lnTo>
                <a:lnTo>
                  <a:pt x="2303770" y="3482999"/>
                </a:lnTo>
                <a:lnTo>
                  <a:pt x="2303112" y="3484248"/>
                </a:lnTo>
                <a:lnTo>
                  <a:pt x="2304373" y="3487123"/>
                </a:lnTo>
                <a:cubicBezTo>
                  <a:pt x="2306822" y="3490290"/>
                  <a:pt x="2310685" y="3492099"/>
                  <a:pt x="2317481" y="3489509"/>
                </a:cubicBezTo>
                <a:cubicBezTo>
                  <a:pt x="2320528" y="3497095"/>
                  <a:pt x="2320097" y="3503818"/>
                  <a:pt x="2314226" y="3512614"/>
                </a:cubicBezTo>
                <a:lnTo>
                  <a:pt x="2315224" y="3515439"/>
                </a:lnTo>
                <a:lnTo>
                  <a:pt x="2336661" y="3534748"/>
                </a:lnTo>
                <a:cubicBezTo>
                  <a:pt x="2356685" y="3550924"/>
                  <a:pt x="2378259" y="3565417"/>
                  <a:pt x="2387873" y="3569936"/>
                </a:cubicBezTo>
                <a:cubicBezTo>
                  <a:pt x="2388442" y="3571811"/>
                  <a:pt x="2390721" y="3579310"/>
                  <a:pt x="2393260" y="3578629"/>
                </a:cubicBezTo>
                <a:cubicBezTo>
                  <a:pt x="2398343" y="3577267"/>
                  <a:pt x="2400839" y="3558354"/>
                  <a:pt x="2402240" y="3553925"/>
                </a:cubicBezTo>
                <a:cubicBezTo>
                  <a:pt x="2391203" y="3544717"/>
                  <a:pt x="2368600" y="3542665"/>
                  <a:pt x="2364614" y="3529542"/>
                </a:cubicBezTo>
                <a:cubicBezTo>
                  <a:pt x="2363475" y="3525792"/>
                  <a:pt x="2371097" y="3523751"/>
                  <a:pt x="2373637" y="3523070"/>
                </a:cubicBezTo>
                <a:lnTo>
                  <a:pt x="2371622" y="3507392"/>
                </a:lnTo>
                <a:lnTo>
                  <a:pt x="2347881" y="3501590"/>
                </a:lnTo>
                <a:cubicBezTo>
                  <a:pt x="2354363" y="3495798"/>
                  <a:pt x="2359708" y="3486259"/>
                  <a:pt x="2344463" y="3490342"/>
                </a:cubicBezTo>
                <a:lnTo>
                  <a:pt x="2328037" y="3472443"/>
                </a:lnTo>
                <a:close/>
                <a:moveTo>
                  <a:pt x="1386375" y="3450456"/>
                </a:moveTo>
                <a:lnTo>
                  <a:pt x="1375500" y="3454599"/>
                </a:lnTo>
                <a:cubicBezTo>
                  <a:pt x="1367345" y="3457706"/>
                  <a:pt x="1368869" y="3461498"/>
                  <a:pt x="1370393" y="3465291"/>
                </a:cubicBezTo>
                <a:close/>
                <a:moveTo>
                  <a:pt x="2097808" y="3446900"/>
                </a:moveTo>
                <a:lnTo>
                  <a:pt x="2094032" y="3451793"/>
                </a:lnTo>
                <a:lnTo>
                  <a:pt x="2099207" y="3457324"/>
                </a:lnTo>
                <a:lnTo>
                  <a:pt x="2102716" y="3459102"/>
                </a:lnTo>
                <a:close/>
                <a:moveTo>
                  <a:pt x="1429748" y="3418524"/>
                </a:moveTo>
                <a:lnTo>
                  <a:pt x="1421442" y="3427770"/>
                </a:lnTo>
                <a:cubicBezTo>
                  <a:pt x="1401888" y="3451516"/>
                  <a:pt x="1378776" y="3486150"/>
                  <a:pt x="1385633" y="3503216"/>
                </a:cubicBezTo>
                <a:cubicBezTo>
                  <a:pt x="1387158" y="3507008"/>
                  <a:pt x="1390637" y="3507869"/>
                  <a:pt x="1396076" y="3505798"/>
                </a:cubicBezTo>
                <a:lnTo>
                  <a:pt x="1400526" y="3477863"/>
                </a:lnTo>
                <a:lnTo>
                  <a:pt x="1428145" y="3460782"/>
                </a:lnTo>
                <a:cubicBezTo>
                  <a:pt x="1425425" y="3461817"/>
                  <a:pt x="1402152" y="3466312"/>
                  <a:pt x="1400628" y="3462519"/>
                </a:cubicBezTo>
                <a:lnTo>
                  <a:pt x="1408785" y="3459411"/>
                </a:lnTo>
                <a:cubicBezTo>
                  <a:pt x="1416940" y="3456304"/>
                  <a:pt x="1427052" y="3450265"/>
                  <a:pt x="1430205" y="3442504"/>
                </a:cubicBezTo>
                <a:lnTo>
                  <a:pt x="1444128" y="3445946"/>
                </a:lnTo>
                <a:lnTo>
                  <a:pt x="1435642" y="3440433"/>
                </a:lnTo>
                <a:cubicBezTo>
                  <a:pt x="1436621" y="3438966"/>
                  <a:pt x="1438388" y="3435561"/>
                  <a:pt x="1440613" y="3431227"/>
                </a:cubicBezTo>
                <a:lnTo>
                  <a:pt x="1441334" y="3429852"/>
                </a:lnTo>
                <a:lnTo>
                  <a:pt x="1438507" y="3430409"/>
                </a:lnTo>
                <a:cubicBezTo>
                  <a:pt x="1435435" y="3430471"/>
                  <a:pt x="1433103" y="3429576"/>
                  <a:pt x="1432248" y="3426765"/>
                </a:cubicBezTo>
                <a:close/>
                <a:moveTo>
                  <a:pt x="1460804" y="3398122"/>
                </a:moveTo>
                <a:lnTo>
                  <a:pt x="1446310" y="3400699"/>
                </a:lnTo>
                <a:lnTo>
                  <a:pt x="1448026" y="3417073"/>
                </a:lnTo>
                <a:lnTo>
                  <a:pt x="1448344" y="3416461"/>
                </a:lnTo>
                <a:cubicBezTo>
                  <a:pt x="1451164" y="3411287"/>
                  <a:pt x="1454117" y="3406199"/>
                  <a:pt x="1456873" y="3402211"/>
                </a:cubicBezTo>
                <a:close/>
                <a:moveTo>
                  <a:pt x="1469251" y="3396878"/>
                </a:moveTo>
                <a:lnTo>
                  <a:pt x="1467978" y="3396991"/>
                </a:lnTo>
                <a:lnTo>
                  <a:pt x="1468474" y="3397314"/>
                </a:lnTo>
                <a:close/>
                <a:moveTo>
                  <a:pt x="984133" y="3380577"/>
                </a:moveTo>
                <a:cubicBezTo>
                  <a:pt x="981592" y="3381259"/>
                  <a:pt x="973969" y="3383301"/>
                  <a:pt x="975108" y="3387051"/>
                </a:cubicBezTo>
                <a:cubicBezTo>
                  <a:pt x="975678" y="3388925"/>
                  <a:pt x="980760" y="3387565"/>
                  <a:pt x="983301" y="3386882"/>
                </a:cubicBezTo>
                <a:cubicBezTo>
                  <a:pt x="985840" y="3386202"/>
                  <a:pt x="988381" y="3385522"/>
                  <a:pt x="987812" y="3383647"/>
                </a:cubicBezTo>
                <a:cubicBezTo>
                  <a:pt x="987242" y="3381773"/>
                  <a:pt x="984133" y="3380577"/>
                  <a:pt x="984133" y="3380577"/>
                </a:cubicBezTo>
                <a:close/>
                <a:moveTo>
                  <a:pt x="3666508" y="3251263"/>
                </a:moveTo>
                <a:cubicBezTo>
                  <a:pt x="3661071" y="3253336"/>
                  <a:pt x="3659117" y="3256266"/>
                  <a:pt x="3657160" y="3259199"/>
                </a:cubicBezTo>
                <a:lnTo>
                  <a:pt x="3674563" y="3263500"/>
                </a:lnTo>
                <a:lnTo>
                  <a:pt x="3686199" y="3261254"/>
                </a:lnTo>
                <a:cubicBezTo>
                  <a:pt x="3688918" y="3260218"/>
                  <a:pt x="3694357" y="3258147"/>
                  <a:pt x="3693593" y="3256251"/>
                </a:cubicBezTo>
                <a:cubicBezTo>
                  <a:pt x="3692070" y="3252458"/>
                  <a:pt x="3672276" y="3257813"/>
                  <a:pt x="3669557" y="3258848"/>
                </a:cubicBezTo>
                <a:cubicBezTo>
                  <a:pt x="3668796" y="3256952"/>
                  <a:pt x="3671947" y="3249193"/>
                  <a:pt x="3666508" y="3251263"/>
                </a:cubicBezTo>
                <a:close/>
                <a:moveTo>
                  <a:pt x="3650301" y="3242133"/>
                </a:moveTo>
                <a:lnTo>
                  <a:pt x="3644864" y="3244205"/>
                </a:lnTo>
                <a:cubicBezTo>
                  <a:pt x="3639425" y="3246276"/>
                  <a:pt x="3640951" y="3250068"/>
                  <a:pt x="3638992" y="3253000"/>
                </a:cubicBezTo>
                <a:lnTo>
                  <a:pt x="3641712" y="3251965"/>
                </a:lnTo>
                <a:cubicBezTo>
                  <a:pt x="3647150" y="3249893"/>
                  <a:pt x="3648345" y="3245065"/>
                  <a:pt x="3650301" y="3242133"/>
                </a:cubicBezTo>
                <a:close/>
                <a:moveTo>
                  <a:pt x="3519885" y="3221848"/>
                </a:moveTo>
                <a:lnTo>
                  <a:pt x="3499328" y="3225307"/>
                </a:lnTo>
                <a:lnTo>
                  <a:pt x="3493045" y="3237427"/>
                </a:lnTo>
                <a:lnTo>
                  <a:pt x="3496057" y="3237855"/>
                </a:lnTo>
                <a:lnTo>
                  <a:pt x="3514776" y="3232541"/>
                </a:lnTo>
                <a:close/>
                <a:moveTo>
                  <a:pt x="1013036" y="3204396"/>
                </a:moveTo>
                <a:lnTo>
                  <a:pt x="1002873" y="3207119"/>
                </a:lnTo>
                <a:cubicBezTo>
                  <a:pt x="997793" y="3208479"/>
                  <a:pt x="996390" y="3212910"/>
                  <a:pt x="997530" y="3216659"/>
                </a:cubicBezTo>
                <a:close/>
                <a:moveTo>
                  <a:pt x="1083649" y="3201698"/>
                </a:moveTo>
                <a:lnTo>
                  <a:pt x="1065246" y="3204844"/>
                </a:lnTo>
                <a:lnTo>
                  <a:pt x="1059565" y="3203389"/>
                </a:lnTo>
                <a:lnTo>
                  <a:pt x="1059105" y="3203494"/>
                </a:lnTo>
                <a:lnTo>
                  <a:pt x="1062755" y="3205269"/>
                </a:lnTo>
                <a:lnTo>
                  <a:pt x="1065246" y="3204844"/>
                </a:lnTo>
                <a:lnTo>
                  <a:pt x="1080276" y="3208683"/>
                </a:lnTo>
                <a:cubicBezTo>
                  <a:pt x="1082816" y="3208003"/>
                  <a:pt x="1084788" y="3205447"/>
                  <a:pt x="1084219" y="3203573"/>
                </a:cubicBezTo>
                <a:close/>
                <a:moveTo>
                  <a:pt x="1041909" y="3198689"/>
                </a:moveTo>
                <a:lnTo>
                  <a:pt x="1041553" y="3198785"/>
                </a:lnTo>
                <a:lnTo>
                  <a:pt x="1041608" y="3198798"/>
                </a:lnTo>
                <a:close/>
                <a:moveTo>
                  <a:pt x="3977555" y="3198360"/>
                </a:moveTo>
                <a:lnTo>
                  <a:pt x="3994959" y="3202663"/>
                </a:lnTo>
                <a:cubicBezTo>
                  <a:pt x="3994527" y="3209386"/>
                  <a:pt x="3992138" y="3219043"/>
                  <a:pt x="3983982" y="3222150"/>
                </a:cubicBezTo>
                <a:cubicBezTo>
                  <a:pt x="3978545" y="3224222"/>
                  <a:pt x="3977019" y="3220430"/>
                  <a:pt x="3976259" y="3218533"/>
                </a:cubicBezTo>
                <a:cubicBezTo>
                  <a:pt x="3975496" y="3216637"/>
                  <a:pt x="3974837" y="3199396"/>
                  <a:pt x="3977555" y="3198360"/>
                </a:cubicBezTo>
                <a:close/>
                <a:moveTo>
                  <a:pt x="3394463" y="3191604"/>
                </a:moveTo>
                <a:lnTo>
                  <a:pt x="3421204" y="3208676"/>
                </a:lnTo>
                <a:lnTo>
                  <a:pt x="3421815" y="3208919"/>
                </a:lnTo>
                <a:cubicBezTo>
                  <a:pt x="3431130" y="3213570"/>
                  <a:pt x="3440105" y="3218351"/>
                  <a:pt x="3454842" y="3216016"/>
                </a:cubicBezTo>
                <a:lnTo>
                  <a:pt x="3461015" y="3224001"/>
                </a:lnTo>
                <a:lnTo>
                  <a:pt x="3461556" y="3224073"/>
                </a:lnTo>
                <a:lnTo>
                  <a:pt x="3466480" y="3213771"/>
                </a:lnTo>
                <a:cubicBezTo>
                  <a:pt x="3465336" y="3210925"/>
                  <a:pt x="3444559" y="3204082"/>
                  <a:pt x="3422615" y="3198229"/>
                </a:cubicBezTo>
                <a:close/>
                <a:moveTo>
                  <a:pt x="1005045" y="3189235"/>
                </a:moveTo>
                <a:lnTo>
                  <a:pt x="983667" y="3197379"/>
                </a:lnTo>
                <a:lnTo>
                  <a:pt x="983644" y="3198080"/>
                </a:lnTo>
                <a:lnTo>
                  <a:pt x="1003969" y="3192635"/>
                </a:lnTo>
                <a:close/>
                <a:moveTo>
                  <a:pt x="1036997" y="3183787"/>
                </a:moveTo>
                <a:cubicBezTo>
                  <a:pt x="1031915" y="3185149"/>
                  <a:pt x="1027404" y="3188384"/>
                  <a:pt x="1028543" y="3192133"/>
                </a:cubicBezTo>
                <a:cubicBezTo>
                  <a:pt x="1029113" y="3194008"/>
                  <a:pt x="1031652" y="3193327"/>
                  <a:pt x="1034193" y="3192647"/>
                </a:cubicBezTo>
                <a:lnTo>
                  <a:pt x="1037567" y="3185662"/>
                </a:lnTo>
                <a:close/>
                <a:moveTo>
                  <a:pt x="4282198" y="3176322"/>
                </a:moveTo>
                <a:cubicBezTo>
                  <a:pt x="4287634" y="3174249"/>
                  <a:pt x="4292639" y="3178902"/>
                  <a:pt x="4296882" y="3181659"/>
                </a:cubicBezTo>
                <a:lnTo>
                  <a:pt x="4294062" y="3198040"/>
                </a:lnTo>
                <a:cubicBezTo>
                  <a:pt x="4291340" y="3199076"/>
                  <a:pt x="4271220" y="3195810"/>
                  <a:pt x="4265019" y="3195985"/>
                </a:cubicBezTo>
                <a:cubicBezTo>
                  <a:pt x="4266214" y="3191157"/>
                  <a:pt x="4269366" y="3183397"/>
                  <a:pt x="4278284" y="3182186"/>
                </a:cubicBezTo>
                <a:cubicBezTo>
                  <a:pt x="4277521" y="3180289"/>
                  <a:pt x="4279476" y="3177358"/>
                  <a:pt x="4282198" y="3176322"/>
                </a:cubicBezTo>
                <a:close/>
                <a:moveTo>
                  <a:pt x="3829736" y="3173772"/>
                </a:moveTo>
                <a:cubicBezTo>
                  <a:pt x="3827017" y="3174810"/>
                  <a:pt x="3818862" y="3177916"/>
                  <a:pt x="3819624" y="3179812"/>
                </a:cubicBezTo>
                <a:cubicBezTo>
                  <a:pt x="3820386" y="3181708"/>
                  <a:pt x="3825824" y="3179637"/>
                  <a:pt x="3825824" y="3179637"/>
                </a:cubicBezTo>
                <a:cubicBezTo>
                  <a:pt x="3828541" y="3178600"/>
                  <a:pt x="3830499" y="3175669"/>
                  <a:pt x="3829736" y="3173772"/>
                </a:cubicBezTo>
                <a:close/>
                <a:moveTo>
                  <a:pt x="701455" y="3173700"/>
                </a:moveTo>
                <a:cubicBezTo>
                  <a:pt x="698736" y="3174736"/>
                  <a:pt x="690580" y="3177843"/>
                  <a:pt x="692104" y="3181638"/>
                </a:cubicBezTo>
                <a:cubicBezTo>
                  <a:pt x="692866" y="3183532"/>
                  <a:pt x="698304" y="3181461"/>
                  <a:pt x="701023" y="3180425"/>
                </a:cubicBezTo>
                <a:cubicBezTo>
                  <a:pt x="703740" y="3179389"/>
                  <a:pt x="706459" y="3178353"/>
                  <a:pt x="705699" y="3176458"/>
                </a:cubicBezTo>
                <a:cubicBezTo>
                  <a:pt x="704936" y="3174562"/>
                  <a:pt x="701455" y="3173700"/>
                  <a:pt x="701455" y="3173700"/>
                </a:cubicBezTo>
                <a:close/>
                <a:moveTo>
                  <a:pt x="3993951" y="3122144"/>
                </a:moveTo>
                <a:cubicBezTo>
                  <a:pt x="4001676" y="3125762"/>
                  <a:pt x="4011355" y="3126446"/>
                  <a:pt x="4020273" y="3125235"/>
                </a:cubicBezTo>
                <a:lnTo>
                  <a:pt x="4019510" y="3123339"/>
                </a:lnTo>
                <a:close/>
                <a:moveTo>
                  <a:pt x="4354388" y="3098528"/>
                </a:moveTo>
                <a:lnTo>
                  <a:pt x="4367878" y="3108694"/>
                </a:lnTo>
                <a:cubicBezTo>
                  <a:pt x="4365488" y="3118351"/>
                  <a:pt x="4386045" y="3114894"/>
                  <a:pt x="4394198" y="3111785"/>
                </a:cubicBezTo>
                <a:lnTo>
                  <a:pt x="4396920" y="3110750"/>
                </a:lnTo>
                <a:cubicBezTo>
                  <a:pt x="4396158" y="3108854"/>
                  <a:pt x="4389958" y="3109029"/>
                  <a:pt x="4387239" y="3110065"/>
                </a:cubicBezTo>
                <a:lnTo>
                  <a:pt x="4380709" y="3101619"/>
                </a:lnTo>
                <a:cubicBezTo>
                  <a:pt x="4365590" y="3103007"/>
                  <a:pt x="4369506" y="3097142"/>
                  <a:pt x="4354388" y="3098528"/>
                </a:cubicBezTo>
                <a:close/>
                <a:moveTo>
                  <a:pt x="4341659" y="3090258"/>
                </a:moveTo>
                <a:cubicBezTo>
                  <a:pt x="4338942" y="3091293"/>
                  <a:pt x="4331547" y="3096297"/>
                  <a:pt x="4333071" y="3100090"/>
                </a:cubicBezTo>
                <a:cubicBezTo>
                  <a:pt x="4333832" y="3101986"/>
                  <a:pt x="4339270" y="3099914"/>
                  <a:pt x="4341989" y="3098879"/>
                </a:cubicBezTo>
                <a:cubicBezTo>
                  <a:pt x="4344707" y="3097843"/>
                  <a:pt x="4343946" y="3095947"/>
                  <a:pt x="4343184" y="3094051"/>
                </a:cubicBezTo>
                <a:close/>
                <a:moveTo>
                  <a:pt x="4325018" y="3087852"/>
                </a:moveTo>
                <a:lnTo>
                  <a:pt x="4322299" y="3088888"/>
                </a:lnTo>
                <a:cubicBezTo>
                  <a:pt x="4316861" y="3090959"/>
                  <a:pt x="4314904" y="3093891"/>
                  <a:pt x="4316429" y="3097684"/>
                </a:cubicBezTo>
                <a:lnTo>
                  <a:pt x="4319147" y="3096648"/>
                </a:lnTo>
                <a:cubicBezTo>
                  <a:pt x="4324583" y="3094577"/>
                  <a:pt x="4325778" y="3089748"/>
                  <a:pt x="4325018" y="3087852"/>
                </a:cubicBezTo>
                <a:close/>
                <a:moveTo>
                  <a:pt x="1050184" y="3028218"/>
                </a:moveTo>
                <a:cubicBezTo>
                  <a:pt x="1042563" y="3030259"/>
                  <a:pt x="1035641" y="3030086"/>
                  <a:pt x="1028720" y="3029913"/>
                </a:cubicBezTo>
                <a:lnTo>
                  <a:pt x="1011024" y="3031311"/>
                </a:lnTo>
                <a:lnTo>
                  <a:pt x="1012687" y="3035450"/>
                </a:lnTo>
                <a:cubicBezTo>
                  <a:pt x="1018124" y="3033379"/>
                  <a:pt x="1025012" y="3031986"/>
                  <a:pt x="1032748" y="3030883"/>
                </a:cubicBezTo>
                <a:lnTo>
                  <a:pt x="1049477" y="3029006"/>
                </a:lnTo>
                <a:close/>
                <a:moveTo>
                  <a:pt x="450676" y="3011720"/>
                </a:moveTo>
                <a:lnTo>
                  <a:pt x="437692" y="3040027"/>
                </a:lnTo>
                <a:lnTo>
                  <a:pt x="434644" y="3032442"/>
                </a:lnTo>
                <a:lnTo>
                  <a:pt x="450419" y="3011722"/>
                </a:lnTo>
                <a:close/>
                <a:moveTo>
                  <a:pt x="510769" y="3003440"/>
                </a:moveTo>
                <a:lnTo>
                  <a:pt x="505329" y="3005511"/>
                </a:lnTo>
                <a:cubicBezTo>
                  <a:pt x="497175" y="3008619"/>
                  <a:pt x="492499" y="3012586"/>
                  <a:pt x="494785" y="3018276"/>
                </a:cubicBezTo>
                <a:close/>
                <a:moveTo>
                  <a:pt x="719697" y="2985068"/>
                </a:moveTo>
                <a:lnTo>
                  <a:pt x="708822" y="2989211"/>
                </a:lnTo>
                <a:cubicBezTo>
                  <a:pt x="703385" y="2991282"/>
                  <a:pt x="702191" y="2996110"/>
                  <a:pt x="703715" y="2999903"/>
                </a:cubicBezTo>
                <a:close/>
                <a:moveTo>
                  <a:pt x="502817" y="2975858"/>
                </a:moveTo>
                <a:lnTo>
                  <a:pt x="489223" y="2981036"/>
                </a:lnTo>
                <a:cubicBezTo>
                  <a:pt x="483787" y="2983107"/>
                  <a:pt x="481831" y="2986040"/>
                  <a:pt x="483353" y="2989832"/>
                </a:cubicBezTo>
                <a:close/>
                <a:moveTo>
                  <a:pt x="691606" y="2971718"/>
                </a:moveTo>
                <a:lnTo>
                  <a:pt x="686846" y="2973530"/>
                </a:lnTo>
                <a:lnTo>
                  <a:pt x="687177" y="2982151"/>
                </a:lnTo>
                <a:lnTo>
                  <a:pt x="708925" y="2973866"/>
                </a:lnTo>
                <a:lnTo>
                  <a:pt x="709215" y="2972697"/>
                </a:lnTo>
                <a:lnTo>
                  <a:pt x="695592" y="2973755"/>
                </a:lnTo>
                <a:close/>
                <a:moveTo>
                  <a:pt x="649241" y="2944308"/>
                </a:moveTo>
                <a:lnTo>
                  <a:pt x="645234" y="2947019"/>
                </a:lnTo>
                <a:cubicBezTo>
                  <a:pt x="640123" y="2950879"/>
                  <a:pt x="635448" y="2954848"/>
                  <a:pt x="635829" y="2955795"/>
                </a:cubicBezTo>
                <a:lnTo>
                  <a:pt x="641267" y="2953724"/>
                </a:lnTo>
                <a:lnTo>
                  <a:pt x="651132" y="2944569"/>
                </a:lnTo>
                <a:lnTo>
                  <a:pt x="651127" y="2944565"/>
                </a:lnTo>
                <a:close/>
                <a:moveTo>
                  <a:pt x="611304" y="2941670"/>
                </a:moveTo>
                <a:lnTo>
                  <a:pt x="607872" y="2943760"/>
                </a:lnTo>
                <a:cubicBezTo>
                  <a:pt x="605780" y="2945378"/>
                  <a:pt x="604122" y="2947103"/>
                  <a:pt x="604502" y="2948051"/>
                </a:cubicBezTo>
                <a:cubicBezTo>
                  <a:pt x="606026" y="2951843"/>
                  <a:pt x="611465" y="2949771"/>
                  <a:pt x="614184" y="2948737"/>
                </a:cubicBezTo>
                <a:lnTo>
                  <a:pt x="613914" y="2941691"/>
                </a:lnTo>
                <a:close/>
                <a:moveTo>
                  <a:pt x="354978" y="2896614"/>
                </a:moveTo>
                <a:cubicBezTo>
                  <a:pt x="352260" y="2897650"/>
                  <a:pt x="344865" y="2902654"/>
                  <a:pt x="345627" y="2904549"/>
                </a:cubicBezTo>
                <a:cubicBezTo>
                  <a:pt x="347152" y="2908342"/>
                  <a:pt x="352589" y="2906270"/>
                  <a:pt x="355307" y="2905236"/>
                </a:cubicBezTo>
                <a:cubicBezTo>
                  <a:pt x="358026" y="2904200"/>
                  <a:pt x="359983" y="2901267"/>
                  <a:pt x="359220" y="2899372"/>
                </a:cubicBezTo>
                <a:cubicBezTo>
                  <a:pt x="358459" y="2897475"/>
                  <a:pt x="355740" y="2898510"/>
                  <a:pt x="354978" y="2896614"/>
                </a:cubicBezTo>
                <a:close/>
                <a:moveTo>
                  <a:pt x="329851" y="2888695"/>
                </a:moveTo>
                <a:cubicBezTo>
                  <a:pt x="310819" y="2895946"/>
                  <a:pt x="311581" y="2897842"/>
                  <a:pt x="316917" y="2911114"/>
                </a:cubicBezTo>
                <a:lnTo>
                  <a:pt x="335946" y="2903865"/>
                </a:lnTo>
                <a:close/>
                <a:moveTo>
                  <a:pt x="746928" y="2795397"/>
                </a:moveTo>
                <a:cubicBezTo>
                  <a:pt x="730616" y="2801611"/>
                  <a:pt x="716692" y="2798169"/>
                  <a:pt x="700379" y="2804384"/>
                </a:cubicBezTo>
                <a:cubicBezTo>
                  <a:pt x="692225" y="2807491"/>
                  <a:pt x="695273" y="2815076"/>
                  <a:pt x="696795" y="2818868"/>
                </a:cubicBezTo>
                <a:cubicBezTo>
                  <a:pt x="710390" y="2813689"/>
                  <a:pt x="718874" y="2819203"/>
                  <a:pt x="732470" y="2814024"/>
                </a:cubicBezTo>
                <a:close/>
                <a:moveTo>
                  <a:pt x="827952" y="2786394"/>
                </a:moveTo>
                <a:cubicBezTo>
                  <a:pt x="811641" y="2792609"/>
                  <a:pt x="800437" y="2788130"/>
                  <a:pt x="784125" y="2794344"/>
                </a:cubicBezTo>
                <a:lnTo>
                  <a:pt x="760417" y="2805563"/>
                </a:lnTo>
                <a:lnTo>
                  <a:pt x="761942" y="2809356"/>
                </a:lnTo>
                <a:lnTo>
                  <a:pt x="820889" y="2800018"/>
                </a:lnTo>
                <a:cubicBezTo>
                  <a:pt x="825565" y="2796050"/>
                  <a:pt x="826758" y="2791222"/>
                  <a:pt x="827952" y="2786394"/>
                </a:cubicBezTo>
                <a:close/>
                <a:moveTo>
                  <a:pt x="79421" y="2741394"/>
                </a:moveTo>
                <a:lnTo>
                  <a:pt x="73984" y="2743467"/>
                </a:lnTo>
                <a:cubicBezTo>
                  <a:pt x="68547" y="2745537"/>
                  <a:pt x="61152" y="2750540"/>
                  <a:pt x="63438" y="2756230"/>
                </a:cubicBezTo>
                <a:close/>
                <a:moveTo>
                  <a:pt x="3310836" y="2666254"/>
                </a:moveTo>
                <a:lnTo>
                  <a:pt x="3307785" y="2667071"/>
                </a:lnTo>
                <a:lnTo>
                  <a:pt x="3309043" y="2667672"/>
                </a:lnTo>
                <a:close/>
                <a:moveTo>
                  <a:pt x="3412807" y="2662344"/>
                </a:moveTo>
                <a:lnTo>
                  <a:pt x="3400372" y="2662541"/>
                </a:lnTo>
                <a:cubicBezTo>
                  <a:pt x="3385129" y="2666624"/>
                  <a:pt x="3358846" y="2661501"/>
                  <a:pt x="3338520" y="2666947"/>
                </a:cubicBezTo>
                <a:lnTo>
                  <a:pt x="3328356" y="2669668"/>
                </a:lnTo>
                <a:cubicBezTo>
                  <a:pt x="3341631" y="2668140"/>
                  <a:pt x="3356041" y="2670361"/>
                  <a:pt x="3367345" y="2671388"/>
                </a:cubicBezTo>
                <a:cubicBezTo>
                  <a:pt x="3371592" y="2676332"/>
                  <a:pt x="3381755" y="2673609"/>
                  <a:pt x="3386836" y="2672248"/>
                </a:cubicBezTo>
                <a:cubicBezTo>
                  <a:pt x="3412243" y="2665443"/>
                  <a:pt x="3421310" y="2677204"/>
                  <a:pt x="3441636" y="2671758"/>
                </a:cubicBezTo>
                <a:lnTo>
                  <a:pt x="3451535" y="2677214"/>
                </a:lnTo>
                <a:lnTo>
                  <a:pt x="3471861" y="2671770"/>
                </a:lnTo>
                <a:cubicBezTo>
                  <a:pt x="3478080" y="2674159"/>
                  <a:pt x="3497880" y="2685072"/>
                  <a:pt x="3505502" y="2683030"/>
                </a:cubicBezTo>
                <a:cubicBezTo>
                  <a:pt x="3508043" y="2682350"/>
                  <a:pt x="3507472" y="2680475"/>
                  <a:pt x="3506905" y="2678601"/>
                </a:cubicBezTo>
                <a:cubicBezTo>
                  <a:pt x="3508874" y="2676045"/>
                  <a:pt x="3515928" y="2672129"/>
                  <a:pt x="3514789" y="2668380"/>
                </a:cubicBezTo>
                <a:cubicBezTo>
                  <a:pt x="3513649" y="2664631"/>
                  <a:pt x="3508635" y="2663947"/>
                  <a:pt x="3502634" y="2664541"/>
                </a:cubicBezTo>
                <a:cubicBezTo>
                  <a:pt x="3496632" y="2665135"/>
                  <a:pt x="3489646" y="2667007"/>
                  <a:pt x="3484565" y="2668367"/>
                </a:cubicBezTo>
                <a:lnTo>
                  <a:pt x="3482023" y="2669048"/>
                </a:lnTo>
                <a:lnTo>
                  <a:pt x="3472898" y="2666553"/>
                </a:lnTo>
                <a:lnTo>
                  <a:pt x="3434795" y="2667330"/>
                </a:lnTo>
                <a:close/>
                <a:moveTo>
                  <a:pt x="3733074" y="2641820"/>
                </a:moveTo>
                <a:lnTo>
                  <a:pt x="3731526" y="2642499"/>
                </a:lnTo>
                <a:lnTo>
                  <a:pt x="3728644" y="2646781"/>
                </a:lnTo>
                <a:lnTo>
                  <a:pt x="3732237" y="2647724"/>
                </a:lnTo>
                <a:close/>
                <a:moveTo>
                  <a:pt x="3755573" y="2583492"/>
                </a:moveTo>
                <a:lnTo>
                  <a:pt x="3756358" y="2587450"/>
                </a:lnTo>
                <a:cubicBezTo>
                  <a:pt x="3757815" y="2591114"/>
                  <a:pt x="3758955" y="2594863"/>
                  <a:pt x="3748791" y="2597585"/>
                </a:cubicBezTo>
                <a:lnTo>
                  <a:pt x="3742326" y="2635060"/>
                </a:lnTo>
                <a:lnTo>
                  <a:pt x="3744567" y="2646600"/>
                </a:lnTo>
                <a:lnTo>
                  <a:pt x="3737514" y="2652383"/>
                </a:lnTo>
                <a:cubicBezTo>
                  <a:pt x="3732661" y="2648925"/>
                  <a:pt x="3728035" y="2656435"/>
                  <a:pt x="3725723" y="2660191"/>
                </a:cubicBezTo>
                <a:lnTo>
                  <a:pt x="3739011" y="2666953"/>
                </a:lnTo>
                <a:cubicBezTo>
                  <a:pt x="3741552" y="2674164"/>
                  <a:pt x="3740509" y="2681525"/>
                  <a:pt x="3739890" y="2690087"/>
                </a:cubicBezTo>
                <a:lnTo>
                  <a:pt x="3732416" y="2694667"/>
                </a:lnTo>
                <a:lnTo>
                  <a:pt x="3751830" y="2708491"/>
                </a:lnTo>
                <a:lnTo>
                  <a:pt x="3755866" y="2730274"/>
                </a:lnTo>
                <a:lnTo>
                  <a:pt x="3765575" y="2737187"/>
                </a:lnTo>
                <a:lnTo>
                  <a:pt x="3759906" y="2752056"/>
                </a:lnTo>
                <a:lnTo>
                  <a:pt x="3753162" y="2753556"/>
                </a:lnTo>
                <a:lnTo>
                  <a:pt x="3752088" y="2740187"/>
                </a:lnTo>
                <a:lnTo>
                  <a:pt x="3740378" y="2732748"/>
                </a:lnTo>
                <a:cubicBezTo>
                  <a:pt x="3738994" y="2723661"/>
                  <a:pt x="3730019" y="2713670"/>
                  <a:pt x="3721161" y="2709161"/>
                </a:cubicBezTo>
                <a:cubicBezTo>
                  <a:pt x="3719467" y="2704354"/>
                  <a:pt x="3719353" y="2698870"/>
                  <a:pt x="3717660" y="2694064"/>
                </a:cubicBezTo>
                <a:lnTo>
                  <a:pt x="3707529" y="2685949"/>
                </a:lnTo>
                <a:lnTo>
                  <a:pt x="3704026" y="2670852"/>
                </a:lnTo>
                <a:lnTo>
                  <a:pt x="3690003" y="2667170"/>
                </a:lnTo>
                <a:lnTo>
                  <a:pt x="3679802" y="2653627"/>
                </a:lnTo>
                <a:lnTo>
                  <a:pt x="3670278" y="2654126"/>
                </a:lnTo>
                <a:cubicBezTo>
                  <a:pt x="3664043" y="2654371"/>
                  <a:pt x="3659595" y="2654422"/>
                  <a:pt x="3658817" y="2654124"/>
                </a:cubicBezTo>
                <a:cubicBezTo>
                  <a:pt x="3653166" y="2653610"/>
                  <a:pt x="3641864" y="2652582"/>
                  <a:pt x="3634243" y="2654625"/>
                </a:cubicBezTo>
                <a:cubicBezTo>
                  <a:pt x="3629161" y="2655985"/>
                  <a:pt x="3624081" y="2657347"/>
                  <a:pt x="3625218" y="2661097"/>
                </a:cubicBezTo>
                <a:cubicBezTo>
                  <a:pt x="3626928" y="2666719"/>
                  <a:pt x="3631176" y="2671664"/>
                  <a:pt x="3621014" y="2674385"/>
                </a:cubicBezTo>
                <a:cubicBezTo>
                  <a:pt x="3624430" y="2685633"/>
                  <a:pt x="3612034" y="2699089"/>
                  <a:pt x="3604150" y="2709311"/>
                </a:cubicBezTo>
                <a:lnTo>
                  <a:pt x="3571121" y="2718159"/>
                </a:lnTo>
                <a:cubicBezTo>
                  <a:pt x="3532397" y="2708259"/>
                  <a:pt x="3484082" y="2702959"/>
                  <a:pt x="3442556" y="2701920"/>
                </a:cubicBezTo>
                <a:lnTo>
                  <a:pt x="3414478" y="2705340"/>
                </a:lnTo>
                <a:lnTo>
                  <a:pt x="3416043" y="2706026"/>
                </a:lnTo>
                <a:cubicBezTo>
                  <a:pt x="3432356" y="2699811"/>
                  <a:pt x="3442364" y="2709117"/>
                  <a:pt x="3446174" y="2718597"/>
                </a:cubicBezTo>
                <a:cubicBezTo>
                  <a:pt x="3458140" y="2724972"/>
                  <a:pt x="3472826" y="2730311"/>
                  <a:pt x="3489470" y="2732716"/>
                </a:cubicBezTo>
                <a:cubicBezTo>
                  <a:pt x="3495567" y="2747886"/>
                  <a:pt x="3511980" y="2726327"/>
                  <a:pt x="3518838" y="2743392"/>
                </a:cubicBezTo>
                <a:lnTo>
                  <a:pt x="3542441" y="2747519"/>
                </a:lnTo>
                <a:lnTo>
                  <a:pt x="3543100" y="2764761"/>
                </a:lnTo>
                <a:lnTo>
                  <a:pt x="3553872" y="2775963"/>
                </a:lnTo>
                <a:lnTo>
                  <a:pt x="3567797" y="2779404"/>
                </a:lnTo>
                <a:lnTo>
                  <a:pt x="3582913" y="2778019"/>
                </a:lnTo>
                <a:cubicBezTo>
                  <a:pt x="3596837" y="2781460"/>
                  <a:pt x="3614241" y="2785763"/>
                  <a:pt x="3624251" y="2795068"/>
                </a:cubicBezTo>
                <a:lnTo>
                  <a:pt x="3639369" y="2793683"/>
                </a:lnTo>
                <a:cubicBezTo>
                  <a:pt x="3654381" y="2807641"/>
                  <a:pt x="3681795" y="2821249"/>
                  <a:pt x="3703442" y="2828308"/>
                </a:cubicBezTo>
                <a:lnTo>
                  <a:pt x="3708551" y="2817616"/>
                </a:lnTo>
                <a:cubicBezTo>
                  <a:pt x="3729869" y="2816055"/>
                  <a:pt x="3763049" y="2836211"/>
                  <a:pt x="3781214" y="2842410"/>
                </a:cubicBezTo>
                <a:cubicBezTo>
                  <a:pt x="3785787" y="2853787"/>
                  <a:pt x="3801008" y="2837055"/>
                  <a:pt x="3806342" y="2850330"/>
                </a:cubicBezTo>
                <a:lnTo>
                  <a:pt x="3826465" y="2853596"/>
                </a:lnTo>
                <a:lnTo>
                  <a:pt x="3825599" y="2867044"/>
                </a:lnTo>
                <a:cubicBezTo>
                  <a:pt x="3840717" y="2865659"/>
                  <a:pt x="3851923" y="2870136"/>
                  <a:pt x="3865084" y="2871682"/>
                </a:cubicBezTo>
                <a:cubicBezTo>
                  <a:pt x="3864319" y="2869786"/>
                  <a:pt x="3859748" y="2858408"/>
                  <a:pt x="3865185" y="2856337"/>
                </a:cubicBezTo>
                <a:lnTo>
                  <a:pt x="3871385" y="2856162"/>
                </a:lnTo>
                <a:cubicBezTo>
                  <a:pt x="3872908" y="2859954"/>
                  <a:pt x="3876718" y="2869436"/>
                  <a:pt x="3884877" y="2866328"/>
                </a:cubicBezTo>
                <a:cubicBezTo>
                  <a:pt x="3891405" y="2874773"/>
                  <a:pt x="3906091" y="2880111"/>
                  <a:pt x="3919251" y="2881657"/>
                </a:cubicBezTo>
                <a:lnTo>
                  <a:pt x="3936984" y="2894581"/>
                </a:lnTo>
                <a:lnTo>
                  <a:pt x="3945057" y="2895651"/>
                </a:lnTo>
                <a:lnTo>
                  <a:pt x="3941291" y="2890217"/>
                </a:lnTo>
                <a:lnTo>
                  <a:pt x="3938636" y="2877524"/>
                </a:lnTo>
                <a:cubicBezTo>
                  <a:pt x="3929776" y="2873015"/>
                  <a:pt x="3926389" y="2863400"/>
                  <a:pt x="3921844" y="2855664"/>
                </a:cubicBezTo>
                <a:lnTo>
                  <a:pt x="3923620" y="2845224"/>
                </a:lnTo>
                <a:lnTo>
                  <a:pt x="3912643" y="2834707"/>
                </a:lnTo>
                <a:cubicBezTo>
                  <a:pt x="3912107" y="2828021"/>
                  <a:pt x="3911570" y="2821337"/>
                  <a:pt x="3912612" y="2813976"/>
                </a:cubicBezTo>
                <a:cubicBezTo>
                  <a:pt x="3908067" y="2806240"/>
                  <a:pt x="3900787" y="2801055"/>
                  <a:pt x="3893508" y="2795871"/>
                </a:cubicBezTo>
                <a:lnTo>
                  <a:pt x="3894745" y="2778747"/>
                </a:lnTo>
                <a:lnTo>
                  <a:pt x="3883035" y="2771309"/>
                </a:lnTo>
                <a:lnTo>
                  <a:pt x="3877532" y="2755684"/>
                </a:lnTo>
                <a:lnTo>
                  <a:pt x="3875870" y="2771607"/>
                </a:lnTo>
                <a:lnTo>
                  <a:pt x="3885577" y="2778520"/>
                </a:lnTo>
                <a:lnTo>
                  <a:pt x="3884762" y="2796846"/>
                </a:lnTo>
                <a:lnTo>
                  <a:pt x="3877171" y="2795943"/>
                </a:lnTo>
                <a:lnTo>
                  <a:pt x="3869469" y="2789556"/>
                </a:lnTo>
                <a:cubicBezTo>
                  <a:pt x="3868084" y="2780469"/>
                  <a:pt x="3864696" y="2770855"/>
                  <a:pt x="3860152" y="2763118"/>
                </a:cubicBezTo>
                <a:cubicBezTo>
                  <a:pt x="3851294" y="2758608"/>
                  <a:pt x="3851373" y="2743362"/>
                  <a:pt x="3848411" y="2734949"/>
                </a:cubicBezTo>
                <a:cubicBezTo>
                  <a:pt x="3845447" y="2726536"/>
                  <a:pt x="3840905" y="2718799"/>
                  <a:pt x="3841099" y="2709035"/>
                </a:cubicBezTo>
                <a:lnTo>
                  <a:pt x="3829387" y="2701597"/>
                </a:lnTo>
                <a:lnTo>
                  <a:pt x="3826847" y="2694385"/>
                </a:lnTo>
                <a:lnTo>
                  <a:pt x="3812092" y="2693782"/>
                </a:lnTo>
                <a:cubicBezTo>
                  <a:pt x="3823542" y="2669523"/>
                  <a:pt x="3783559" y="2643752"/>
                  <a:pt x="3781524" y="2622497"/>
                </a:cubicBezTo>
                <a:lnTo>
                  <a:pt x="3775513" y="2620918"/>
                </a:lnTo>
                <a:cubicBezTo>
                  <a:pt x="3773340" y="2612168"/>
                  <a:pt x="3768401" y="2604599"/>
                  <a:pt x="3763212" y="2596965"/>
                </a:cubicBezTo>
                <a:close/>
                <a:moveTo>
                  <a:pt x="769869" y="2572768"/>
                </a:moveTo>
                <a:cubicBezTo>
                  <a:pt x="767150" y="2573803"/>
                  <a:pt x="758993" y="2576910"/>
                  <a:pt x="760517" y="2580704"/>
                </a:cubicBezTo>
                <a:cubicBezTo>
                  <a:pt x="761280" y="2582599"/>
                  <a:pt x="766717" y="2580529"/>
                  <a:pt x="769436" y="2579491"/>
                </a:cubicBezTo>
                <a:cubicBezTo>
                  <a:pt x="772155" y="2578456"/>
                  <a:pt x="774872" y="2577420"/>
                  <a:pt x="774111" y="2575524"/>
                </a:cubicBezTo>
                <a:cubicBezTo>
                  <a:pt x="773350" y="2573628"/>
                  <a:pt x="769869" y="2572768"/>
                  <a:pt x="769869" y="2572768"/>
                </a:cubicBezTo>
                <a:close/>
                <a:moveTo>
                  <a:pt x="3748628" y="2568182"/>
                </a:moveTo>
                <a:lnTo>
                  <a:pt x="3748442" y="2569299"/>
                </a:lnTo>
                <a:lnTo>
                  <a:pt x="3748871" y="2569569"/>
                </a:lnTo>
                <a:close/>
                <a:moveTo>
                  <a:pt x="1031958" y="2539466"/>
                </a:moveTo>
                <a:lnTo>
                  <a:pt x="1014306" y="2539964"/>
                </a:lnTo>
                <a:lnTo>
                  <a:pt x="1016269" y="2541390"/>
                </a:lnTo>
                <a:lnTo>
                  <a:pt x="1016714" y="2542416"/>
                </a:lnTo>
                <a:lnTo>
                  <a:pt x="1018947" y="2540072"/>
                </a:lnTo>
                <a:lnTo>
                  <a:pt x="1031348" y="2542043"/>
                </a:lnTo>
                <a:close/>
                <a:moveTo>
                  <a:pt x="3817104" y="2492551"/>
                </a:moveTo>
                <a:lnTo>
                  <a:pt x="3809985" y="2493876"/>
                </a:lnTo>
                <a:lnTo>
                  <a:pt x="3810422" y="2498120"/>
                </a:lnTo>
                <a:lnTo>
                  <a:pt x="3812568" y="2503481"/>
                </a:lnTo>
                <a:lnTo>
                  <a:pt x="3825368" y="2506980"/>
                </a:lnTo>
                <a:lnTo>
                  <a:pt x="3823288" y="2503681"/>
                </a:lnTo>
                <a:close/>
                <a:moveTo>
                  <a:pt x="3820855" y="2420890"/>
                </a:moveTo>
                <a:lnTo>
                  <a:pt x="3816698" y="2422698"/>
                </a:lnTo>
                <a:lnTo>
                  <a:pt x="3817610" y="2428327"/>
                </a:lnTo>
                <a:cubicBezTo>
                  <a:pt x="3819930" y="2427112"/>
                  <a:pt x="3823663" y="2422939"/>
                  <a:pt x="3822749" y="2421198"/>
                </a:cubicBezTo>
                <a:close/>
                <a:moveTo>
                  <a:pt x="3938416" y="2416872"/>
                </a:moveTo>
                <a:cubicBezTo>
                  <a:pt x="3920477" y="2416609"/>
                  <a:pt x="3904237" y="2417412"/>
                  <a:pt x="3888313" y="2418130"/>
                </a:cubicBezTo>
                <a:lnTo>
                  <a:pt x="3841451" y="2418857"/>
                </a:lnTo>
                <a:lnTo>
                  <a:pt x="3836596" y="2425041"/>
                </a:lnTo>
                <a:lnTo>
                  <a:pt x="3843560" y="2421396"/>
                </a:lnTo>
                <a:cubicBezTo>
                  <a:pt x="3854171" y="2424713"/>
                  <a:pt x="3878627" y="2431874"/>
                  <a:pt x="3890234" y="2425797"/>
                </a:cubicBezTo>
                <a:cubicBezTo>
                  <a:pt x="3897613" y="2428589"/>
                  <a:pt x="3910132" y="2424252"/>
                  <a:pt x="3919418" y="2419391"/>
                </a:cubicBezTo>
                <a:lnTo>
                  <a:pt x="3935086" y="2426715"/>
                </a:lnTo>
                <a:cubicBezTo>
                  <a:pt x="3942049" y="2423068"/>
                  <a:pt x="3954569" y="2418733"/>
                  <a:pt x="3961947" y="2421524"/>
                </a:cubicBezTo>
                <a:lnTo>
                  <a:pt x="3962345" y="2421316"/>
                </a:lnTo>
                <a:close/>
                <a:moveTo>
                  <a:pt x="3875522" y="2389130"/>
                </a:moveTo>
                <a:lnTo>
                  <a:pt x="3841738" y="2392526"/>
                </a:lnTo>
                <a:lnTo>
                  <a:pt x="3844132" y="2394199"/>
                </a:lnTo>
                <a:lnTo>
                  <a:pt x="3844685" y="2394343"/>
                </a:lnTo>
                <a:lnTo>
                  <a:pt x="3857910" y="2398351"/>
                </a:lnTo>
                <a:close/>
                <a:moveTo>
                  <a:pt x="912849" y="2365822"/>
                </a:moveTo>
                <a:lnTo>
                  <a:pt x="912212" y="2365992"/>
                </a:lnTo>
                <a:cubicBezTo>
                  <a:pt x="910942" y="2366331"/>
                  <a:pt x="909037" y="2366843"/>
                  <a:pt x="907520" y="2367501"/>
                </a:cubicBezTo>
                <a:lnTo>
                  <a:pt x="905351" y="2369713"/>
                </a:lnTo>
                <a:lnTo>
                  <a:pt x="905918" y="2370233"/>
                </a:lnTo>
                <a:lnTo>
                  <a:pt x="913060" y="2373303"/>
                </a:lnTo>
                <a:lnTo>
                  <a:pt x="916136" y="2374025"/>
                </a:lnTo>
                <a:lnTo>
                  <a:pt x="918803" y="2373901"/>
                </a:lnTo>
                <a:lnTo>
                  <a:pt x="918988" y="2373866"/>
                </a:lnTo>
                <a:close/>
                <a:moveTo>
                  <a:pt x="901552" y="2351021"/>
                </a:moveTo>
                <a:lnTo>
                  <a:pt x="893606" y="2358915"/>
                </a:lnTo>
                <a:lnTo>
                  <a:pt x="899432" y="2364270"/>
                </a:lnTo>
                <a:lnTo>
                  <a:pt x="902314" y="2360535"/>
                </a:lnTo>
                <a:lnTo>
                  <a:pt x="906913" y="2358045"/>
                </a:lnTo>
                <a:close/>
                <a:moveTo>
                  <a:pt x="3697263" y="2216245"/>
                </a:moveTo>
                <a:lnTo>
                  <a:pt x="3685988" y="2222149"/>
                </a:lnTo>
                <a:lnTo>
                  <a:pt x="3696423" y="2219623"/>
                </a:lnTo>
                <a:close/>
                <a:moveTo>
                  <a:pt x="3730590" y="2212105"/>
                </a:moveTo>
                <a:cubicBezTo>
                  <a:pt x="3729679" y="2210364"/>
                  <a:pt x="3727357" y="2211580"/>
                  <a:pt x="3725038" y="2212794"/>
                </a:cubicBezTo>
                <a:lnTo>
                  <a:pt x="3724203" y="2216142"/>
                </a:lnTo>
                <a:lnTo>
                  <a:pt x="3727461" y="2216927"/>
                </a:lnTo>
                <a:close/>
                <a:moveTo>
                  <a:pt x="3854244" y="2211696"/>
                </a:moveTo>
                <a:cubicBezTo>
                  <a:pt x="3856254" y="2213417"/>
                  <a:pt x="3857269" y="2216768"/>
                  <a:pt x="3859092" y="2220251"/>
                </a:cubicBezTo>
                <a:lnTo>
                  <a:pt x="3834139" y="2217788"/>
                </a:lnTo>
                <a:lnTo>
                  <a:pt x="3843424" y="2212926"/>
                </a:lnTo>
                <a:cubicBezTo>
                  <a:pt x="3849228" y="2209886"/>
                  <a:pt x="3852233" y="2209976"/>
                  <a:pt x="3854244" y="2211696"/>
                </a:cubicBezTo>
                <a:close/>
                <a:moveTo>
                  <a:pt x="3765330" y="2205008"/>
                </a:moveTo>
                <a:cubicBezTo>
                  <a:pt x="3758365" y="2208655"/>
                  <a:pt x="3754550" y="2223964"/>
                  <a:pt x="3756372" y="2227446"/>
                </a:cubicBezTo>
                <a:cubicBezTo>
                  <a:pt x="3760019" y="2234412"/>
                  <a:pt x="3775856" y="2219464"/>
                  <a:pt x="3780414" y="2228170"/>
                </a:cubicBezTo>
                <a:lnTo>
                  <a:pt x="3797990" y="2227840"/>
                </a:lnTo>
                <a:lnTo>
                  <a:pt x="3816563" y="2218115"/>
                </a:lnTo>
                <a:cubicBezTo>
                  <a:pt x="3818884" y="2216900"/>
                  <a:pt x="3823527" y="2214469"/>
                  <a:pt x="3822616" y="2212728"/>
                </a:cubicBezTo>
                <a:cubicBezTo>
                  <a:pt x="3820791" y="2209247"/>
                  <a:pt x="3774531" y="2211283"/>
                  <a:pt x="3774531" y="2211283"/>
                </a:cubicBezTo>
                <a:cubicBezTo>
                  <a:pt x="3773619" y="2209542"/>
                  <a:pt x="3769973" y="2202578"/>
                  <a:pt x="3765330" y="2205008"/>
                </a:cubicBezTo>
                <a:close/>
                <a:moveTo>
                  <a:pt x="3634593" y="2186942"/>
                </a:moveTo>
                <a:lnTo>
                  <a:pt x="3631151" y="2194162"/>
                </a:lnTo>
                <a:lnTo>
                  <a:pt x="3632055" y="2198249"/>
                </a:lnTo>
                <a:lnTo>
                  <a:pt x="3632706" y="2200094"/>
                </a:lnTo>
                <a:lnTo>
                  <a:pt x="3638239" y="2193908"/>
                </a:lnTo>
                <a:lnTo>
                  <a:pt x="3637441" y="2192382"/>
                </a:lnTo>
                <a:lnTo>
                  <a:pt x="3637105" y="2191941"/>
                </a:lnTo>
                <a:lnTo>
                  <a:pt x="3637073" y="2191678"/>
                </a:lnTo>
                <a:close/>
                <a:moveTo>
                  <a:pt x="746193" y="2154160"/>
                </a:moveTo>
                <a:lnTo>
                  <a:pt x="739259" y="2160045"/>
                </a:lnTo>
                <a:lnTo>
                  <a:pt x="739926" y="2161705"/>
                </a:lnTo>
                <a:lnTo>
                  <a:pt x="740234" y="2162196"/>
                </a:lnTo>
                <a:lnTo>
                  <a:pt x="740233" y="2162472"/>
                </a:lnTo>
                <a:lnTo>
                  <a:pt x="742307" y="2167630"/>
                </a:lnTo>
                <a:lnTo>
                  <a:pt x="747084" y="2160470"/>
                </a:lnTo>
                <a:lnTo>
                  <a:pt x="746653" y="2156139"/>
                </a:lnTo>
                <a:close/>
                <a:moveTo>
                  <a:pt x="644379" y="2127459"/>
                </a:moveTo>
                <a:lnTo>
                  <a:pt x="640274" y="2132160"/>
                </a:lnTo>
                <a:cubicBezTo>
                  <a:pt x="641036" y="2134056"/>
                  <a:pt x="643755" y="2133020"/>
                  <a:pt x="646472" y="2131984"/>
                </a:cubicBezTo>
                <a:lnTo>
                  <a:pt x="647850" y="2128592"/>
                </a:lnTo>
                <a:close/>
                <a:moveTo>
                  <a:pt x="690675" y="2126077"/>
                </a:moveTo>
                <a:lnTo>
                  <a:pt x="678859" y="2127683"/>
                </a:lnTo>
                <a:lnTo>
                  <a:pt x="677471" y="2131108"/>
                </a:lnTo>
                <a:close/>
                <a:moveTo>
                  <a:pt x="500177" y="2111189"/>
                </a:moveTo>
                <a:lnTo>
                  <a:pt x="527262" y="2116176"/>
                </a:lnTo>
                <a:lnTo>
                  <a:pt x="516387" y="2120320"/>
                </a:lnTo>
                <a:cubicBezTo>
                  <a:pt x="502793" y="2125499"/>
                  <a:pt x="503225" y="2118774"/>
                  <a:pt x="500177" y="2111189"/>
                </a:cubicBezTo>
                <a:close/>
                <a:moveTo>
                  <a:pt x="568372" y="2109261"/>
                </a:moveTo>
                <a:lnTo>
                  <a:pt x="546621" y="2117547"/>
                </a:lnTo>
                <a:cubicBezTo>
                  <a:pt x="543903" y="2118583"/>
                  <a:pt x="538467" y="2120655"/>
                  <a:pt x="539228" y="2122551"/>
                </a:cubicBezTo>
                <a:cubicBezTo>
                  <a:pt x="540753" y="2126343"/>
                  <a:pt x="591872" y="2128735"/>
                  <a:pt x="591872" y="2128735"/>
                </a:cubicBezTo>
                <a:cubicBezTo>
                  <a:pt x="592634" y="2130630"/>
                  <a:pt x="595683" y="2138215"/>
                  <a:pt x="601119" y="2136144"/>
                </a:cubicBezTo>
                <a:cubicBezTo>
                  <a:pt x="605198" y="2134590"/>
                  <a:pt x="608812" y="2129933"/>
                  <a:pt x="611216" y="2125190"/>
                </a:cubicBezTo>
                <a:lnTo>
                  <a:pt x="613452" y="2116153"/>
                </a:lnTo>
                <a:lnTo>
                  <a:pt x="599644" y="2113106"/>
                </a:lnTo>
                <a:lnTo>
                  <a:pt x="593024" y="2114048"/>
                </a:lnTo>
                <a:cubicBezTo>
                  <a:pt x="590616" y="2113906"/>
                  <a:pt x="588686" y="2113002"/>
                  <a:pt x="587732" y="2110631"/>
                </a:cubicBezTo>
                <a:close/>
                <a:moveTo>
                  <a:pt x="795183" y="1946045"/>
                </a:moveTo>
                <a:lnTo>
                  <a:pt x="795543" y="1950560"/>
                </a:lnTo>
                <a:lnTo>
                  <a:pt x="806488" y="1946390"/>
                </a:lnTo>
                <a:close/>
                <a:moveTo>
                  <a:pt x="531261" y="1924423"/>
                </a:moveTo>
                <a:lnTo>
                  <a:pt x="505386" y="1934282"/>
                </a:lnTo>
                <a:lnTo>
                  <a:pt x="542981" y="1934046"/>
                </a:lnTo>
                <a:close/>
                <a:moveTo>
                  <a:pt x="1231699" y="1919961"/>
                </a:moveTo>
                <a:lnTo>
                  <a:pt x="1223545" y="1923069"/>
                </a:lnTo>
                <a:lnTo>
                  <a:pt x="1225069" y="1926861"/>
                </a:lnTo>
                <a:cubicBezTo>
                  <a:pt x="1228117" y="1934447"/>
                  <a:pt x="1228879" y="1936342"/>
                  <a:pt x="1239754" y="1932199"/>
                </a:cubicBezTo>
                <a:lnTo>
                  <a:pt x="1251823" y="1923228"/>
                </a:lnTo>
                <a:close/>
                <a:moveTo>
                  <a:pt x="574431" y="1899231"/>
                </a:moveTo>
                <a:cubicBezTo>
                  <a:pt x="571714" y="1900266"/>
                  <a:pt x="567036" y="1904235"/>
                  <a:pt x="567800" y="1906130"/>
                </a:cubicBezTo>
                <a:cubicBezTo>
                  <a:pt x="568559" y="1908027"/>
                  <a:pt x="572041" y="1908888"/>
                  <a:pt x="574760" y="1907851"/>
                </a:cubicBezTo>
                <a:close/>
                <a:moveTo>
                  <a:pt x="722095" y="1798175"/>
                </a:moveTo>
                <a:lnTo>
                  <a:pt x="739765" y="1811217"/>
                </a:lnTo>
                <a:lnTo>
                  <a:pt x="742207" y="1810813"/>
                </a:lnTo>
                <a:lnTo>
                  <a:pt x="738231" y="1800238"/>
                </a:lnTo>
                <a:close/>
                <a:moveTo>
                  <a:pt x="3572388" y="1782463"/>
                </a:moveTo>
                <a:lnTo>
                  <a:pt x="3568692" y="1784040"/>
                </a:lnTo>
                <a:lnTo>
                  <a:pt x="3568996" y="1784044"/>
                </a:lnTo>
                <a:lnTo>
                  <a:pt x="3572402" y="1782807"/>
                </a:lnTo>
                <a:close/>
                <a:moveTo>
                  <a:pt x="669682" y="1764119"/>
                </a:moveTo>
                <a:lnTo>
                  <a:pt x="669829" y="1766947"/>
                </a:lnTo>
                <a:lnTo>
                  <a:pt x="680475" y="1770653"/>
                </a:lnTo>
                <a:lnTo>
                  <a:pt x="682274" y="1778387"/>
                </a:lnTo>
                <a:cubicBezTo>
                  <a:pt x="687730" y="1785024"/>
                  <a:pt x="694718" y="1789826"/>
                  <a:pt x="701706" y="1794626"/>
                </a:cubicBezTo>
                <a:cubicBezTo>
                  <a:pt x="702604" y="1798494"/>
                  <a:pt x="703803" y="1803649"/>
                  <a:pt x="702873" y="1808064"/>
                </a:cubicBezTo>
                <a:lnTo>
                  <a:pt x="706501" y="1815248"/>
                </a:lnTo>
                <a:lnTo>
                  <a:pt x="708387" y="1816395"/>
                </a:lnTo>
                <a:lnTo>
                  <a:pt x="727597" y="1813225"/>
                </a:lnTo>
                <a:lnTo>
                  <a:pt x="717538" y="1795402"/>
                </a:lnTo>
                <a:lnTo>
                  <a:pt x="715883" y="1781545"/>
                </a:lnTo>
                <a:lnTo>
                  <a:pt x="710430" y="1778328"/>
                </a:lnTo>
                <a:cubicBezTo>
                  <a:pt x="704607" y="1776385"/>
                  <a:pt x="698140" y="1775334"/>
                  <a:pt x="692130" y="1775153"/>
                </a:cubicBezTo>
                <a:lnTo>
                  <a:pt x="674638" y="1764345"/>
                </a:lnTo>
                <a:close/>
                <a:moveTo>
                  <a:pt x="3279099" y="1632299"/>
                </a:moveTo>
                <a:cubicBezTo>
                  <a:pt x="3267493" y="1638376"/>
                  <a:pt x="3259202" y="1633844"/>
                  <a:pt x="3247595" y="1639922"/>
                </a:cubicBezTo>
                <a:lnTo>
                  <a:pt x="3247437" y="1640199"/>
                </a:lnTo>
                <a:lnTo>
                  <a:pt x="3264428" y="1637364"/>
                </a:lnTo>
                <a:cubicBezTo>
                  <a:pt x="3265340" y="1639106"/>
                  <a:pt x="3266251" y="1640847"/>
                  <a:pt x="3267515" y="1641849"/>
                </a:cubicBezTo>
                <a:lnTo>
                  <a:pt x="3268415" y="1641857"/>
                </a:lnTo>
                <a:lnTo>
                  <a:pt x="3273212" y="1640734"/>
                </a:lnTo>
                <a:lnTo>
                  <a:pt x="3277508" y="1641648"/>
                </a:lnTo>
                <a:close/>
                <a:moveTo>
                  <a:pt x="309138" y="1602981"/>
                </a:moveTo>
                <a:lnTo>
                  <a:pt x="306816" y="1604197"/>
                </a:lnTo>
                <a:cubicBezTo>
                  <a:pt x="302175" y="1606627"/>
                  <a:pt x="301676" y="1611325"/>
                  <a:pt x="302586" y="1613067"/>
                </a:cubicBezTo>
                <a:lnTo>
                  <a:pt x="304908" y="1611851"/>
                </a:lnTo>
                <a:cubicBezTo>
                  <a:pt x="309551" y="1609420"/>
                  <a:pt x="310961" y="1606462"/>
                  <a:pt x="309138" y="1602981"/>
                </a:cubicBezTo>
                <a:close/>
                <a:moveTo>
                  <a:pt x="293883" y="1602094"/>
                </a:moveTo>
                <a:cubicBezTo>
                  <a:pt x="292973" y="1600352"/>
                  <a:pt x="288328" y="1602784"/>
                  <a:pt x="286007" y="1604000"/>
                </a:cubicBezTo>
                <a:cubicBezTo>
                  <a:pt x="283686" y="1605215"/>
                  <a:pt x="284597" y="1606956"/>
                  <a:pt x="285509" y="1608697"/>
                </a:cubicBezTo>
                <a:lnTo>
                  <a:pt x="287332" y="1612181"/>
                </a:lnTo>
                <a:cubicBezTo>
                  <a:pt x="289652" y="1610965"/>
                  <a:pt x="295706" y="1605577"/>
                  <a:pt x="293883" y="1602094"/>
                </a:cubicBezTo>
                <a:close/>
                <a:moveTo>
                  <a:pt x="252516" y="1591586"/>
                </a:moveTo>
                <a:cubicBezTo>
                  <a:pt x="247252" y="1592124"/>
                  <a:pt x="240992" y="1594292"/>
                  <a:pt x="237510" y="1596117"/>
                </a:cubicBezTo>
                <a:lnTo>
                  <a:pt x="235187" y="1597332"/>
                </a:lnTo>
                <a:cubicBezTo>
                  <a:pt x="236098" y="1599073"/>
                  <a:pt x="241653" y="1598382"/>
                  <a:pt x="243976" y="1597166"/>
                </a:cubicBezTo>
                <a:lnTo>
                  <a:pt x="250855" y="1604657"/>
                </a:lnTo>
                <a:cubicBezTo>
                  <a:pt x="264288" y="1602061"/>
                  <a:pt x="261466" y="1607975"/>
                  <a:pt x="274898" y="1605379"/>
                </a:cubicBezTo>
                <a:lnTo>
                  <a:pt x="261551" y="1596839"/>
                </a:lnTo>
                <a:cubicBezTo>
                  <a:pt x="262050" y="1592140"/>
                  <a:pt x="257780" y="1591048"/>
                  <a:pt x="252516" y="1591586"/>
                </a:cubicBezTo>
                <a:close/>
                <a:moveTo>
                  <a:pt x="3540340" y="1577596"/>
                </a:moveTo>
                <a:lnTo>
                  <a:pt x="3488440" y="1591460"/>
                </a:lnTo>
                <a:cubicBezTo>
                  <a:pt x="3484707" y="1595633"/>
                  <a:pt x="3484211" y="1600330"/>
                  <a:pt x="3483713" y="1605029"/>
                </a:cubicBezTo>
                <a:cubicBezTo>
                  <a:pt x="3497642" y="1597735"/>
                  <a:pt x="3508252" y="1601053"/>
                  <a:pt x="3522180" y="1593760"/>
                </a:cubicBezTo>
                <a:lnTo>
                  <a:pt x="3542162" y="1581078"/>
                </a:lnTo>
                <a:close/>
                <a:moveTo>
                  <a:pt x="4174893" y="1569242"/>
                </a:moveTo>
                <a:lnTo>
                  <a:pt x="4162288" y="1584716"/>
                </a:lnTo>
                <a:lnTo>
                  <a:pt x="4166931" y="1582285"/>
                </a:lnTo>
                <a:cubicBezTo>
                  <a:pt x="4171575" y="1579853"/>
                  <a:pt x="4177628" y="1574466"/>
                  <a:pt x="4174893" y="1569242"/>
                </a:cubicBezTo>
                <a:close/>
                <a:moveTo>
                  <a:pt x="3597796" y="1563042"/>
                </a:moveTo>
                <a:cubicBezTo>
                  <a:pt x="3586187" y="1569120"/>
                  <a:pt x="3577898" y="1564586"/>
                  <a:pt x="3566290" y="1570664"/>
                </a:cubicBezTo>
                <a:lnTo>
                  <a:pt x="3555509" y="1589620"/>
                </a:lnTo>
                <a:cubicBezTo>
                  <a:pt x="3569438" y="1582326"/>
                  <a:pt x="3582372" y="1584429"/>
                  <a:pt x="3596300" y="1577136"/>
                </a:cubicBezTo>
                <a:cubicBezTo>
                  <a:pt x="3603265" y="1573489"/>
                  <a:pt x="3599617" y="1566524"/>
                  <a:pt x="3597796" y="1563042"/>
                </a:cubicBezTo>
                <a:close/>
                <a:moveTo>
                  <a:pt x="576023" y="1551875"/>
                </a:moveTo>
                <a:lnTo>
                  <a:pt x="576776" y="1553339"/>
                </a:lnTo>
                <a:lnTo>
                  <a:pt x="596243" y="1552483"/>
                </a:lnTo>
                <a:close/>
                <a:moveTo>
                  <a:pt x="570066" y="1531504"/>
                </a:moveTo>
                <a:lnTo>
                  <a:pt x="573171" y="1544849"/>
                </a:lnTo>
                <a:lnTo>
                  <a:pt x="582983" y="1532804"/>
                </a:lnTo>
                <a:lnTo>
                  <a:pt x="571873" y="1534184"/>
                </a:lnTo>
                <a:close/>
                <a:moveTo>
                  <a:pt x="2947431" y="1517355"/>
                </a:moveTo>
                <a:lnTo>
                  <a:pt x="2940241" y="1518555"/>
                </a:lnTo>
                <a:lnTo>
                  <a:pt x="2939955" y="1521269"/>
                </a:lnTo>
                <a:close/>
                <a:moveTo>
                  <a:pt x="1539382" y="1516736"/>
                </a:moveTo>
                <a:cubicBezTo>
                  <a:pt x="1531256" y="1516311"/>
                  <a:pt x="1524780" y="1516651"/>
                  <a:pt x="1521876" y="1518170"/>
                </a:cubicBezTo>
                <a:cubicBezTo>
                  <a:pt x="1521876" y="1518170"/>
                  <a:pt x="1519553" y="1519386"/>
                  <a:pt x="1520467" y="1521127"/>
                </a:cubicBezTo>
                <a:cubicBezTo>
                  <a:pt x="1523201" y="1526351"/>
                  <a:pt x="1547245" y="1527073"/>
                  <a:pt x="1555121" y="1525168"/>
                </a:cubicBezTo>
                <a:lnTo>
                  <a:pt x="1592010" y="1539130"/>
                </a:lnTo>
                <a:lnTo>
                  <a:pt x="1598975" y="1535482"/>
                </a:lnTo>
                <a:cubicBezTo>
                  <a:pt x="1603619" y="1533051"/>
                  <a:pt x="1605940" y="1531836"/>
                  <a:pt x="1605028" y="1530095"/>
                </a:cubicBezTo>
                <a:cubicBezTo>
                  <a:pt x="1602977" y="1526177"/>
                  <a:pt x="1563760" y="1518011"/>
                  <a:pt x="1539382" y="1516736"/>
                </a:cubicBezTo>
                <a:close/>
                <a:moveTo>
                  <a:pt x="540615" y="1515240"/>
                </a:moveTo>
                <a:lnTo>
                  <a:pt x="537935" y="1527957"/>
                </a:lnTo>
                <a:lnTo>
                  <a:pt x="549781" y="1536819"/>
                </a:lnTo>
                <a:lnTo>
                  <a:pt x="551485" y="1544152"/>
                </a:lnTo>
                <a:lnTo>
                  <a:pt x="551614" y="1544134"/>
                </a:lnTo>
                <a:lnTo>
                  <a:pt x="555574" y="1545845"/>
                </a:lnTo>
                <a:lnTo>
                  <a:pt x="557696" y="1537207"/>
                </a:lnTo>
                <a:lnTo>
                  <a:pt x="547980" y="1529086"/>
                </a:lnTo>
                <a:lnTo>
                  <a:pt x="550430" y="1515523"/>
                </a:lnTo>
                <a:lnTo>
                  <a:pt x="541947" y="1516576"/>
                </a:lnTo>
                <a:close/>
                <a:moveTo>
                  <a:pt x="1553879" y="1505851"/>
                </a:moveTo>
                <a:lnTo>
                  <a:pt x="1598073" y="1509623"/>
                </a:lnTo>
                <a:lnTo>
                  <a:pt x="1594153" y="1506156"/>
                </a:lnTo>
                <a:lnTo>
                  <a:pt x="1577922" y="1506572"/>
                </a:lnTo>
                <a:close/>
                <a:moveTo>
                  <a:pt x="343640" y="1505048"/>
                </a:moveTo>
                <a:cubicBezTo>
                  <a:pt x="343142" y="1509745"/>
                  <a:pt x="341235" y="1517400"/>
                  <a:pt x="333358" y="1519306"/>
                </a:cubicBezTo>
                <a:cubicBezTo>
                  <a:pt x="334270" y="1521046"/>
                  <a:pt x="332861" y="1524003"/>
                  <a:pt x="330538" y="1525219"/>
                </a:cubicBezTo>
                <a:cubicBezTo>
                  <a:pt x="325896" y="1527651"/>
                  <a:pt x="320840" y="1523643"/>
                  <a:pt x="316694" y="1521377"/>
                </a:cubicBezTo>
                <a:lnTo>
                  <a:pt x="317276" y="1505541"/>
                </a:lnTo>
                <a:cubicBezTo>
                  <a:pt x="319599" y="1504326"/>
                  <a:pt x="338085" y="1505738"/>
                  <a:pt x="343640" y="1505048"/>
                </a:cubicBezTo>
                <a:close/>
                <a:moveTo>
                  <a:pt x="746145" y="1482866"/>
                </a:moveTo>
                <a:cubicBezTo>
                  <a:pt x="745234" y="1481125"/>
                  <a:pt x="740590" y="1483556"/>
                  <a:pt x="740590" y="1483556"/>
                </a:cubicBezTo>
                <a:cubicBezTo>
                  <a:pt x="738270" y="1484773"/>
                  <a:pt x="736858" y="1487729"/>
                  <a:pt x="737771" y="1489470"/>
                </a:cubicBezTo>
                <a:cubicBezTo>
                  <a:pt x="740093" y="1488253"/>
                  <a:pt x="747057" y="1484607"/>
                  <a:pt x="746145" y="1482866"/>
                </a:cubicBezTo>
                <a:close/>
                <a:moveTo>
                  <a:pt x="3072609" y="1469559"/>
                </a:moveTo>
                <a:lnTo>
                  <a:pt x="3064986" y="1477302"/>
                </a:lnTo>
                <a:lnTo>
                  <a:pt x="3070792" y="1476851"/>
                </a:lnTo>
                <a:close/>
                <a:moveTo>
                  <a:pt x="1433509" y="1462389"/>
                </a:moveTo>
                <a:cubicBezTo>
                  <a:pt x="1436245" y="1467613"/>
                  <a:pt x="1432014" y="1476484"/>
                  <a:pt x="1427371" y="1478913"/>
                </a:cubicBezTo>
                <a:cubicBezTo>
                  <a:pt x="1422729" y="1481346"/>
                  <a:pt x="1417176" y="1482035"/>
                  <a:pt x="1415351" y="1478554"/>
                </a:cubicBezTo>
                <a:lnTo>
                  <a:pt x="1414938" y="1472114"/>
                </a:lnTo>
                <a:lnTo>
                  <a:pt x="1427954" y="1463080"/>
                </a:lnTo>
                <a:cubicBezTo>
                  <a:pt x="1427954" y="1463080"/>
                  <a:pt x="1432598" y="1460648"/>
                  <a:pt x="1433509" y="1462389"/>
                </a:cubicBezTo>
                <a:close/>
                <a:moveTo>
                  <a:pt x="598362" y="1456255"/>
                </a:moveTo>
                <a:cubicBezTo>
                  <a:pt x="599513" y="1457039"/>
                  <a:pt x="600196" y="1458345"/>
                  <a:pt x="600651" y="1459215"/>
                </a:cubicBezTo>
                <a:cubicBezTo>
                  <a:pt x="601563" y="1460957"/>
                  <a:pt x="604215" y="1477317"/>
                  <a:pt x="601893" y="1478533"/>
                </a:cubicBezTo>
                <a:lnTo>
                  <a:pt x="585728" y="1475904"/>
                </a:lnTo>
                <a:cubicBezTo>
                  <a:pt x="585313" y="1469466"/>
                  <a:pt x="586309" y="1460069"/>
                  <a:pt x="593272" y="1456423"/>
                </a:cubicBezTo>
                <a:cubicBezTo>
                  <a:pt x="595595" y="1455207"/>
                  <a:pt x="597212" y="1455470"/>
                  <a:pt x="598362" y="1456255"/>
                </a:cubicBezTo>
                <a:close/>
                <a:moveTo>
                  <a:pt x="1374401" y="1451188"/>
                </a:moveTo>
                <a:cubicBezTo>
                  <a:pt x="1381363" y="1447541"/>
                  <a:pt x="1400266" y="1455392"/>
                  <a:pt x="1404412" y="1457658"/>
                </a:cubicBezTo>
                <a:lnTo>
                  <a:pt x="1393217" y="1470176"/>
                </a:lnTo>
                <a:lnTo>
                  <a:pt x="1397860" y="1467744"/>
                </a:lnTo>
                <a:cubicBezTo>
                  <a:pt x="1404825" y="1464098"/>
                  <a:pt x="1402089" y="1458875"/>
                  <a:pt x="1412288" y="1455754"/>
                </a:cubicBezTo>
                <a:lnTo>
                  <a:pt x="1413113" y="1468632"/>
                </a:lnTo>
                <a:lnTo>
                  <a:pt x="1408472" y="1471063"/>
                </a:lnTo>
                <a:cubicBezTo>
                  <a:pt x="1400927" y="1475013"/>
                  <a:pt x="1396031" y="1476606"/>
                  <a:pt x="1392656" y="1476606"/>
                </a:cubicBezTo>
                <a:cubicBezTo>
                  <a:pt x="1382531" y="1476602"/>
                  <a:pt x="1386110" y="1462250"/>
                  <a:pt x="1372990" y="1454144"/>
                </a:cubicBezTo>
                <a:cubicBezTo>
                  <a:pt x="1372990" y="1454144"/>
                  <a:pt x="1372078" y="1452403"/>
                  <a:pt x="1374401" y="1451188"/>
                </a:cubicBezTo>
                <a:close/>
                <a:moveTo>
                  <a:pt x="3899191" y="1450153"/>
                </a:moveTo>
                <a:cubicBezTo>
                  <a:pt x="3897511" y="1450478"/>
                  <a:pt x="3895772" y="1451389"/>
                  <a:pt x="3894611" y="1451996"/>
                </a:cubicBezTo>
                <a:cubicBezTo>
                  <a:pt x="3892289" y="1453212"/>
                  <a:pt x="3890879" y="1456169"/>
                  <a:pt x="3891790" y="1457911"/>
                </a:cubicBezTo>
                <a:cubicBezTo>
                  <a:pt x="3892702" y="1459652"/>
                  <a:pt x="3895024" y="1458436"/>
                  <a:pt x="3895936" y="1460176"/>
                </a:cubicBezTo>
                <a:cubicBezTo>
                  <a:pt x="3898256" y="1458961"/>
                  <a:pt x="3904309" y="1453574"/>
                  <a:pt x="3903399" y="1451833"/>
                </a:cubicBezTo>
                <a:cubicBezTo>
                  <a:pt x="3902486" y="1450091"/>
                  <a:pt x="3900869" y="1449829"/>
                  <a:pt x="3899191" y="1450153"/>
                </a:cubicBezTo>
                <a:close/>
                <a:moveTo>
                  <a:pt x="3119038" y="1445248"/>
                </a:moveTo>
                <a:lnTo>
                  <a:pt x="3100467" y="1454971"/>
                </a:lnTo>
                <a:lnTo>
                  <a:pt x="3086952" y="1468704"/>
                </a:lnTo>
                <a:lnTo>
                  <a:pt x="3110168" y="1456548"/>
                </a:lnTo>
                <a:close/>
                <a:moveTo>
                  <a:pt x="3928435" y="1443159"/>
                </a:moveTo>
                <a:lnTo>
                  <a:pt x="3912186" y="1451667"/>
                </a:lnTo>
                <a:lnTo>
                  <a:pt x="3919478" y="1465598"/>
                </a:lnTo>
                <a:cubicBezTo>
                  <a:pt x="3935730" y="1457088"/>
                  <a:pt x="3934819" y="1455347"/>
                  <a:pt x="3928435" y="1443159"/>
                </a:cubicBezTo>
                <a:close/>
                <a:moveTo>
                  <a:pt x="3111747" y="1431318"/>
                </a:moveTo>
                <a:lnTo>
                  <a:pt x="3099142" y="1446791"/>
                </a:lnTo>
                <a:lnTo>
                  <a:pt x="3108427" y="1441929"/>
                </a:lnTo>
                <a:cubicBezTo>
                  <a:pt x="3113071" y="1439498"/>
                  <a:pt x="3113570" y="1434799"/>
                  <a:pt x="3111747" y="1431318"/>
                </a:cubicBezTo>
                <a:close/>
                <a:moveTo>
                  <a:pt x="3661174" y="1430577"/>
                </a:moveTo>
                <a:cubicBezTo>
                  <a:pt x="3659495" y="1430902"/>
                  <a:pt x="3657754" y="1431813"/>
                  <a:pt x="3656593" y="1432421"/>
                </a:cubicBezTo>
                <a:lnTo>
                  <a:pt x="3657919" y="1440600"/>
                </a:lnTo>
                <a:cubicBezTo>
                  <a:pt x="3660242" y="1439385"/>
                  <a:pt x="3666294" y="1433998"/>
                  <a:pt x="3665383" y="1432257"/>
                </a:cubicBezTo>
                <a:cubicBezTo>
                  <a:pt x="3664470" y="1430515"/>
                  <a:pt x="3662853" y="1430253"/>
                  <a:pt x="3661174" y="1430577"/>
                </a:cubicBezTo>
                <a:close/>
                <a:moveTo>
                  <a:pt x="3636284" y="1427526"/>
                </a:moveTo>
                <a:lnTo>
                  <a:pt x="3631640" y="1429957"/>
                </a:lnTo>
                <a:lnTo>
                  <a:pt x="3619036" y="1445430"/>
                </a:lnTo>
                <a:cubicBezTo>
                  <a:pt x="3621359" y="1444215"/>
                  <a:pt x="3637195" y="1429268"/>
                  <a:pt x="3636284" y="1427526"/>
                </a:cubicBezTo>
                <a:close/>
                <a:moveTo>
                  <a:pt x="3544758" y="1422206"/>
                </a:moveTo>
                <a:cubicBezTo>
                  <a:pt x="3543845" y="1420464"/>
                  <a:pt x="3541525" y="1421679"/>
                  <a:pt x="3539203" y="1422895"/>
                </a:cubicBezTo>
                <a:lnTo>
                  <a:pt x="3537295" y="1430550"/>
                </a:lnTo>
                <a:lnTo>
                  <a:pt x="3538207" y="1432291"/>
                </a:lnTo>
                <a:cubicBezTo>
                  <a:pt x="3542850" y="1429860"/>
                  <a:pt x="3546580" y="1425688"/>
                  <a:pt x="3544758" y="1422206"/>
                </a:cubicBezTo>
                <a:close/>
                <a:moveTo>
                  <a:pt x="3530858" y="1418359"/>
                </a:moveTo>
                <a:lnTo>
                  <a:pt x="3530588" y="1418532"/>
                </a:lnTo>
                <a:lnTo>
                  <a:pt x="3530913" y="1418361"/>
                </a:lnTo>
                <a:close/>
                <a:moveTo>
                  <a:pt x="3509192" y="1416423"/>
                </a:moveTo>
                <a:lnTo>
                  <a:pt x="3506869" y="1417374"/>
                </a:lnTo>
                <a:lnTo>
                  <a:pt x="3491617" y="1416752"/>
                </a:lnTo>
                <a:cubicBezTo>
                  <a:pt x="3489295" y="1417968"/>
                  <a:pt x="3487885" y="1420924"/>
                  <a:pt x="3488796" y="1422666"/>
                </a:cubicBezTo>
                <a:lnTo>
                  <a:pt x="3489708" y="1424407"/>
                </a:lnTo>
                <a:lnTo>
                  <a:pt x="3506869" y="1417374"/>
                </a:lnTo>
                <a:lnTo>
                  <a:pt x="3512634" y="1417613"/>
                </a:lnTo>
                <a:lnTo>
                  <a:pt x="3513058" y="1417411"/>
                </a:lnTo>
                <a:close/>
                <a:moveTo>
                  <a:pt x="3586957" y="1406765"/>
                </a:moveTo>
                <a:lnTo>
                  <a:pt x="3568387" y="1416489"/>
                </a:lnTo>
                <a:lnTo>
                  <a:pt x="3567389" y="1425885"/>
                </a:lnTo>
                <a:lnTo>
                  <a:pt x="3588285" y="1414944"/>
                </a:lnTo>
                <a:close/>
                <a:moveTo>
                  <a:pt x="1033505" y="1398958"/>
                </a:moveTo>
                <a:lnTo>
                  <a:pt x="1014021" y="1406940"/>
                </a:lnTo>
                <a:lnTo>
                  <a:pt x="1010704" y="1417552"/>
                </a:lnTo>
                <a:lnTo>
                  <a:pt x="1028779" y="1412525"/>
                </a:lnTo>
                <a:close/>
                <a:moveTo>
                  <a:pt x="899864" y="1397941"/>
                </a:moveTo>
                <a:lnTo>
                  <a:pt x="897541" y="1399156"/>
                </a:lnTo>
                <a:cubicBezTo>
                  <a:pt x="892898" y="1401587"/>
                  <a:pt x="892400" y="1406285"/>
                  <a:pt x="890990" y="1409242"/>
                </a:cubicBezTo>
                <a:lnTo>
                  <a:pt x="895634" y="1406810"/>
                </a:lnTo>
                <a:cubicBezTo>
                  <a:pt x="900277" y="1404380"/>
                  <a:pt x="898453" y="1400898"/>
                  <a:pt x="899864" y="1397941"/>
                </a:cubicBezTo>
                <a:close/>
                <a:moveTo>
                  <a:pt x="3569965" y="1391259"/>
                </a:moveTo>
                <a:lnTo>
                  <a:pt x="3557361" y="1406732"/>
                </a:lnTo>
                <a:lnTo>
                  <a:pt x="3566649" y="1401869"/>
                </a:lnTo>
                <a:cubicBezTo>
                  <a:pt x="3571290" y="1399438"/>
                  <a:pt x="3571788" y="1394740"/>
                  <a:pt x="3569965" y="1391259"/>
                </a:cubicBezTo>
                <a:close/>
                <a:moveTo>
                  <a:pt x="866619" y="1390945"/>
                </a:moveTo>
                <a:lnTo>
                  <a:pt x="856423" y="1394066"/>
                </a:lnTo>
                <a:cubicBezTo>
                  <a:pt x="854100" y="1395282"/>
                  <a:pt x="849456" y="1397712"/>
                  <a:pt x="850370" y="1399453"/>
                </a:cubicBezTo>
                <a:cubicBezTo>
                  <a:pt x="852192" y="1402936"/>
                  <a:pt x="869354" y="1396167"/>
                  <a:pt x="871676" y="1394952"/>
                </a:cubicBezTo>
                <a:cubicBezTo>
                  <a:pt x="872588" y="1396693"/>
                  <a:pt x="870679" y="1404348"/>
                  <a:pt x="875323" y="1401917"/>
                </a:cubicBezTo>
                <a:cubicBezTo>
                  <a:pt x="879966" y="1399485"/>
                  <a:pt x="881375" y="1396529"/>
                  <a:pt x="882784" y="1393572"/>
                </a:cubicBezTo>
                <a:close/>
                <a:moveTo>
                  <a:pt x="3287843" y="1383482"/>
                </a:moveTo>
                <a:cubicBezTo>
                  <a:pt x="3269270" y="1393205"/>
                  <a:pt x="3228564" y="1394554"/>
                  <a:pt x="3203027" y="1407926"/>
                </a:cubicBezTo>
                <a:lnTo>
                  <a:pt x="3147311" y="1437098"/>
                </a:lnTo>
                <a:lnTo>
                  <a:pt x="3137029" y="1451357"/>
                </a:lnTo>
                <a:lnTo>
                  <a:pt x="3174172" y="1431908"/>
                </a:lnTo>
                <a:lnTo>
                  <a:pt x="3217614" y="1435785"/>
                </a:lnTo>
                <a:lnTo>
                  <a:pt x="3246054" y="1405363"/>
                </a:lnTo>
                <a:cubicBezTo>
                  <a:pt x="3262306" y="1396853"/>
                  <a:pt x="3275239" y="1398955"/>
                  <a:pt x="3291490" y="1390447"/>
                </a:cubicBezTo>
                <a:close/>
                <a:moveTo>
                  <a:pt x="3769354" y="1382254"/>
                </a:moveTo>
                <a:lnTo>
                  <a:pt x="3753516" y="1397201"/>
                </a:lnTo>
                <a:lnTo>
                  <a:pt x="3765123" y="1391123"/>
                </a:lnTo>
                <a:cubicBezTo>
                  <a:pt x="3769765" y="1388693"/>
                  <a:pt x="3771175" y="1385736"/>
                  <a:pt x="3769354" y="1382254"/>
                </a:cubicBezTo>
                <a:close/>
                <a:moveTo>
                  <a:pt x="2465072" y="1370264"/>
                </a:moveTo>
                <a:lnTo>
                  <a:pt x="2463112" y="1371818"/>
                </a:lnTo>
                <a:lnTo>
                  <a:pt x="2455975" y="1384870"/>
                </a:lnTo>
                <a:lnTo>
                  <a:pt x="2463237" y="1396211"/>
                </a:lnTo>
                <a:lnTo>
                  <a:pt x="2466093" y="1390223"/>
                </a:lnTo>
                <a:cubicBezTo>
                  <a:pt x="2470736" y="1387792"/>
                  <a:pt x="2471648" y="1389533"/>
                  <a:pt x="2472559" y="1391275"/>
                </a:cubicBezTo>
                <a:lnTo>
                  <a:pt x="2481662" y="1394721"/>
                </a:lnTo>
                <a:close/>
                <a:moveTo>
                  <a:pt x="3755677" y="1356137"/>
                </a:moveTo>
                <a:lnTo>
                  <a:pt x="3743073" y="1371611"/>
                </a:lnTo>
                <a:lnTo>
                  <a:pt x="3747715" y="1369179"/>
                </a:lnTo>
                <a:cubicBezTo>
                  <a:pt x="3754679" y="1365533"/>
                  <a:pt x="3758412" y="1361360"/>
                  <a:pt x="3755677" y="1356137"/>
                </a:cubicBezTo>
                <a:close/>
                <a:moveTo>
                  <a:pt x="2964023" y="1346917"/>
                </a:moveTo>
                <a:lnTo>
                  <a:pt x="2957936" y="1353725"/>
                </a:lnTo>
                <a:lnTo>
                  <a:pt x="2960863" y="1352597"/>
                </a:lnTo>
                <a:close/>
                <a:moveTo>
                  <a:pt x="3306388" y="1346871"/>
                </a:moveTo>
                <a:cubicBezTo>
                  <a:pt x="3302916" y="1347302"/>
                  <a:pt x="3299206" y="1348691"/>
                  <a:pt x="3296886" y="1349907"/>
                </a:cubicBezTo>
                <a:cubicBezTo>
                  <a:pt x="3282954" y="1357200"/>
                  <a:pt x="3277814" y="1364329"/>
                  <a:pt x="3268029" y="1373889"/>
                </a:cubicBezTo>
                <a:lnTo>
                  <a:pt x="3294479" y="1362260"/>
                </a:lnTo>
                <a:cubicBezTo>
                  <a:pt x="3296301" y="1365742"/>
                  <a:pt x="3297213" y="1367483"/>
                  <a:pt x="3301856" y="1365053"/>
                </a:cubicBezTo>
                <a:cubicBezTo>
                  <a:pt x="3308820" y="1361405"/>
                  <a:pt x="3311641" y="1355492"/>
                  <a:pt x="3314461" y="1349578"/>
                </a:cubicBezTo>
                <a:cubicBezTo>
                  <a:pt x="3313093" y="1346967"/>
                  <a:pt x="3309860" y="1346440"/>
                  <a:pt x="3306388" y="1346871"/>
                </a:cubicBezTo>
                <a:close/>
                <a:moveTo>
                  <a:pt x="2431195" y="1346175"/>
                </a:moveTo>
                <a:lnTo>
                  <a:pt x="2435262" y="1352528"/>
                </a:lnTo>
                <a:lnTo>
                  <a:pt x="2439567" y="1348577"/>
                </a:lnTo>
                <a:close/>
                <a:moveTo>
                  <a:pt x="1728830" y="1343650"/>
                </a:moveTo>
                <a:cubicBezTo>
                  <a:pt x="1725098" y="1347822"/>
                  <a:pt x="1712579" y="1352159"/>
                  <a:pt x="1707522" y="1348152"/>
                </a:cubicBezTo>
                <a:cubicBezTo>
                  <a:pt x="1721695" y="1369572"/>
                  <a:pt x="1732477" y="1350615"/>
                  <a:pt x="1739769" y="1364546"/>
                </a:cubicBezTo>
                <a:cubicBezTo>
                  <a:pt x="1759085" y="1378835"/>
                  <a:pt x="1788597" y="1390004"/>
                  <a:pt x="1817281" y="1388296"/>
                </a:cubicBezTo>
                <a:lnTo>
                  <a:pt x="1795233" y="1368782"/>
                </a:lnTo>
                <a:lnTo>
                  <a:pt x="1762903" y="1363527"/>
                </a:lnTo>
                <a:cubicBezTo>
                  <a:pt x="1753783" y="1346115"/>
                  <a:pt x="1735212" y="1355839"/>
                  <a:pt x="1728830" y="1343650"/>
                </a:cubicBezTo>
                <a:close/>
                <a:moveTo>
                  <a:pt x="1690881" y="1339672"/>
                </a:moveTo>
                <a:cubicBezTo>
                  <a:pt x="1689202" y="1339996"/>
                  <a:pt x="1687461" y="1340908"/>
                  <a:pt x="1686300" y="1341516"/>
                </a:cubicBezTo>
                <a:lnTo>
                  <a:pt x="1687624" y="1349695"/>
                </a:lnTo>
                <a:cubicBezTo>
                  <a:pt x="1689947" y="1348481"/>
                  <a:pt x="1696001" y="1343092"/>
                  <a:pt x="1695088" y="1341352"/>
                </a:cubicBezTo>
                <a:cubicBezTo>
                  <a:pt x="1694176" y="1339611"/>
                  <a:pt x="1692560" y="1339348"/>
                  <a:pt x="1690881" y="1339672"/>
                </a:cubicBezTo>
                <a:close/>
                <a:moveTo>
                  <a:pt x="2126606" y="1335037"/>
                </a:moveTo>
                <a:lnTo>
                  <a:pt x="2111681" y="1351727"/>
                </a:lnTo>
                <a:lnTo>
                  <a:pt x="2120967" y="1346863"/>
                </a:lnTo>
                <a:cubicBezTo>
                  <a:pt x="2127933" y="1343217"/>
                  <a:pt x="2129342" y="1340260"/>
                  <a:pt x="2126606" y="1335037"/>
                </a:cubicBezTo>
                <a:close/>
                <a:moveTo>
                  <a:pt x="3804429" y="1330610"/>
                </a:moveTo>
                <a:lnTo>
                  <a:pt x="3808075" y="1337574"/>
                </a:lnTo>
                <a:lnTo>
                  <a:pt x="3796360" y="1358633"/>
                </a:lnTo>
                <a:lnTo>
                  <a:pt x="3796129" y="1358656"/>
                </a:lnTo>
                <a:close/>
                <a:moveTo>
                  <a:pt x="2152557" y="1328104"/>
                </a:moveTo>
                <a:cubicBezTo>
                  <a:pt x="2147914" y="1330536"/>
                  <a:pt x="2149155" y="1349853"/>
                  <a:pt x="2148656" y="1354551"/>
                </a:cubicBezTo>
                <a:cubicBezTo>
                  <a:pt x="2161090" y="1361351"/>
                  <a:pt x="2183310" y="1358591"/>
                  <a:pt x="2189691" y="1370780"/>
                </a:cubicBezTo>
                <a:cubicBezTo>
                  <a:pt x="2191516" y="1374262"/>
                  <a:pt x="2184551" y="1377909"/>
                  <a:pt x="2182230" y="1379124"/>
                </a:cubicBezTo>
                <a:lnTo>
                  <a:pt x="2187202" y="1394269"/>
                </a:lnTo>
                <a:lnTo>
                  <a:pt x="2211242" y="1394993"/>
                </a:lnTo>
                <a:cubicBezTo>
                  <a:pt x="2206102" y="1402120"/>
                  <a:pt x="2202783" y="1412732"/>
                  <a:pt x="2216714" y="1405439"/>
                </a:cubicBezTo>
                <a:lnTo>
                  <a:pt x="2236028" y="1419729"/>
                </a:lnTo>
                <a:lnTo>
                  <a:pt x="2266536" y="1421503"/>
                </a:lnTo>
                <a:cubicBezTo>
                  <a:pt x="2275822" y="1416640"/>
                  <a:pt x="2270351" y="1406193"/>
                  <a:pt x="2268530" y="1402710"/>
                </a:cubicBezTo>
                <a:cubicBezTo>
                  <a:pt x="2266208" y="1403927"/>
                  <a:pt x="2259245" y="1407572"/>
                  <a:pt x="2257419" y="1404090"/>
                </a:cubicBezTo>
                <a:cubicBezTo>
                  <a:pt x="2255597" y="1400608"/>
                  <a:pt x="2260240" y="1398178"/>
                  <a:pt x="2264881" y="1395746"/>
                </a:cubicBezTo>
                <a:cubicBezTo>
                  <a:pt x="2253942" y="1374853"/>
                  <a:pt x="2179749" y="1340490"/>
                  <a:pt x="2159438" y="1335594"/>
                </a:cubicBezTo>
                <a:cubicBezTo>
                  <a:pt x="2158525" y="1333854"/>
                  <a:pt x="2154880" y="1326889"/>
                  <a:pt x="2152557" y="1328104"/>
                </a:cubicBezTo>
                <a:close/>
                <a:moveTo>
                  <a:pt x="2050832" y="1325905"/>
                </a:moveTo>
                <a:lnTo>
                  <a:pt x="2036408" y="1337896"/>
                </a:lnTo>
                <a:lnTo>
                  <a:pt x="2031679" y="1351465"/>
                </a:lnTo>
                <a:lnTo>
                  <a:pt x="2047930" y="1342955"/>
                </a:lnTo>
                <a:cubicBezTo>
                  <a:pt x="2057215" y="1338093"/>
                  <a:pt x="2054481" y="1332871"/>
                  <a:pt x="2050832" y="1325905"/>
                </a:cubicBezTo>
                <a:close/>
                <a:moveTo>
                  <a:pt x="2986818" y="1323686"/>
                </a:moveTo>
                <a:lnTo>
                  <a:pt x="2984918" y="1324681"/>
                </a:lnTo>
                <a:lnTo>
                  <a:pt x="2986382" y="1325081"/>
                </a:lnTo>
                <a:close/>
                <a:moveTo>
                  <a:pt x="1690614" y="1321509"/>
                </a:moveTo>
                <a:cubicBezTo>
                  <a:pt x="1685971" y="1323940"/>
                  <a:pt x="1686882" y="1325681"/>
                  <a:pt x="1688706" y="1329163"/>
                </a:cubicBezTo>
                <a:lnTo>
                  <a:pt x="1689617" y="1330905"/>
                </a:lnTo>
                <a:cubicBezTo>
                  <a:pt x="1694261" y="1328474"/>
                  <a:pt x="1693351" y="1326731"/>
                  <a:pt x="1691526" y="1323250"/>
                </a:cubicBezTo>
                <a:close/>
                <a:moveTo>
                  <a:pt x="1647671" y="1312936"/>
                </a:moveTo>
                <a:cubicBezTo>
                  <a:pt x="1646262" y="1315892"/>
                  <a:pt x="1638799" y="1324237"/>
                  <a:pt x="1639710" y="1325977"/>
                </a:cubicBezTo>
                <a:cubicBezTo>
                  <a:pt x="1641534" y="1329460"/>
                  <a:pt x="1650821" y="1324596"/>
                  <a:pt x="1653141" y="1323381"/>
                </a:cubicBezTo>
                <a:cubicBezTo>
                  <a:pt x="1657700" y="1332087"/>
                  <a:pt x="1667399" y="1333664"/>
                  <a:pt x="1671046" y="1340628"/>
                </a:cubicBezTo>
                <a:cubicBezTo>
                  <a:pt x="1673366" y="1339413"/>
                  <a:pt x="1680331" y="1335767"/>
                  <a:pt x="1678509" y="1332285"/>
                </a:cubicBezTo>
                <a:cubicBezTo>
                  <a:pt x="1673039" y="1321839"/>
                  <a:pt x="1655877" y="1328606"/>
                  <a:pt x="1647671" y="1312936"/>
                </a:cubicBezTo>
                <a:close/>
                <a:moveTo>
                  <a:pt x="1676294" y="1311814"/>
                </a:moveTo>
                <a:cubicBezTo>
                  <a:pt x="1674616" y="1312138"/>
                  <a:pt x="1672875" y="1313050"/>
                  <a:pt x="1671713" y="1313657"/>
                </a:cubicBezTo>
                <a:lnTo>
                  <a:pt x="1673039" y="1321839"/>
                </a:lnTo>
                <a:cubicBezTo>
                  <a:pt x="1675360" y="1320621"/>
                  <a:pt x="1681411" y="1315235"/>
                  <a:pt x="1680501" y="1313493"/>
                </a:cubicBezTo>
                <a:cubicBezTo>
                  <a:pt x="1679588" y="1311751"/>
                  <a:pt x="1677973" y="1311489"/>
                  <a:pt x="1676294" y="1311814"/>
                </a:cubicBezTo>
                <a:close/>
                <a:moveTo>
                  <a:pt x="3371670" y="1306311"/>
                </a:moveTo>
                <a:cubicBezTo>
                  <a:pt x="3370759" y="1304570"/>
                  <a:pt x="3368437" y="1305785"/>
                  <a:pt x="3366115" y="1307001"/>
                </a:cubicBezTo>
                <a:cubicBezTo>
                  <a:pt x="3361473" y="1309432"/>
                  <a:pt x="3362384" y="1311173"/>
                  <a:pt x="3364209" y="1314656"/>
                </a:cubicBezTo>
                <a:lnTo>
                  <a:pt x="3365119" y="1316395"/>
                </a:lnTo>
                <a:cubicBezTo>
                  <a:pt x="3369762" y="1313965"/>
                  <a:pt x="3373494" y="1309794"/>
                  <a:pt x="3371670" y="1306311"/>
                </a:cubicBezTo>
                <a:close/>
                <a:moveTo>
                  <a:pt x="1663922" y="1304427"/>
                </a:moveTo>
                <a:cubicBezTo>
                  <a:pt x="1663010" y="1302685"/>
                  <a:pt x="1658368" y="1305117"/>
                  <a:pt x="1656045" y="1306332"/>
                </a:cubicBezTo>
                <a:lnTo>
                  <a:pt x="1656460" y="1312772"/>
                </a:lnTo>
                <a:cubicBezTo>
                  <a:pt x="1658781" y="1311556"/>
                  <a:pt x="1665746" y="1307909"/>
                  <a:pt x="1663922" y="1304427"/>
                </a:cubicBezTo>
                <a:close/>
                <a:moveTo>
                  <a:pt x="2994869" y="1304144"/>
                </a:moveTo>
                <a:lnTo>
                  <a:pt x="2989970" y="1310157"/>
                </a:lnTo>
                <a:lnTo>
                  <a:pt x="2992239" y="1309661"/>
                </a:lnTo>
                <a:close/>
                <a:moveTo>
                  <a:pt x="1615362" y="1297130"/>
                </a:moveTo>
                <a:cubicBezTo>
                  <a:pt x="1613682" y="1297454"/>
                  <a:pt x="1611943" y="1298366"/>
                  <a:pt x="1610782" y="1298974"/>
                </a:cubicBezTo>
                <a:cubicBezTo>
                  <a:pt x="1608459" y="1300189"/>
                  <a:pt x="1607050" y="1303146"/>
                  <a:pt x="1607961" y="1304886"/>
                </a:cubicBezTo>
                <a:cubicBezTo>
                  <a:pt x="1608873" y="1306629"/>
                  <a:pt x="1611195" y="1305414"/>
                  <a:pt x="1612106" y="1307154"/>
                </a:cubicBezTo>
                <a:cubicBezTo>
                  <a:pt x="1614427" y="1305938"/>
                  <a:pt x="1620482" y="1300550"/>
                  <a:pt x="1619569" y="1298809"/>
                </a:cubicBezTo>
                <a:cubicBezTo>
                  <a:pt x="1618657" y="1297068"/>
                  <a:pt x="1617041" y="1296805"/>
                  <a:pt x="1615362" y="1297130"/>
                </a:cubicBezTo>
                <a:close/>
                <a:moveTo>
                  <a:pt x="2387181" y="1296010"/>
                </a:moveTo>
                <a:lnTo>
                  <a:pt x="2394887" y="1316379"/>
                </a:lnTo>
                <a:cubicBezTo>
                  <a:pt x="2404174" y="1311516"/>
                  <a:pt x="2391326" y="1298277"/>
                  <a:pt x="2387181" y="1296010"/>
                </a:cubicBezTo>
                <a:close/>
                <a:moveTo>
                  <a:pt x="2016191" y="1259741"/>
                </a:moveTo>
                <a:cubicBezTo>
                  <a:pt x="2017100" y="1261483"/>
                  <a:pt x="2017016" y="1272620"/>
                  <a:pt x="2017016" y="1272620"/>
                </a:cubicBezTo>
                <a:cubicBezTo>
                  <a:pt x="2014696" y="1273835"/>
                  <a:pt x="2011960" y="1268612"/>
                  <a:pt x="2011960" y="1268612"/>
                </a:cubicBezTo>
                <a:lnTo>
                  <a:pt x="1998858" y="1288785"/>
                </a:lnTo>
                <a:cubicBezTo>
                  <a:pt x="2003416" y="1297490"/>
                  <a:pt x="2012703" y="1292628"/>
                  <a:pt x="2017261" y="1301333"/>
                </a:cubicBezTo>
                <a:cubicBezTo>
                  <a:pt x="2040805" y="1306753"/>
                  <a:pt x="2070732" y="1324362"/>
                  <a:pt x="2083081" y="1342298"/>
                </a:cubicBezTo>
                <a:cubicBezTo>
                  <a:pt x="2089548" y="1343349"/>
                  <a:pt x="2096012" y="1344401"/>
                  <a:pt x="2100658" y="1341970"/>
                </a:cubicBezTo>
                <a:cubicBezTo>
                  <a:pt x="2105299" y="1339538"/>
                  <a:pt x="2102566" y="1334315"/>
                  <a:pt x="2101652" y="1332574"/>
                </a:cubicBezTo>
                <a:lnTo>
                  <a:pt x="2087976" y="1306456"/>
                </a:lnTo>
                <a:lnTo>
                  <a:pt x="2055731" y="1290065"/>
                </a:lnTo>
                <a:cubicBezTo>
                  <a:pt x="2053409" y="1291280"/>
                  <a:pt x="2046443" y="1294926"/>
                  <a:pt x="2044622" y="1291444"/>
                </a:cubicBezTo>
                <a:cubicBezTo>
                  <a:pt x="2041885" y="1286221"/>
                  <a:pt x="2064603" y="1278763"/>
                  <a:pt x="2062780" y="1275281"/>
                </a:cubicBezTo>
                <a:cubicBezTo>
                  <a:pt x="2060956" y="1271798"/>
                  <a:pt x="2050758" y="1274920"/>
                  <a:pt x="2047525" y="1274393"/>
                </a:cubicBezTo>
                <a:close/>
                <a:moveTo>
                  <a:pt x="1853450" y="1253995"/>
                </a:moveTo>
                <a:cubicBezTo>
                  <a:pt x="1851126" y="1255211"/>
                  <a:pt x="1849718" y="1258167"/>
                  <a:pt x="1850629" y="1259909"/>
                </a:cubicBezTo>
                <a:cubicBezTo>
                  <a:pt x="1852453" y="1263391"/>
                  <a:pt x="1854276" y="1266873"/>
                  <a:pt x="1857510" y="1267398"/>
                </a:cubicBezTo>
                <a:cubicBezTo>
                  <a:pt x="1859831" y="1266184"/>
                  <a:pt x="1863563" y="1262010"/>
                  <a:pt x="1862651" y="1260270"/>
                </a:cubicBezTo>
                <a:cubicBezTo>
                  <a:pt x="1860827" y="1256787"/>
                  <a:pt x="1856682" y="1254521"/>
                  <a:pt x="1853450" y="1253995"/>
                </a:cubicBezTo>
                <a:close/>
                <a:moveTo>
                  <a:pt x="1519097" y="1253803"/>
                </a:moveTo>
                <a:cubicBezTo>
                  <a:pt x="1515863" y="1253278"/>
                  <a:pt x="1513541" y="1254494"/>
                  <a:pt x="1511219" y="1255708"/>
                </a:cubicBezTo>
                <a:cubicBezTo>
                  <a:pt x="1504254" y="1259356"/>
                  <a:pt x="1506491" y="1269276"/>
                  <a:pt x="1505994" y="1273974"/>
                </a:cubicBezTo>
                <a:lnTo>
                  <a:pt x="1539735" y="1276274"/>
                </a:lnTo>
                <a:lnTo>
                  <a:pt x="1549022" y="1271412"/>
                </a:lnTo>
                <a:lnTo>
                  <a:pt x="1537912" y="1272792"/>
                </a:lnTo>
                <a:cubicBezTo>
                  <a:pt x="1533352" y="1264087"/>
                  <a:pt x="1523655" y="1262508"/>
                  <a:pt x="1519097" y="1253803"/>
                </a:cubicBezTo>
                <a:close/>
                <a:moveTo>
                  <a:pt x="1535346" y="1245294"/>
                </a:moveTo>
                <a:cubicBezTo>
                  <a:pt x="1533023" y="1246510"/>
                  <a:pt x="1526972" y="1251897"/>
                  <a:pt x="1527884" y="1253639"/>
                </a:cubicBezTo>
                <a:cubicBezTo>
                  <a:pt x="1528795" y="1255380"/>
                  <a:pt x="1535760" y="1251733"/>
                  <a:pt x="1538080" y="1250518"/>
                </a:cubicBezTo>
                <a:cubicBezTo>
                  <a:pt x="1540817" y="1255741"/>
                  <a:pt x="1580441" y="1274927"/>
                  <a:pt x="1582763" y="1273711"/>
                </a:cubicBezTo>
                <a:cubicBezTo>
                  <a:pt x="1585084" y="1272496"/>
                  <a:pt x="1587406" y="1271280"/>
                  <a:pt x="1586494" y="1269538"/>
                </a:cubicBezTo>
                <a:cubicBezTo>
                  <a:pt x="1585583" y="1267797"/>
                  <a:pt x="1578618" y="1271444"/>
                  <a:pt x="1578618" y="1271444"/>
                </a:cubicBezTo>
                <a:cubicBezTo>
                  <a:pt x="1574060" y="1262738"/>
                  <a:pt x="1564858" y="1256463"/>
                  <a:pt x="1552838" y="1256102"/>
                </a:cubicBezTo>
                <a:cubicBezTo>
                  <a:pt x="1550101" y="1250879"/>
                  <a:pt x="1543223" y="1243389"/>
                  <a:pt x="1535346" y="1245294"/>
                </a:cubicBezTo>
                <a:close/>
                <a:moveTo>
                  <a:pt x="1487759" y="1239152"/>
                </a:moveTo>
                <a:cubicBezTo>
                  <a:pt x="1486846" y="1237410"/>
                  <a:pt x="1484526" y="1238625"/>
                  <a:pt x="1482205" y="1239841"/>
                </a:cubicBezTo>
                <a:cubicBezTo>
                  <a:pt x="1477563" y="1242272"/>
                  <a:pt x="1478473" y="1244014"/>
                  <a:pt x="1480297" y="1247497"/>
                </a:cubicBezTo>
                <a:lnTo>
                  <a:pt x="1481210" y="1249237"/>
                </a:lnTo>
                <a:cubicBezTo>
                  <a:pt x="1485852" y="1246806"/>
                  <a:pt x="1489584" y="1242635"/>
                  <a:pt x="1487759" y="1239152"/>
                </a:cubicBezTo>
                <a:close/>
                <a:moveTo>
                  <a:pt x="1522910" y="1238493"/>
                </a:moveTo>
                <a:cubicBezTo>
                  <a:pt x="1521999" y="1236752"/>
                  <a:pt x="1517357" y="1239184"/>
                  <a:pt x="1515034" y="1240399"/>
                </a:cubicBezTo>
                <a:lnTo>
                  <a:pt x="1515450" y="1246837"/>
                </a:lnTo>
                <a:cubicBezTo>
                  <a:pt x="1517770" y="1245622"/>
                  <a:pt x="1524734" y="1241977"/>
                  <a:pt x="1522910" y="1238493"/>
                </a:cubicBezTo>
                <a:close/>
                <a:moveTo>
                  <a:pt x="2554658" y="1237361"/>
                </a:moveTo>
                <a:lnTo>
                  <a:pt x="2553103" y="1243593"/>
                </a:lnTo>
                <a:lnTo>
                  <a:pt x="2555972" y="1245521"/>
                </a:lnTo>
                <a:lnTo>
                  <a:pt x="2555072" y="1243801"/>
                </a:lnTo>
                <a:lnTo>
                  <a:pt x="2555570" y="1239103"/>
                </a:lnTo>
                <a:close/>
                <a:moveTo>
                  <a:pt x="1473005" y="1233566"/>
                </a:moveTo>
                <a:cubicBezTo>
                  <a:pt x="1472091" y="1231825"/>
                  <a:pt x="1469771" y="1233040"/>
                  <a:pt x="1467449" y="1234257"/>
                </a:cubicBezTo>
                <a:cubicBezTo>
                  <a:pt x="1465127" y="1235472"/>
                  <a:pt x="1462806" y="1236689"/>
                  <a:pt x="1463718" y="1238429"/>
                </a:cubicBezTo>
                <a:cubicBezTo>
                  <a:pt x="1464629" y="1240170"/>
                  <a:pt x="1467862" y="1240695"/>
                  <a:pt x="1467862" y="1240695"/>
                </a:cubicBezTo>
                <a:cubicBezTo>
                  <a:pt x="1470183" y="1239481"/>
                  <a:pt x="1473916" y="1235307"/>
                  <a:pt x="1473005" y="1233566"/>
                </a:cubicBezTo>
                <a:close/>
                <a:moveTo>
                  <a:pt x="3558717" y="1217245"/>
                </a:moveTo>
                <a:cubicBezTo>
                  <a:pt x="3557805" y="1215505"/>
                  <a:pt x="3553162" y="1217935"/>
                  <a:pt x="3550840" y="1219152"/>
                </a:cubicBezTo>
                <a:cubicBezTo>
                  <a:pt x="3548520" y="1220367"/>
                  <a:pt x="3546198" y="1221582"/>
                  <a:pt x="3547108" y="1223323"/>
                </a:cubicBezTo>
                <a:cubicBezTo>
                  <a:pt x="3548021" y="1225064"/>
                  <a:pt x="3551253" y="1225591"/>
                  <a:pt x="3551253" y="1225591"/>
                </a:cubicBezTo>
                <a:cubicBezTo>
                  <a:pt x="3553575" y="1224375"/>
                  <a:pt x="3560541" y="1220728"/>
                  <a:pt x="3558717" y="1217245"/>
                </a:cubicBezTo>
                <a:close/>
                <a:moveTo>
                  <a:pt x="1819134" y="1205408"/>
                </a:moveTo>
                <a:cubicBezTo>
                  <a:pt x="1816813" y="1206623"/>
                  <a:pt x="1815401" y="1209579"/>
                  <a:pt x="1816316" y="1211321"/>
                </a:cubicBezTo>
                <a:lnTo>
                  <a:pt x="1817227" y="1213061"/>
                </a:lnTo>
                <a:cubicBezTo>
                  <a:pt x="1819547" y="1211847"/>
                  <a:pt x="1823279" y="1207674"/>
                  <a:pt x="1822367" y="1205933"/>
                </a:cubicBezTo>
                <a:cubicBezTo>
                  <a:pt x="1821455" y="1204191"/>
                  <a:pt x="1819134" y="1205408"/>
                  <a:pt x="1819134" y="1205408"/>
                </a:cubicBezTo>
                <a:close/>
                <a:moveTo>
                  <a:pt x="1796440" y="1202316"/>
                </a:moveTo>
                <a:cubicBezTo>
                  <a:pt x="1794762" y="1202640"/>
                  <a:pt x="1793020" y="1203552"/>
                  <a:pt x="1791860" y="1204160"/>
                </a:cubicBezTo>
                <a:lnTo>
                  <a:pt x="1793184" y="1212340"/>
                </a:lnTo>
                <a:cubicBezTo>
                  <a:pt x="1795506" y="1211123"/>
                  <a:pt x="1801558" y="1205736"/>
                  <a:pt x="1800647" y="1203995"/>
                </a:cubicBezTo>
                <a:cubicBezTo>
                  <a:pt x="1799735" y="1202254"/>
                  <a:pt x="1798118" y="1201991"/>
                  <a:pt x="1796440" y="1202316"/>
                </a:cubicBezTo>
                <a:close/>
                <a:moveTo>
                  <a:pt x="1433547" y="1192109"/>
                </a:moveTo>
                <a:cubicBezTo>
                  <a:pt x="1428903" y="1194540"/>
                  <a:pt x="1431640" y="1199763"/>
                  <a:pt x="1432551" y="1201505"/>
                </a:cubicBezTo>
                <a:cubicBezTo>
                  <a:pt x="1433918" y="1204117"/>
                  <a:pt x="1437504" y="1203903"/>
                  <a:pt x="1441732" y="1202798"/>
                </a:cubicBezTo>
                <a:cubicBezTo>
                  <a:pt x="1445961" y="1201693"/>
                  <a:pt x="1450830" y="1199696"/>
                  <a:pt x="1454769" y="1198743"/>
                </a:cubicBezTo>
                <a:lnTo>
                  <a:pt x="1442749" y="1198383"/>
                </a:lnTo>
                <a:cubicBezTo>
                  <a:pt x="1441836" y="1196642"/>
                  <a:pt x="1438191" y="1189677"/>
                  <a:pt x="1433547" y="1192109"/>
                </a:cubicBezTo>
                <a:close/>
                <a:moveTo>
                  <a:pt x="2397229" y="1190916"/>
                </a:moveTo>
                <a:lnTo>
                  <a:pt x="2402200" y="1206061"/>
                </a:lnTo>
                <a:lnTo>
                  <a:pt x="2407840" y="1194234"/>
                </a:lnTo>
                <a:cubicBezTo>
                  <a:pt x="2406017" y="1190751"/>
                  <a:pt x="2401873" y="1188485"/>
                  <a:pt x="2397229" y="1190916"/>
                </a:cubicBezTo>
                <a:close/>
                <a:moveTo>
                  <a:pt x="1894426" y="1179017"/>
                </a:moveTo>
                <a:cubicBezTo>
                  <a:pt x="1898064" y="1179608"/>
                  <a:pt x="1901172" y="1181309"/>
                  <a:pt x="1902539" y="1183922"/>
                </a:cubicBezTo>
                <a:cubicBezTo>
                  <a:pt x="1914561" y="1184283"/>
                  <a:pt x="1926582" y="1184644"/>
                  <a:pt x="1934872" y="1189176"/>
                </a:cubicBezTo>
                <a:lnTo>
                  <a:pt x="1942163" y="1203106"/>
                </a:lnTo>
                <a:cubicBezTo>
                  <a:pt x="1944899" y="1208329"/>
                  <a:pt x="1947635" y="1213552"/>
                  <a:pt x="1940670" y="1217200"/>
                </a:cubicBezTo>
                <a:lnTo>
                  <a:pt x="1931385" y="1222062"/>
                </a:lnTo>
                <a:lnTo>
                  <a:pt x="1921357" y="1202910"/>
                </a:lnTo>
                <a:lnTo>
                  <a:pt x="1900547" y="1202712"/>
                </a:lnTo>
                <a:cubicBezTo>
                  <a:pt x="1896900" y="1195747"/>
                  <a:pt x="1884880" y="1195386"/>
                  <a:pt x="1874682" y="1198508"/>
                </a:cubicBezTo>
                <a:lnTo>
                  <a:pt x="1883141" y="1180768"/>
                </a:lnTo>
                <a:cubicBezTo>
                  <a:pt x="1886622" y="1178944"/>
                  <a:pt x="1890788" y="1178426"/>
                  <a:pt x="1894426" y="1179017"/>
                </a:cubicBezTo>
                <a:close/>
                <a:moveTo>
                  <a:pt x="1251907" y="1178510"/>
                </a:moveTo>
                <a:cubicBezTo>
                  <a:pt x="1247264" y="1180942"/>
                  <a:pt x="1248175" y="1182683"/>
                  <a:pt x="1249998" y="1186164"/>
                </a:cubicBezTo>
                <a:lnTo>
                  <a:pt x="1250910" y="1187905"/>
                </a:lnTo>
                <a:cubicBezTo>
                  <a:pt x="1255552" y="1185475"/>
                  <a:pt x="1254640" y="1183734"/>
                  <a:pt x="1252819" y="1180252"/>
                </a:cubicBezTo>
                <a:close/>
                <a:moveTo>
                  <a:pt x="2602750" y="1176683"/>
                </a:moveTo>
                <a:cubicBezTo>
                  <a:pt x="2598109" y="1179114"/>
                  <a:pt x="2597610" y="1183812"/>
                  <a:pt x="2599434" y="1187294"/>
                </a:cubicBezTo>
                <a:cubicBezTo>
                  <a:pt x="2604077" y="1184863"/>
                  <a:pt x="2605488" y="1181906"/>
                  <a:pt x="2603664" y="1178424"/>
                </a:cubicBezTo>
                <a:close/>
                <a:moveTo>
                  <a:pt x="1372785" y="1155150"/>
                </a:moveTo>
                <a:cubicBezTo>
                  <a:pt x="1368141" y="1157582"/>
                  <a:pt x="1363414" y="1171149"/>
                  <a:pt x="1362916" y="1175847"/>
                </a:cubicBezTo>
                <a:lnTo>
                  <a:pt x="1374937" y="1176208"/>
                </a:lnTo>
                <a:lnTo>
                  <a:pt x="1386459" y="1181268"/>
                </a:lnTo>
                <a:cubicBezTo>
                  <a:pt x="1388284" y="1184749"/>
                  <a:pt x="1396488" y="1200420"/>
                  <a:pt x="1401131" y="1197989"/>
                </a:cubicBezTo>
                <a:cubicBezTo>
                  <a:pt x="1410417" y="1193127"/>
                  <a:pt x="1406855" y="1175026"/>
                  <a:pt x="1405031" y="1171543"/>
                </a:cubicBezTo>
                <a:cubicBezTo>
                  <a:pt x="1384139" y="1182483"/>
                  <a:pt x="1377428" y="1152719"/>
                  <a:pt x="1372785" y="1155150"/>
                </a:cubicBezTo>
                <a:close/>
                <a:moveTo>
                  <a:pt x="2373027" y="1150344"/>
                </a:moveTo>
                <a:lnTo>
                  <a:pt x="2370536" y="1173833"/>
                </a:lnTo>
                <a:lnTo>
                  <a:pt x="2381973" y="1190030"/>
                </a:lnTo>
                <a:cubicBezTo>
                  <a:pt x="2381148" y="1177150"/>
                  <a:pt x="2379408" y="1162532"/>
                  <a:pt x="2373027" y="1150344"/>
                </a:cubicBezTo>
                <a:close/>
                <a:moveTo>
                  <a:pt x="2794453" y="1136760"/>
                </a:moveTo>
                <a:cubicBezTo>
                  <a:pt x="2792774" y="1137085"/>
                  <a:pt x="2791034" y="1137996"/>
                  <a:pt x="2789872" y="1138605"/>
                </a:cubicBezTo>
                <a:lnTo>
                  <a:pt x="2791198" y="1146784"/>
                </a:lnTo>
                <a:cubicBezTo>
                  <a:pt x="2793521" y="1145569"/>
                  <a:pt x="2799573" y="1140182"/>
                  <a:pt x="2798660" y="1138439"/>
                </a:cubicBezTo>
                <a:cubicBezTo>
                  <a:pt x="2797749" y="1136698"/>
                  <a:pt x="2796132" y="1136435"/>
                  <a:pt x="2794453" y="1136760"/>
                </a:cubicBezTo>
                <a:close/>
                <a:moveTo>
                  <a:pt x="1818317" y="1130406"/>
                </a:moveTo>
                <a:lnTo>
                  <a:pt x="1838627" y="1135301"/>
                </a:lnTo>
                <a:cubicBezTo>
                  <a:pt x="1845010" y="1147489"/>
                  <a:pt x="1853712" y="1158461"/>
                  <a:pt x="1863825" y="1166477"/>
                </a:cubicBezTo>
                <a:cubicBezTo>
                  <a:pt x="1859183" y="1168909"/>
                  <a:pt x="1854784" y="1169686"/>
                  <a:pt x="1850602" y="1169380"/>
                </a:cubicBezTo>
                <a:cubicBezTo>
                  <a:pt x="1838057" y="1168461"/>
                  <a:pt x="1827473" y="1157780"/>
                  <a:pt x="1818147" y="1152679"/>
                </a:cubicBezTo>
                <a:lnTo>
                  <a:pt x="1793193" y="1150216"/>
                </a:lnTo>
                <a:cubicBezTo>
                  <a:pt x="1791370" y="1146734"/>
                  <a:pt x="1790044" y="1138553"/>
                  <a:pt x="1797011" y="1134907"/>
                </a:cubicBezTo>
                <a:close/>
                <a:moveTo>
                  <a:pt x="1237986" y="1123680"/>
                </a:moveTo>
                <a:cubicBezTo>
                  <a:pt x="1244867" y="1131171"/>
                  <a:pt x="1252657" y="1140402"/>
                  <a:pt x="1261858" y="1146675"/>
                </a:cubicBezTo>
                <a:cubicBezTo>
                  <a:pt x="1257797" y="1148803"/>
                  <a:pt x="1253978" y="1149279"/>
                  <a:pt x="1250463" y="1148658"/>
                </a:cubicBezTo>
                <a:cubicBezTo>
                  <a:pt x="1239921" y="1146793"/>
                  <a:pt x="1232118" y="1135073"/>
                  <a:pt x="1228701" y="1128543"/>
                </a:cubicBezTo>
                <a:close/>
                <a:moveTo>
                  <a:pt x="2812759" y="1108874"/>
                </a:moveTo>
                <a:cubicBezTo>
                  <a:pt x="2808116" y="1111303"/>
                  <a:pt x="2809028" y="1113045"/>
                  <a:pt x="2810851" y="1116527"/>
                </a:cubicBezTo>
                <a:lnTo>
                  <a:pt x="2811763" y="1118268"/>
                </a:lnTo>
                <a:cubicBezTo>
                  <a:pt x="2816406" y="1115836"/>
                  <a:pt x="2815495" y="1114096"/>
                  <a:pt x="2813672" y="1110614"/>
                </a:cubicBezTo>
                <a:close/>
                <a:moveTo>
                  <a:pt x="2676645" y="1007097"/>
                </a:moveTo>
                <a:cubicBezTo>
                  <a:pt x="2678967" y="1005884"/>
                  <a:pt x="2681289" y="1004667"/>
                  <a:pt x="2683112" y="1008150"/>
                </a:cubicBezTo>
                <a:lnTo>
                  <a:pt x="2688995" y="1025036"/>
                </a:lnTo>
                <a:cubicBezTo>
                  <a:pt x="2676392" y="1040509"/>
                  <a:pt x="2657321" y="1054931"/>
                  <a:pt x="2639660" y="1066397"/>
                </a:cubicBezTo>
                <a:cubicBezTo>
                  <a:pt x="2636342" y="1077009"/>
                  <a:pt x="2627884" y="1094749"/>
                  <a:pt x="2613955" y="1102042"/>
                </a:cubicBezTo>
                <a:cubicBezTo>
                  <a:pt x="2605082" y="1113343"/>
                  <a:pt x="2600354" y="1126912"/>
                  <a:pt x="2584105" y="1135420"/>
                </a:cubicBezTo>
                <a:cubicBezTo>
                  <a:pt x="2577721" y="1123233"/>
                  <a:pt x="2597206" y="1115249"/>
                  <a:pt x="2599613" y="1102896"/>
                </a:cubicBezTo>
                <a:cubicBezTo>
                  <a:pt x="2608399" y="1102733"/>
                  <a:pt x="2620008" y="1096655"/>
                  <a:pt x="2615449" y="1087949"/>
                </a:cubicBezTo>
                <a:cubicBezTo>
                  <a:pt x="2623411" y="1074905"/>
                  <a:pt x="2655753" y="1018038"/>
                  <a:pt x="2676645" y="1007097"/>
                </a:cubicBezTo>
                <a:close/>
                <a:moveTo>
                  <a:pt x="2914830" y="1004401"/>
                </a:moveTo>
                <a:lnTo>
                  <a:pt x="2902227" y="1019874"/>
                </a:lnTo>
                <a:lnTo>
                  <a:pt x="2911512" y="1015012"/>
                </a:lnTo>
                <a:cubicBezTo>
                  <a:pt x="2918477" y="1011367"/>
                  <a:pt x="2916654" y="1007884"/>
                  <a:pt x="2914830" y="1004401"/>
                </a:cubicBezTo>
                <a:close/>
                <a:moveTo>
                  <a:pt x="2886897" y="968002"/>
                </a:moveTo>
                <a:lnTo>
                  <a:pt x="2886229" y="994973"/>
                </a:lnTo>
                <a:lnTo>
                  <a:pt x="2863427" y="1013568"/>
                </a:lnTo>
                <a:cubicBezTo>
                  <a:pt x="2865749" y="1012352"/>
                  <a:pt x="2886146" y="1006110"/>
                  <a:pt x="2887968" y="1009592"/>
                </a:cubicBezTo>
                <a:lnTo>
                  <a:pt x="2881004" y="1013240"/>
                </a:lnTo>
                <a:cubicBezTo>
                  <a:pt x="2874039" y="1016885"/>
                  <a:pt x="2865665" y="1023489"/>
                  <a:pt x="2863756" y="1031144"/>
                </a:cubicBezTo>
                <a:lnTo>
                  <a:pt x="2850823" y="1029041"/>
                </a:lnTo>
                <a:lnTo>
                  <a:pt x="2859113" y="1033575"/>
                </a:lnTo>
                <a:cubicBezTo>
                  <a:pt x="2856294" y="1039489"/>
                  <a:pt x="2845843" y="1076019"/>
                  <a:pt x="2838878" y="1079667"/>
                </a:cubicBezTo>
                <a:cubicBezTo>
                  <a:pt x="2836557" y="1080883"/>
                  <a:pt x="2835645" y="1079140"/>
                  <a:pt x="2834733" y="1077399"/>
                </a:cubicBezTo>
                <a:cubicBezTo>
                  <a:pt x="2832412" y="1078616"/>
                  <a:pt x="2826358" y="1084003"/>
                  <a:pt x="2826358" y="1084003"/>
                </a:cubicBezTo>
                <a:cubicBezTo>
                  <a:pt x="2827271" y="1085745"/>
                  <a:pt x="2836557" y="1080883"/>
                  <a:pt x="2836557" y="1080883"/>
                </a:cubicBezTo>
                <a:cubicBezTo>
                  <a:pt x="2839291" y="1086105"/>
                  <a:pt x="2840306" y="1089457"/>
                  <a:pt x="2842670" y="1090438"/>
                </a:cubicBezTo>
                <a:cubicBezTo>
                  <a:pt x="2845032" y="1091420"/>
                  <a:pt x="2848743" y="1090032"/>
                  <a:pt x="2856866" y="1085777"/>
                </a:cubicBezTo>
                <a:lnTo>
                  <a:pt x="2860270" y="1064029"/>
                </a:lnTo>
                <a:cubicBezTo>
                  <a:pt x="2874284" y="1045598"/>
                  <a:pt x="2907537" y="990472"/>
                  <a:pt x="2896596" y="969579"/>
                </a:cubicBezTo>
                <a:cubicBezTo>
                  <a:pt x="2894773" y="966096"/>
                  <a:pt x="2891542" y="965570"/>
                  <a:pt x="2886897" y="968002"/>
                </a:cubicBezTo>
                <a:close/>
                <a:moveTo>
                  <a:pt x="2750529" y="899638"/>
                </a:moveTo>
                <a:lnTo>
                  <a:pt x="2753179" y="915999"/>
                </a:lnTo>
                <a:lnTo>
                  <a:pt x="2742898" y="930257"/>
                </a:lnTo>
                <a:cubicBezTo>
                  <a:pt x="2740576" y="931473"/>
                  <a:pt x="2735934" y="933904"/>
                  <a:pt x="2737757" y="937385"/>
                </a:cubicBezTo>
                <a:cubicBezTo>
                  <a:pt x="2739580" y="940867"/>
                  <a:pt x="2748368" y="940704"/>
                  <a:pt x="2751601" y="941229"/>
                </a:cubicBezTo>
                <a:cubicBezTo>
                  <a:pt x="2742315" y="946091"/>
                  <a:pt x="2721920" y="952334"/>
                  <a:pt x="2727390" y="962780"/>
                </a:cubicBezTo>
                <a:lnTo>
                  <a:pt x="2705500" y="983115"/>
                </a:lnTo>
                <a:lnTo>
                  <a:pt x="2701853" y="976151"/>
                </a:lnTo>
                <a:cubicBezTo>
                  <a:pt x="2697295" y="967446"/>
                  <a:pt x="2705170" y="965540"/>
                  <a:pt x="2714457" y="960679"/>
                </a:cubicBezTo>
                <a:lnTo>
                  <a:pt x="2725734" y="937024"/>
                </a:lnTo>
                <a:cubicBezTo>
                  <a:pt x="2720266" y="926577"/>
                  <a:pt x="2739749" y="918595"/>
                  <a:pt x="2734280" y="908148"/>
                </a:cubicBezTo>
                <a:close/>
                <a:moveTo>
                  <a:pt x="2967577" y="879168"/>
                </a:moveTo>
                <a:lnTo>
                  <a:pt x="2960030" y="898648"/>
                </a:lnTo>
                <a:cubicBezTo>
                  <a:pt x="2953064" y="902297"/>
                  <a:pt x="2953479" y="908734"/>
                  <a:pt x="2955302" y="912216"/>
                </a:cubicBezTo>
                <a:lnTo>
                  <a:pt x="2962181" y="919708"/>
                </a:lnTo>
                <a:lnTo>
                  <a:pt x="2975283" y="899536"/>
                </a:lnTo>
                <a:close/>
                <a:moveTo>
                  <a:pt x="3104535" y="869573"/>
                </a:moveTo>
                <a:cubicBezTo>
                  <a:pt x="3098897" y="881400"/>
                  <a:pt x="3091434" y="889744"/>
                  <a:pt x="3084882" y="899830"/>
                </a:cubicBezTo>
                <a:lnTo>
                  <a:pt x="3079988" y="935671"/>
                </a:lnTo>
                <a:lnTo>
                  <a:pt x="3094911" y="918983"/>
                </a:lnTo>
                <a:cubicBezTo>
                  <a:pt x="3101875" y="915336"/>
                  <a:pt x="3102375" y="910639"/>
                  <a:pt x="3100550" y="907156"/>
                </a:cubicBezTo>
                <a:lnTo>
                  <a:pt x="3094583" y="901407"/>
                </a:lnTo>
                <a:cubicBezTo>
                  <a:pt x="3101134" y="891321"/>
                  <a:pt x="3112327" y="878804"/>
                  <a:pt x="3123023" y="870985"/>
                </a:cubicBezTo>
                <a:close/>
                <a:moveTo>
                  <a:pt x="2812020" y="856071"/>
                </a:moveTo>
                <a:cubicBezTo>
                  <a:pt x="2815823" y="857685"/>
                  <a:pt x="2818806" y="860560"/>
                  <a:pt x="2820174" y="863171"/>
                </a:cubicBezTo>
                <a:cubicBezTo>
                  <a:pt x="2808568" y="869249"/>
                  <a:pt x="2793228" y="879500"/>
                  <a:pt x="2799610" y="891687"/>
                </a:cubicBezTo>
                <a:lnTo>
                  <a:pt x="2778717" y="902627"/>
                </a:lnTo>
                <a:lnTo>
                  <a:pt x="2777889" y="889749"/>
                </a:lnTo>
                <a:cubicBezTo>
                  <a:pt x="2782119" y="880879"/>
                  <a:pt x="2788669" y="870794"/>
                  <a:pt x="2797955" y="865932"/>
                </a:cubicBezTo>
                <a:cubicBezTo>
                  <a:pt x="2797045" y="864189"/>
                  <a:pt x="2794308" y="858967"/>
                  <a:pt x="2798952" y="856536"/>
                </a:cubicBezTo>
                <a:cubicBezTo>
                  <a:pt x="2803595" y="854104"/>
                  <a:pt x="2808218" y="854457"/>
                  <a:pt x="2812020" y="856071"/>
                </a:cubicBezTo>
                <a:close/>
                <a:moveTo>
                  <a:pt x="2832206" y="801409"/>
                </a:moveTo>
                <a:lnTo>
                  <a:pt x="2837676" y="811855"/>
                </a:lnTo>
                <a:cubicBezTo>
                  <a:pt x="2842234" y="820561"/>
                  <a:pt x="2832948" y="825423"/>
                  <a:pt x="2823661" y="830286"/>
                </a:cubicBezTo>
                <a:cubicBezTo>
                  <a:pt x="2819103" y="821580"/>
                  <a:pt x="2820598" y="807486"/>
                  <a:pt x="2832206" y="801409"/>
                </a:cubicBezTo>
                <a:close/>
                <a:moveTo>
                  <a:pt x="2843482" y="777756"/>
                </a:moveTo>
                <a:lnTo>
                  <a:pt x="2857329" y="781599"/>
                </a:lnTo>
                <a:lnTo>
                  <a:pt x="2832206" y="801409"/>
                </a:lnTo>
                <a:close/>
                <a:moveTo>
                  <a:pt x="2913139" y="679165"/>
                </a:moveTo>
                <a:lnTo>
                  <a:pt x="2907414" y="702128"/>
                </a:lnTo>
                <a:lnTo>
                  <a:pt x="2902772" y="704559"/>
                </a:lnTo>
                <a:cubicBezTo>
                  <a:pt x="2900450" y="705775"/>
                  <a:pt x="2898129" y="706990"/>
                  <a:pt x="2897218" y="705249"/>
                </a:cubicBezTo>
                <a:cubicBezTo>
                  <a:pt x="2894482" y="700026"/>
                  <a:pt x="2909408" y="683336"/>
                  <a:pt x="2913139" y="679165"/>
                </a:cubicBezTo>
                <a:close/>
                <a:moveTo>
                  <a:pt x="3075719" y="645061"/>
                </a:moveTo>
                <a:lnTo>
                  <a:pt x="3068755" y="648708"/>
                </a:lnTo>
                <a:lnTo>
                  <a:pt x="3069168" y="655147"/>
                </a:lnTo>
                <a:cubicBezTo>
                  <a:pt x="3071489" y="653932"/>
                  <a:pt x="3077542" y="648544"/>
                  <a:pt x="3075719" y="645061"/>
                </a:cubicBezTo>
                <a:close/>
                <a:moveTo>
                  <a:pt x="3080034" y="625054"/>
                </a:moveTo>
                <a:cubicBezTo>
                  <a:pt x="3080034" y="625054"/>
                  <a:pt x="3077712" y="626269"/>
                  <a:pt x="3078624" y="628011"/>
                </a:cubicBezTo>
                <a:cubicBezTo>
                  <a:pt x="3079536" y="629752"/>
                  <a:pt x="3082769" y="630277"/>
                  <a:pt x="3086001" y="630804"/>
                </a:cubicBezTo>
                <a:close/>
                <a:moveTo>
                  <a:pt x="2964390" y="568025"/>
                </a:moveTo>
                <a:lnTo>
                  <a:pt x="2974005" y="580738"/>
                </a:lnTo>
                <a:cubicBezTo>
                  <a:pt x="2960988" y="589773"/>
                  <a:pt x="2949794" y="602290"/>
                  <a:pt x="2940921" y="613591"/>
                </a:cubicBezTo>
                <a:cubicBezTo>
                  <a:pt x="2949213" y="618125"/>
                  <a:pt x="2932877" y="637771"/>
                  <a:pt x="2926823" y="643159"/>
                </a:cubicBezTo>
                <a:lnTo>
                  <a:pt x="2914136" y="669770"/>
                </a:lnTo>
                <a:lnTo>
                  <a:pt x="2913224" y="668027"/>
                </a:lnTo>
                <a:cubicBezTo>
                  <a:pt x="2906842" y="655840"/>
                  <a:pt x="2918949" y="645064"/>
                  <a:pt x="2927820" y="633764"/>
                </a:cubicBezTo>
                <a:cubicBezTo>
                  <a:pt x="2935865" y="609584"/>
                  <a:pt x="2942501" y="588361"/>
                  <a:pt x="2964390" y="568025"/>
                </a:cubicBezTo>
                <a:close/>
                <a:moveTo>
                  <a:pt x="3104766" y="563762"/>
                </a:moveTo>
                <a:lnTo>
                  <a:pt x="3107320" y="564178"/>
                </a:lnTo>
                <a:lnTo>
                  <a:pt x="3103450" y="566203"/>
                </a:lnTo>
                <a:close/>
                <a:moveTo>
                  <a:pt x="3113710" y="514244"/>
                </a:moveTo>
                <a:lnTo>
                  <a:pt x="3114038" y="531820"/>
                </a:lnTo>
                <a:cubicBezTo>
                  <a:pt x="3117271" y="532345"/>
                  <a:pt x="3114454" y="538258"/>
                  <a:pt x="3111220" y="537732"/>
                </a:cubicBezTo>
                <a:lnTo>
                  <a:pt x="3100026" y="550250"/>
                </a:lnTo>
                <a:lnTo>
                  <a:pt x="3100938" y="551991"/>
                </a:lnTo>
                <a:lnTo>
                  <a:pt x="3113455" y="547654"/>
                </a:lnTo>
                <a:lnTo>
                  <a:pt x="3104766" y="563762"/>
                </a:lnTo>
                <a:lnTo>
                  <a:pt x="3104086" y="563653"/>
                </a:lnTo>
                <a:cubicBezTo>
                  <a:pt x="3102675" y="566610"/>
                  <a:pt x="3099442" y="566085"/>
                  <a:pt x="3098033" y="569042"/>
                </a:cubicBezTo>
                <a:lnTo>
                  <a:pt x="3103450" y="566203"/>
                </a:lnTo>
                <a:lnTo>
                  <a:pt x="3098447" y="575481"/>
                </a:lnTo>
                <a:lnTo>
                  <a:pt x="3097365" y="596012"/>
                </a:lnTo>
                <a:cubicBezTo>
                  <a:pt x="3095044" y="597229"/>
                  <a:pt x="3088991" y="602616"/>
                  <a:pt x="3089903" y="604357"/>
                </a:cubicBezTo>
                <a:lnTo>
                  <a:pt x="3099189" y="599496"/>
                </a:lnTo>
                <a:lnTo>
                  <a:pt x="3108889" y="601073"/>
                </a:lnTo>
                <a:cubicBezTo>
                  <a:pt x="3119255" y="575677"/>
                  <a:pt x="3121746" y="552188"/>
                  <a:pt x="3123325" y="526958"/>
                </a:cubicBezTo>
                <a:close/>
                <a:moveTo>
                  <a:pt x="2994167" y="483660"/>
                </a:moveTo>
                <a:lnTo>
                  <a:pt x="2997315" y="495323"/>
                </a:lnTo>
                <a:lnTo>
                  <a:pt x="2988442" y="506624"/>
                </a:lnTo>
                <a:lnTo>
                  <a:pt x="3003199" y="512208"/>
                </a:lnTo>
                <a:cubicBezTo>
                  <a:pt x="2987361" y="527157"/>
                  <a:pt x="2983629" y="531329"/>
                  <a:pt x="2975171" y="549070"/>
                </a:cubicBezTo>
                <a:cubicBezTo>
                  <a:pt x="2971939" y="548543"/>
                  <a:pt x="2970115" y="545060"/>
                  <a:pt x="2969203" y="543320"/>
                </a:cubicBezTo>
                <a:cubicBezTo>
                  <a:pt x="2967378" y="539838"/>
                  <a:pt x="2975754" y="533234"/>
                  <a:pt x="2978076" y="532018"/>
                </a:cubicBezTo>
                <a:cubicBezTo>
                  <a:pt x="2974927" y="520356"/>
                  <a:pt x="2977831" y="503305"/>
                  <a:pt x="2983471" y="491479"/>
                </a:cubicBezTo>
                <a:close/>
                <a:moveTo>
                  <a:pt x="3022194" y="446799"/>
                </a:moveTo>
                <a:cubicBezTo>
                  <a:pt x="3024514" y="445584"/>
                  <a:pt x="3027748" y="446109"/>
                  <a:pt x="3030805" y="447005"/>
                </a:cubicBezTo>
                <a:cubicBezTo>
                  <a:pt x="3033862" y="447900"/>
                  <a:pt x="3036741" y="449165"/>
                  <a:pt x="3038359" y="449427"/>
                </a:cubicBezTo>
                <a:cubicBezTo>
                  <a:pt x="3029985" y="456031"/>
                  <a:pt x="3023433" y="466117"/>
                  <a:pt x="3027080" y="473081"/>
                </a:cubicBezTo>
                <a:lnTo>
                  <a:pt x="3014063" y="482116"/>
                </a:lnTo>
                <a:lnTo>
                  <a:pt x="3011826" y="472196"/>
                </a:lnTo>
                <a:lnTo>
                  <a:pt x="3022607" y="453238"/>
                </a:lnTo>
                <a:cubicBezTo>
                  <a:pt x="3021695" y="451496"/>
                  <a:pt x="3019871" y="448014"/>
                  <a:pt x="3022194" y="446799"/>
                </a:cubicBezTo>
                <a:close/>
                <a:moveTo>
                  <a:pt x="3155422" y="441376"/>
                </a:moveTo>
                <a:lnTo>
                  <a:pt x="3156249" y="454256"/>
                </a:lnTo>
                <a:cubicBezTo>
                  <a:pt x="3153926" y="455470"/>
                  <a:pt x="3150197" y="459643"/>
                  <a:pt x="3152018" y="463125"/>
                </a:cubicBezTo>
                <a:cubicBezTo>
                  <a:pt x="3152932" y="464866"/>
                  <a:pt x="3160309" y="467658"/>
                  <a:pt x="3163542" y="468184"/>
                </a:cubicBezTo>
                <a:lnTo>
                  <a:pt x="3165037" y="454090"/>
                </a:lnTo>
                <a:close/>
                <a:moveTo>
                  <a:pt x="3264363" y="406519"/>
                </a:moveTo>
                <a:cubicBezTo>
                  <a:pt x="3263366" y="415915"/>
                  <a:pt x="3261376" y="434706"/>
                  <a:pt x="3247447" y="442000"/>
                </a:cubicBezTo>
                <a:lnTo>
                  <a:pt x="3248189" y="466014"/>
                </a:lnTo>
                <a:lnTo>
                  <a:pt x="3250510" y="464800"/>
                </a:lnTo>
                <a:lnTo>
                  <a:pt x="3261704" y="452282"/>
                </a:lnTo>
                <a:lnTo>
                  <a:pt x="3253000" y="441310"/>
                </a:lnTo>
                <a:lnTo>
                  <a:pt x="3264194" y="428794"/>
                </a:lnTo>
                <a:lnTo>
                  <a:pt x="3268922" y="415225"/>
                </a:lnTo>
                <a:close/>
                <a:moveTo>
                  <a:pt x="3035963" y="399655"/>
                </a:moveTo>
                <a:lnTo>
                  <a:pt x="3045578" y="412369"/>
                </a:lnTo>
                <a:cubicBezTo>
                  <a:pt x="3047402" y="415852"/>
                  <a:pt x="3041347" y="421240"/>
                  <a:pt x="3036706" y="423670"/>
                </a:cubicBezTo>
                <a:cubicBezTo>
                  <a:pt x="3033059" y="416705"/>
                  <a:pt x="3030822" y="406786"/>
                  <a:pt x="3035963" y="399655"/>
                </a:cubicBezTo>
                <a:close/>
                <a:moveTo>
                  <a:pt x="3269527" y="388841"/>
                </a:moveTo>
                <a:cubicBezTo>
                  <a:pt x="3267848" y="389166"/>
                  <a:pt x="3266106" y="390077"/>
                  <a:pt x="3264946" y="390684"/>
                </a:cubicBezTo>
                <a:lnTo>
                  <a:pt x="3262624" y="391900"/>
                </a:lnTo>
                <a:lnTo>
                  <a:pt x="3268592" y="397650"/>
                </a:lnTo>
                <a:cubicBezTo>
                  <a:pt x="3270914" y="396434"/>
                  <a:pt x="3274646" y="392261"/>
                  <a:pt x="3273734" y="390520"/>
                </a:cubicBezTo>
                <a:cubicBezTo>
                  <a:pt x="3272823" y="388779"/>
                  <a:pt x="3271206" y="388516"/>
                  <a:pt x="3269527" y="388841"/>
                </a:cubicBezTo>
                <a:close/>
                <a:moveTo>
                  <a:pt x="3037458" y="385562"/>
                </a:moveTo>
                <a:cubicBezTo>
                  <a:pt x="3039779" y="384348"/>
                  <a:pt x="3046244" y="385399"/>
                  <a:pt x="3049479" y="385925"/>
                </a:cubicBezTo>
                <a:lnTo>
                  <a:pt x="3035963" y="399655"/>
                </a:lnTo>
                <a:close/>
                <a:moveTo>
                  <a:pt x="3292973" y="353824"/>
                </a:moveTo>
                <a:cubicBezTo>
                  <a:pt x="3292061" y="352082"/>
                  <a:pt x="3289741" y="353299"/>
                  <a:pt x="3287418" y="354514"/>
                </a:cubicBezTo>
                <a:lnTo>
                  <a:pt x="3276724" y="362333"/>
                </a:lnTo>
                <a:lnTo>
                  <a:pt x="3274317" y="374685"/>
                </a:lnTo>
                <a:cubicBezTo>
                  <a:pt x="3279458" y="367557"/>
                  <a:pt x="3284600" y="360427"/>
                  <a:pt x="3292973" y="353824"/>
                </a:cubicBezTo>
                <a:close/>
                <a:moveTo>
                  <a:pt x="3182959" y="347091"/>
                </a:moveTo>
                <a:lnTo>
                  <a:pt x="3183872" y="348831"/>
                </a:lnTo>
                <a:lnTo>
                  <a:pt x="3180639" y="348306"/>
                </a:lnTo>
                <a:close/>
                <a:moveTo>
                  <a:pt x="3266695" y="343180"/>
                </a:moveTo>
                <a:cubicBezTo>
                  <a:pt x="3264373" y="344396"/>
                  <a:pt x="3262962" y="347353"/>
                  <a:pt x="3263874" y="349093"/>
                </a:cubicBezTo>
                <a:lnTo>
                  <a:pt x="3264787" y="350835"/>
                </a:lnTo>
                <a:cubicBezTo>
                  <a:pt x="3267108" y="349619"/>
                  <a:pt x="3267606" y="344921"/>
                  <a:pt x="3266695" y="343180"/>
                </a:cubicBezTo>
                <a:close/>
                <a:moveTo>
                  <a:pt x="3288584" y="322844"/>
                </a:moveTo>
                <a:lnTo>
                  <a:pt x="3288914" y="340420"/>
                </a:lnTo>
                <a:lnTo>
                  <a:pt x="3300521" y="334342"/>
                </a:lnTo>
                <a:close/>
                <a:moveTo>
                  <a:pt x="3270595" y="316734"/>
                </a:moveTo>
                <a:lnTo>
                  <a:pt x="3271506" y="318475"/>
                </a:lnTo>
                <a:lnTo>
                  <a:pt x="3267193" y="338482"/>
                </a:lnTo>
                <a:cubicBezTo>
                  <a:pt x="3270012" y="332568"/>
                  <a:pt x="3273743" y="328397"/>
                  <a:pt x="3279797" y="323008"/>
                </a:cubicBezTo>
                <a:close/>
                <a:moveTo>
                  <a:pt x="3301443" y="273959"/>
                </a:moveTo>
                <a:cubicBezTo>
                  <a:pt x="3300032" y="276917"/>
                  <a:pt x="3296301" y="281089"/>
                  <a:pt x="3297213" y="282830"/>
                </a:cubicBezTo>
                <a:cubicBezTo>
                  <a:pt x="3298125" y="284572"/>
                  <a:pt x="3300447" y="283355"/>
                  <a:pt x="3300447" y="283355"/>
                </a:cubicBezTo>
                <a:cubicBezTo>
                  <a:pt x="3304177" y="279184"/>
                  <a:pt x="3303265" y="277443"/>
                  <a:pt x="3301443" y="273959"/>
                </a:cubicBezTo>
                <a:close/>
                <a:moveTo>
                  <a:pt x="3303022" y="248729"/>
                </a:moveTo>
                <a:lnTo>
                  <a:pt x="3295145" y="250635"/>
                </a:lnTo>
                <a:lnTo>
                  <a:pt x="3288096" y="265419"/>
                </a:lnTo>
                <a:cubicBezTo>
                  <a:pt x="3289007" y="267159"/>
                  <a:pt x="3296386" y="269952"/>
                  <a:pt x="3298707" y="268737"/>
                </a:cubicBezTo>
                <a:lnTo>
                  <a:pt x="3292739" y="262987"/>
                </a:lnTo>
                <a:close/>
                <a:moveTo>
                  <a:pt x="3285371" y="198071"/>
                </a:moveTo>
                <a:lnTo>
                  <a:pt x="3276496" y="209374"/>
                </a:lnTo>
                <a:cubicBezTo>
                  <a:pt x="3277409" y="211113"/>
                  <a:pt x="3279730" y="209898"/>
                  <a:pt x="3282963" y="210425"/>
                </a:cubicBezTo>
                <a:lnTo>
                  <a:pt x="3282053" y="208683"/>
                </a:lnTo>
                <a:lnTo>
                  <a:pt x="3285783" y="204511"/>
                </a:lnTo>
                <a:close/>
                <a:moveTo>
                  <a:pt x="3245753" y="116763"/>
                </a:moveTo>
                <a:lnTo>
                  <a:pt x="3250810" y="120771"/>
                </a:lnTo>
                <a:cubicBezTo>
                  <a:pt x="3253131" y="119556"/>
                  <a:pt x="3253131" y="119556"/>
                  <a:pt x="3252221" y="117814"/>
                </a:cubicBezTo>
                <a:cubicBezTo>
                  <a:pt x="3251310" y="116074"/>
                  <a:pt x="3248076" y="115547"/>
                  <a:pt x="3245753" y="116763"/>
                </a:cubicBezTo>
                <a:close/>
                <a:moveTo>
                  <a:pt x="3294009" y="95934"/>
                </a:moveTo>
                <a:cubicBezTo>
                  <a:pt x="3297157" y="107596"/>
                  <a:pt x="3301216" y="121000"/>
                  <a:pt x="3302044" y="133878"/>
                </a:cubicBezTo>
                <a:lnTo>
                  <a:pt x="3293172" y="145179"/>
                </a:lnTo>
                <a:lnTo>
                  <a:pt x="3287373" y="117157"/>
                </a:lnTo>
                <a:close/>
                <a:moveTo>
                  <a:pt x="3305649" y="0"/>
                </a:moveTo>
                <a:lnTo>
                  <a:pt x="3338009" y="0"/>
                </a:lnTo>
                <a:lnTo>
                  <a:pt x="3339536" y="7758"/>
                </a:lnTo>
                <a:cubicBezTo>
                  <a:pt x="3338127" y="10715"/>
                  <a:pt x="3353953" y="57890"/>
                  <a:pt x="3359010" y="61898"/>
                </a:cubicBezTo>
                <a:cubicBezTo>
                  <a:pt x="3359010" y="61898"/>
                  <a:pt x="3354367" y="64330"/>
                  <a:pt x="3355277" y="66071"/>
                </a:cubicBezTo>
                <a:cubicBezTo>
                  <a:pt x="3357102" y="69553"/>
                  <a:pt x="3362656" y="68862"/>
                  <a:pt x="3354282" y="75466"/>
                </a:cubicBezTo>
                <a:cubicBezTo>
                  <a:pt x="3367047" y="99842"/>
                  <a:pt x="3361735" y="129245"/>
                  <a:pt x="3376822" y="152406"/>
                </a:cubicBezTo>
                <a:cubicBezTo>
                  <a:pt x="3374499" y="153621"/>
                  <a:pt x="3369855" y="156053"/>
                  <a:pt x="3371679" y="159535"/>
                </a:cubicBezTo>
                <a:cubicBezTo>
                  <a:pt x="3372590" y="161276"/>
                  <a:pt x="3381380" y="161111"/>
                  <a:pt x="3375326" y="166500"/>
                </a:cubicBezTo>
                <a:cubicBezTo>
                  <a:pt x="3371425" y="192945"/>
                  <a:pt x="3372169" y="216961"/>
                  <a:pt x="3370590" y="242192"/>
                </a:cubicBezTo>
                <a:cubicBezTo>
                  <a:pt x="3374237" y="249155"/>
                  <a:pt x="3374152" y="260292"/>
                  <a:pt x="3369921" y="269162"/>
                </a:cubicBezTo>
                <a:cubicBezTo>
                  <a:pt x="3379040" y="286573"/>
                  <a:pt x="3371492" y="306056"/>
                  <a:pt x="3367177" y="326063"/>
                </a:cubicBezTo>
                <a:cubicBezTo>
                  <a:pt x="3377704" y="340518"/>
                  <a:pt x="3360288" y="380696"/>
                  <a:pt x="3355562" y="394264"/>
                </a:cubicBezTo>
                <a:cubicBezTo>
                  <a:pt x="3360618" y="398272"/>
                  <a:pt x="3361444" y="411150"/>
                  <a:pt x="3361857" y="417588"/>
                </a:cubicBezTo>
                <a:cubicBezTo>
                  <a:pt x="3366914" y="421597"/>
                  <a:pt x="3368239" y="429777"/>
                  <a:pt x="3359865" y="436379"/>
                </a:cubicBezTo>
                <a:cubicBezTo>
                  <a:pt x="3365663" y="464403"/>
                  <a:pt x="3333493" y="498997"/>
                  <a:pt x="3347168" y="525114"/>
                </a:cubicBezTo>
                <a:lnTo>
                  <a:pt x="3348990" y="528597"/>
                </a:lnTo>
                <a:cubicBezTo>
                  <a:pt x="3343435" y="529286"/>
                  <a:pt x="3347993" y="537992"/>
                  <a:pt x="3348905" y="539733"/>
                </a:cubicBezTo>
                <a:cubicBezTo>
                  <a:pt x="3344261" y="542164"/>
                  <a:pt x="3340532" y="546337"/>
                  <a:pt x="3342355" y="549819"/>
                </a:cubicBezTo>
                <a:cubicBezTo>
                  <a:pt x="3344178" y="553301"/>
                  <a:pt x="3346003" y="556783"/>
                  <a:pt x="3339038" y="560430"/>
                </a:cubicBezTo>
                <a:cubicBezTo>
                  <a:pt x="3337957" y="580964"/>
                  <a:pt x="3331819" y="597488"/>
                  <a:pt x="3321950" y="618185"/>
                </a:cubicBezTo>
                <a:cubicBezTo>
                  <a:pt x="3326093" y="620451"/>
                  <a:pt x="3304037" y="663061"/>
                  <a:pt x="3305774" y="677682"/>
                </a:cubicBezTo>
                <a:lnTo>
                  <a:pt x="3306686" y="679421"/>
                </a:lnTo>
                <a:lnTo>
                  <a:pt x="3298227" y="697162"/>
                </a:lnTo>
                <a:cubicBezTo>
                  <a:pt x="3303697" y="707608"/>
                  <a:pt x="3257172" y="805181"/>
                  <a:pt x="3261733" y="813886"/>
                </a:cubicBezTo>
                <a:cubicBezTo>
                  <a:pt x="3247220" y="837014"/>
                  <a:pt x="3233536" y="873020"/>
                  <a:pt x="3234276" y="897035"/>
                </a:cubicBezTo>
                <a:cubicBezTo>
                  <a:pt x="3229634" y="899467"/>
                  <a:pt x="3228225" y="902423"/>
                  <a:pt x="3229137" y="904163"/>
                </a:cubicBezTo>
                <a:cubicBezTo>
                  <a:pt x="3232784" y="911129"/>
                  <a:pt x="3234607" y="914610"/>
                  <a:pt x="3225321" y="919474"/>
                </a:cubicBezTo>
                <a:cubicBezTo>
                  <a:pt x="3219596" y="942437"/>
                  <a:pt x="3207407" y="964349"/>
                  <a:pt x="3195216" y="986261"/>
                </a:cubicBezTo>
                <a:cubicBezTo>
                  <a:pt x="3202510" y="1000191"/>
                  <a:pt x="3168599" y="1020166"/>
                  <a:pt x="3176804" y="1035836"/>
                </a:cubicBezTo>
                <a:cubicBezTo>
                  <a:pt x="3141980" y="1054070"/>
                  <a:pt x="3168006" y="1098125"/>
                  <a:pt x="3137828" y="1113927"/>
                </a:cubicBezTo>
                <a:cubicBezTo>
                  <a:pt x="3120994" y="1138270"/>
                  <a:pt x="3103248" y="1160873"/>
                  <a:pt x="3085503" y="1183477"/>
                </a:cubicBezTo>
                <a:cubicBezTo>
                  <a:pt x="3088238" y="1188700"/>
                  <a:pt x="3088651" y="1195138"/>
                  <a:pt x="3081688" y="1198785"/>
                </a:cubicBezTo>
                <a:lnTo>
                  <a:pt x="3077044" y="1201215"/>
                </a:lnTo>
                <a:cubicBezTo>
                  <a:pt x="3070408" y="1222438"/>
                  <a:pt x="3058218" y="1244350"/>
                  <a:pt x="3044203" y="1262781"/>
                </a:cubicBezTo>
                <a:lnTo>
                  <a:pt x="3024222" y="1275462"/>
                </a:lnTo>
                <a:lnTo>
                  <a:pt x="3025050" y="1288341"/>
                </a:lnTo>
                <a:cubicBezTo>
                  <a:pt x="3013151" y="1302334"/>
                  <a:pt x="3003243" y="1313070"/>
                  <a:pt x="2994887" y="1324655"/>
                </a:cubicBezTo>
                <a:lnTo>
                  <a:pt x="2993663" y="1327086"/>
                </a:lnTo>
                <a:lnTo>
                  <a:pt x="3003280" y="1329730"/>
                </a:lnTo>
                <a:cubicBezTo>
                  <a:pt x="3031682" y="1328897"/>
                  <a:pt x="3083745" y="1312869"/>
                  <a:pt x="3101154" y="1303751"/>
                </a:cubicBezTo>
                <a:lnTo>
                  <a:pt x="3093032" y="1276946"/>
                </a:lnTo>
                <a:cubicBezTo>
                  <a:pt x="3099999" y="1273299"/>
                  <a:pt x="3106962" y="1269653"/>
                  <a:pt x="3109698" y="1274875"/>
                </a:cubicBezTo>
                <a:lnTo>
                  <a:pt x="3114255" y="1283581"/>
                </a:lnTo>
                <a:lnTo>
                  <a:pt x="3133739" y="1275598"/>
                </a:lnTo>
                <a:lnTo>
                  <a:pt x="3141032" y="1289527"/>
                </a:lnTo>
                <a:cubicBezTo>
                  <a:pt x="3150318" y="1284665"/>
                  <a:pt x="3160516" y="1281543"/>
                  <a:pt x="3170216" y="1283120"/>
                </a:cubicBezTo>
                <a:cubicBezTo>
                  <a:pt x="3179501" y="1278258"/>
                  <a:pt x="3249062" y="1252928"/>
                  <a:pt x="3251797" y="1258151"/>
                </a:cubicBezTo>
                <a:cubicBezTo>
                  <a:pt x="3261084" y="1253288"/>
                  <a:pt x="3271779" y="1245470"/>
                  <a:pt x="3273687" y="1237816"/>
                </a:cubicBezTo>
                <a:lnTo>
                  <a:pt x="3315475" y="1215935"/>
                </a:lnTo>
                <a:cubicBezTo>
                  <a:pt x="3335288" y="1225528"/>
                  <a:pt x="3427238" y="1175164"/>
                  <a:pt x="3438845" y="1169086"/>
                </a:cubicBezTo>
                <a:cubicBezTo>
                  <a:pt x="3446965" y="1195894"/>
                  <a:pt x="3627545" y="1105777"/>
                  <a:pt x="3662368" y="1087544"/>
                </a:cubicBezTo>
                <a:lnTo>
                  <a:pt x="3676211" y="1091387"/>
                </a:lnTo>
                <a:cubicBezTo>
                  <a:pt x="3738892" y="1058567"/>
                  <a:pt x="3800577" y="1035142"/>
                  <a:pt x="3860936" y="1003538"/>
                </a:cubicBezTo>
                <a:lnTo>
                  <a:pt x="3866405" y="1013985"/>
                </a:lnTo>
                <a:cubicBezTo>
                  <a:pt x="3871876" y="1024431"/>
                  <a:pt x="3794270" y="1073942"/>
                  <a:pt x="3768733" y="1087313"/>
                </a:cubicBezTo>
                <a:cubicBezTo>
                  <a:pt x="3759448" y="1092175"/>
                  <a:pt x="3751573" y="1094080"/>
                  <a:pt x="3741872" y="1092503"/>
                </a:cubicBezTo>
                <a:cubicBezTo>
                  <a:pt x="3725950" y="1118588"/>
                  <a:pt x="3627122" y="1161462"/>
                  <a:pt x="3594122" y="1183177"/>
                </a:cubicBezTo>
                <a:cubicBezTo>
                  <a:pt x="3591301" y="1189090"/>
                  <a:pt x="3589395" y="1196745"/>
                  <a:pt x="3592131" y="1201969"/>
                </a:cubicBezTo>
                <a:cubicBezTo>
                  <a:pt x="3593953" y="1205451"/>
                  <a:pt x="3632506" y="1183045"/>
                  <a:pt x="3644114" y="1176968"/>
                </a:cubicBezTo>
                <a:cubicBezTo>
                  <a:pt x="3649669" y="1176278"/>
                  <a:pt x="3679764" y="1171612"/>
                  <a:pt x="3681587" y="1175094"/>
                </a:cubicBezTo>
                <a:cubicBezTo>
                  <a:pt x="3682498" y="1176836"/>
                  <a:pt x="3680177" y="1178051"/>
                  <a:pt x="3677857" y="1179267"/>
                </a:cubicBezTo>
                <a:lnTo>
                  <a:pt x="3410882" y="1319056"/>
                </a:lnTo>
                <a:cubicBezTo>
                  <a:pt x="3401595" y="1323919"/>
                  <a:pt x="3385346" y="1332428"/>
                  <a:pt x="3388081" y="1337652"/>
                </a:cubicBezTo>
                <a:cubicBezTo>
                  <a:pt x="3388993" y="1339393"/>
                  <a:pt x="3395957" y="1335746"/>
                  <a:pt x="3395957" y="1335746"/>
                </a:cubicBezTo>
                <a:lnTo>
                  <a:pt x="3433100" y="1316297"/>
                </a:lnTo>
                <a:lnTo>
                  <a:pt x="3435836" y="1321520"/>
                </a:lnTo>
                <a:cubicBezTo>
                  <a:pt x="3439482" y="1328485"/>
                  <a:pt x="3421737" y="1351087"/>
                  <a:pt x="3412451" y="1355949"/>
                </a:cubicBezTo>
                <a:lnTo>
                  <a:pt x="3321913" y="1403356"/>
                </a:lnTo>
                <a:cubicBezTo>
                  <a:pt x="3319591" y="1404572"/>
                  <a:pt x="3311218" y="1411175"/>
                  <a:pt x="3312128" y="1412917"/>
                </a:cubicBezTo>
                <a:cubicBezTo>
                  <a:pt x="3313039" y="1414658"/>
                  <a:pt x="3320006" y="1411011"/>
                  <a:pt x="3320006" y="1411011"/>
                </a:cubicBezTo>
                <a:lnTo>
                  <a:pt x="3454653" y="1340509"/>
                </a:lnTo>
                <a:cubicBezTo>
                  <a:pt x="3455066" y="1346948"/>
                  <a:pt x="3460536" y="1357394"/>
                  <a:pt x="3472144" y="1351316"/>
                </a:cubicBezTo>
                <a:cubicBezTo>
                  <a:pt x="3488394" y="1342808"/>
                  <a:pt x="3617074" y="1266556"/>
                  <a:pt x="3625279" y="1282226"/>
                </a:cubicBezTo>
                <a:cubicBezTo>
                  <a:pt x="3651728" y="1270595"/>
                  <a:pt x="3679087" y="1260707"/>
                  <a:pt x="3704624" y="1247336"/>
                </a:cubicBezTo>
                <a:cubicBezTo>
                  <a:pt x="3709268" y="1244905"/>
                  <a:pt x="3724604" y="1234655"/>
                  <a:pt x="3727340" y="1239878"/>
                </a:cubicBezTo>
                <a:cubicBezTo>
                  <a:pt x="3708770" y="1249602"/>
                  <a:pt x="3631248" y="1287975"/>
                  <a:pt x="3622788" y="1305715"/>
                </a:cubicBezTo>
                <a:lnTo>
                  <a:pt x="3485236" y="1393269"/>
                </a:lnTo>
                <a:lnTo>
                  <a:pt x="3478026" y="1403263"/>
                </a:lnTo>
                <a:lnTo>
                  <a:pt x="3484322" y="1402823"/>
                </a:lnTo>
                <a:lnTo>
                  <a:pt x="3495517" y="1390306"/>
                </a:lnTo>
                <a:lnTo>
                  <a:pt x="3499163" y="1397271"/>
                </a:lnTo>
                <a:cubicBezTo>
                  <a:pt x="3527849" y="1395563"/>
                  <a:pt x="3538959" y="1394182"/>
                  <a:pt x="3566817" y="1379595"/>
                </a:cubicBezTo>
                <a:cubicBezTo>
                  <a:pt x="3579250" y="1386395"/>
                  <a:pt x="3685289" y="1368589"/>
                  <a:pt x="3704772" y="1360605"/>
                </a:cubicBezTo>
                <a:cubicBezTo>
                  <a:pt x="3696567" y="1344935"/>
                  <a:pt x="3750207" y="1345690"/>
                  <a:pt x="3758996" y="1345525"/>
                </a:cubicBezTo>
                <a:cubicBezTo>
                  <a:pt x="3763637" y="1343094"/>
                  <a:pt x="3768281" y="1340662"/>
                  <a:pt x="3770103" y="1344145"/>
                </a:cubicBezTo>
                <a:cubicBezTo>
                  <a:pt x="3772839" y="1349368"/>
                  <a:pt x="3770018" y="1355283"/>
                  <a:pt x="3767200" y="1361195"/>
                </a:cubicBezTo>
                <a:lnTo>
                  <a:pt x="3796129" y="1358656"/>
                </a:lnTo>
                <a:lnTo>
                  <a:pt x="3795885" y="1359487"/>
                </a:lnTo>
                <a:lnTo>
                  <a:pt x="3796360" y="1358633"/>
                </a:lnTo>
                <a:lnTo>
                  <a:pt x="3818105" y="1356727"/>
                </a:lnTo>
                <a:cubicBezTo>
                  <a:pt x="3819928" y="1360209"/>
                  <a:pt x="3823161" y="1360735"/>
                  <a:pt x="3827804" y="1358303"/>
                </a:cubicBezTo>
                <a:cubicBezTo>
                  <a:pt x="3832447" y="1355873"/>
                  <a:pt x="3837089" y="1353441"/>
                  <a:pt x="3839825" y="1358666"/>
                </a:cubicBezTo>
                <a:lnTo>
                  <a:pt x="3844383" y="1367369"/>
                </a:lnTo>
                <a:lnTo>
                  <a:pt x="3837832" y="1377456"/>
                </a:lnTo>
                <a:cubicBezTo>
                  <a:pt x="3833273" y="1368752"/>
                  <a:pt x="3800359" y="1379330"/>
                  <a:pt x="3790162" y="1382451"/>
                </a:cubicBezTo>
                <a:lnTo>
                  <a:pt x="3788338" y="1378968"/>
                </a:lnTo>
                <a:cubicBezTo>
                  <a:pt x="3786016" y="1380185"/>
                  <a:pt x="3787754" y="1394804"/>
                  <a:pt x="3788666" y="1396545"/>
                </a:cubicBezTo>
                <a:lnTo>
                  <a:pt x="3815941" y="1397792"/>
                </a:lnTo>
                <a:cubicBezTo>
                  <a:pt x="3832193" y="1389284"/>
                  <a:pt x="3853002" y="1389481"/>
                  <a:pt x="3868255" y="1390366"/>
                </a:cubicBezTo>
                <a:cubicBezTo>
                  <a:pt x="3869167" y="1392108"/>
                  <a:pt x="3870991" y="1395589"/>
                  <a:pt x="3875635" y="1393160"/>
                </a:cubicBezTo>
                <a:cubicBezTo>
                  <a:pt x="3880277" y="1390727"/>
                  <a:pt x="3885418" y="1383599"/>
                  <a:pt x="3889065" y="1390564"/>
                </a:cubicBezTo>
                <a:cubicBezTo>
                  <a:pt x="3895531" y="1391614"/>
                  <a:pt x="3905230" y="1393191"/>
                  <a:pt x="3907054" y="1396674"/>
                </a:cubicBezTo>
                <a:cubicBezTo>
                  <a:pt x="3908878" y="1400155"/>
                  <a:pt x="3904233" y="1402587"/>
                  <a:pt x="3901913" y="1403802"/>
                </a:cubicBezTo>
                <a:cubicBezTo>
                  <a:pt x="3885663" y="1412312"/>
                  <a:pt x="3868087" y="1412640"/>
                  <a:pt x="3851835" y="1421149"/>
                </a:cubicBezTo>
                <a:cubicBezTo>
                  <a:pt x="3850012" y="1417667"/>
                  <a:pt x="3843133" y="1410177"/>
                  <a:pt x="3836169" y="1413823"/>
                </a:cubicBezTo>
                <a:cubicBezTo>
                  <a:pt x="3833433" y="1408601"/>
                  <a:pt x="3825557" y="1410507"/>
                  <a:pt x="3818591" y="1414152"/>
                </a:cubicBezTo>
                <a:lnTo>
                  <a:pt x="3809307" y="1419015"/>
                </a:lnTo>
                <a:cubicBezTo>
                  <a:pt x="3806571" y="1413791"/>
                  <a:pt x="3800105" y="1412739"/>
                  <a:pt x="3793141" y="1416386"/>
                </a:cubicBezTo>
                <a:lnTo>
                  <a:pt x="3788497" y="1418817"/>
                </a:lnTo>
                <a:lnTo>
                  <a:pt x="3762134" y="1419311"/>
                </a:lnTo>
                <a:lnTo>
                  <a:pt x="3740329" y="1428510"/>
                </a:lnTo>
                <a:lnTo>
                  <a:pt x="3713054" y="1427262"/>
                </a:lnTo>
                <a:lnTo>
                  <a:pt x="3715206" y="1448320"/>
                </a:lnTo>
                <a:cubicBezTo>
                  <a:pt x="3731869" y="1446250"/>
                  <a:pt x="3749444" y="1445921"/>
                  <a:pt x="3765197" y="1442110"/>
                </a:cubicBezTo>
                <a:cubicBezTo>
                  <a:pt x="3759728" y="1431664"/>
                  <a:pt x="3774982" y="1432551"/>
                  <a:pt x="3781448" y="1433601"/>
                </a:cubicBezTo>
                <a:lnTo>
                  <a:pt x="3802755" y="1429100"/>
                </a:lnTo>
                <a:lnTo>
                  <a:pt x="3819334" y="1438167"/>
                </a:lnTo>
                <a:lnTo>
                  <a:pt x="3866095" y="1431431"/>
                </a:lnTo>
                <a:cubicBezTo>
                  <a:pt x="3874468" y="1424829"/>
                  <a:pt x="3886489" y="1425190"/>
                  <a:pt x="3891048" y="1433896"/>
                </a:cubicBezTo>
                <a:lnTo>
                  <a:pt x="3906715" y="1441221"/>
                </a:lnTo>
                <a:cubicBezTo>
                  <a:pt x="3921556" y="1435669"/>
                  <a:pt x="3937310" y="1431857"/>
                  <a:pt x="3950328" y="1422823"/>
                </a:cubicBezTo>
                <a:lnTo>
                  <a:pt x="3957620" y="1436753"/>
                </a:lnTo>
                <a:cubicBezTo>
                  <a:pt x="3932082" y="1450124"/>
                  <a:pt x="3975609" y="1442863"/>
                  <a:pt x="3981163" y="1442173"/>
                </a:cubicBezTo>
                <a:cubicBezTo>
                  <a:pt x="3982076" y="1443914"/>
                  <a:pt x="3983899" y="1447396"/>
                  <a:pt x="3988541" y="1444966"/>
                </a:cubicBezTo>
                <a:cubicBezTo>
                  <a:pt x="3995507" y="1441319"/>
                  <a:pt x="3999238" y="1437147"/>
                  <a:pt x="4002885" y="1444110"/>
                </a:cubicBezTo>
                <a:lnTo>
                  <a:pt x="4022782" y="1442566"/>
                </a:lnTo>
                <a:lnTo>
                  <a:pt x="4032397" y="1455281"/>
                </a:lnTo>
                <a:lnTo>
                  <a:pt x="4007856" y="1459256"/>
                </a:lnTo>
                <a:cubicBezTo>
                  <a:pt x="3996249" y="1465333"/>
                  <a:pt x="3967481" y="1478179"/>
                  <a:pt x="3961098" y="1465991"/>
                </a:cubicBezTo>
                <a:cubicBezTo>
                  <a:pt x="3947167" y="1473285"/>
                  <a:pt x="3916490" y="1493784"/>
                  <a:pt x="3899412" y="1489415"/>
                </a:cubicBezTo>
                <a:cubicBezTo>
                  <a:pt x="3871555" y="1504003"/>
                  <a:pt x="3826121" y="1518918"/>
                  <a:pt x="3799260" y="1524109"/>
                </a:cubicBezTo>
                <a:cubicBezTo>
                  <a:pt x="3803818" y="1532815"/>
                  <a:pt x="3789973" y="1528972"/>
                  <a:pt x="3785827" y="1526705"/>
                </a:cubicBezTo>
                <a:cubicBezTo>
                  <a:pt x="3777953" y="1528610"/>
                  <a:pt x="3739980" y="1535181"/>
                  <a:pt x="3735337" y="1537612"/>
                </a:cubicBezTo>
                <a:cubicBezTo>
                  <a:pt x="3723730" y="1543690"/>
                  <a:pt x="3714442" y="1548553"/>
                  <a:pt x="3706068" y="1555155"/>
                </a:cubicBezTo>
                <a:cubicBezTo>
                  <a:pt x="3704659" y="1558112"/>
                  <a:pt x="3699519" y="1565242"/>
                  <a:pt x="3701342" y="1568724"/>
                </a:cubicBezTo>
                <a:cubicBezTo>
                  <a:pt x="3702254" y="1570465"/>
                  <a:pt x="3709219" y="1566818"/>
                  <a:pt x="3711540" y="1565603"/>
                </a:cubicBezTo>
                <a:cubicBezTo>
                  <a:pt x="3703334" y="1549933"/>
                  <a:pt x="3719914" y="1559000"/>
                  <a:pt x="3723561" y="1565964"/>
                </a:cubicBezTo>
                <a:cubicBezTo>
                  <a:pt x="3725384" y="1569446"/>
                  <a:pt x="3728119" y="1574670"/>
                  <a:pt x="3721155" y="1578316"/>
                </a:cubicBezTo>
                <a:cubicBezTo>
                  <a:pt x="3711869" y="1583179"/>
                  <a:pt x="3695704" y="1580550"/>
                  <a:pt x="3686003" y="1578974"/>
                </a:cubicBezTo>
                <a:cubicBezTo>
                  <a:pt x="3683681" y="1580190"/>
                  <a:pt x="3674396" y="1585052"/>
                  <a:pt x="3676218" y="1588534"/>
                </a:cubicBezTo>
                <a:cubicBezTo>
                  <a:pt x="3678043" y="1592017"/>
                  <a:pt x="3694707" y="1589947"/>
                  <a:pt x="3700262" y="1589256"/>
                </a:cubicBezTo>
                <a:cubicBezTo>
                  <a:pt x="3710872" y="1592574"/>
                  <a:pt x="3727949" y="1596943"/>
                  <a:pt x="3741881" y="1589650"/>
                </a:cubicBezTo>
                <a:lnTo>
                  <a:pt x="3826609" y="1576342"/>
                </a:lnTo>
                <a:cubicBezTo>
                  <a:pt x="3828432" y="1579827"/>
                  <a:pt x="3832579" y="1582091"/>
                  <a:pt x="3837220" y="1579661"/>
                </a:cubicBezTo>
                <a:cubicBezTo>
                  <a:pt x="3841864" y="1577229"/>
                  <a:pt x="3846505" y="1574799"/>
                  <a:pt x="3849243" y="1580023"/>
                </a:cubicBezTo>
                <a:cubicBezTo>
                  <a:pt x="3863171" y="1572731"/>
                  <a:pt x="3904375" y="1566685"/>
                  <a:pt x="3911669" y="1580614"/>
                </a:cubicBezTo>
                <a:cubicBezTo>
                  <a:pt x="3901471" y="1583734"/>
                  <a:pt x="3840286" y="1602461"/>
                  <a:pt x="3844843" y="1611166"/>
                </a:cubicBezTo>
                <a:cubicBezTo>
                  <a:pt x="3852136" y="1625095"/>
                  <a:pt x="3891602" y="1604430"/>
                  <a:pt x="3903209" y="1598353"/>
                </a:cubicBezTo>
                <a:cubicBezTo>
                  <a:pt x="3915645" y="1605153"/>
                  <a:pt x="3934713" y="1590731"/>
                  <a:pt x="3946323" y="1584652"/>
                </a:cubicBezTo>
                <a:lnTo>
                  <a:pt x="3956933" y="1587971"/>
                </a:lnTo>
                <a:lnTo>
                  <a:pt x="3976831" y="1586426"/>
                </a:lnTo>
                <a:cubicBezTo>
                  <a:pt x="3983795" y="1582780"/>
                  <a:pt x="3991671" y="1580875"/>
                  <a:pt x="3998139" y="1581925"/>
                </a:cubicBezTo>
                <a:lnTo>
                  <a:pt x="4045310" y="1581630"/>
                </a:lnTo>
                <a:cubicBezTo>
                  <a:pt x="4063883" y="1571905"/>
                  <a:pt x="4080463" y="1580972"/>
                  <a:pt x="4103676" y="1568817"/>
                </a:cubicBezTo>
                <a:cubicBezTo>
                  <a:pt x="4133274" y="1568848"/>
                  <a:pt x="4165690" y="1562968"/>
                  <a:pt x="4196284" y="1553604"/>
                </a:cubicBezTo>
                <a:lnTo>
                  <a:pt x="4192468" y="1568913"/>
                </a:lnTo>
                <a:cubicBezTo>
                  <a:pt x="4192468" y="1568913"/>
                  <a:pt x="4185504" y="1572561"/>
                  <a:pt x="4186414" y="1574301"/>
                </a:cubicBezTo>
                <a:cubicBezTo>
                  <a:pt x="4187326" y="1576043"/>
                  <a:pt x="4203991" y="1573973"/>
                  <a:pt x="4206312" y="1572756"/>
                </a:cubicBezTo>
                <a:cubicBezTo>
                  <a:pt x="4214518" y="1588428"/>
                  <a:pt x="4226708" y="1566514"/>
                  <a:pt x="4234001" y="1580443"/>
                </a:cubicBezTo>
                <a:cubicBezTo>
                  <a:pt x="4225628" y="1587047"/>
                  <a:pt x="4218163" y="1595392"/>
                  <a:pt x="4208879" y="1600254"/>
                </a:cubicBezTo>
                <a:cubicBezTo>
                  <a:pt x="4194950" y="1607548"/>
                  <a:pt x="4182927" y="1607186"/>
                  <a:pt x="4164355" y="1616910"/>
                </a:cubicBezTo>
                <a:lnTo>
                  <a:pt x="4151422" y="1614808"/>
                </a:lnTo>
                <a:lnTo>
                  <a:pt x="4127795" y="1620525"/>
                </a:lnTo>
                <a:cubicBezTo>
                  <a:pt x="4120829" y="1624171"/>
                  <a:pt x="4088742" y="1647628"/>
                  <a:pt x="4082360" y="1635441"/>
                </a:cubicBezTo>
                <a:lnTo>
                  <a:pt x="4076671" y="1637024"/>
                </a:lnTo>
                <a:lnTo>
                  <a:pt x="4080568" y="1637083"/>
                </a:lnTo>
                <a:cubicBezTo>
                  <a:pt x="4084051" y="1637944"/>
                  <a:pt x="4087230" y="1640014"/>
                  <a:pt x="4089392" y="1642469"/>
                </a:cubicBezTo>
                <a:cubicBezTo>
                  <a:pt x="4091555" y="1644926"/>
                  <a:pt x="4092698" y="1647769"/>
                  <a:pt x="4092103" y="1650182"/>
                </a:cubicBezTo>
                <a:cubicBezTo>
                  <a:pt x="4087129" y="1655356"/>
                  <a:pt x="4040551" y="1657932"/>
                  <a:pt x="4011699" y="1657445"/>
                </a:cubicBezTo>
                <a:lnTo>
                  <a:pt x="4005011" y="1656953"/>
                </a:lnTo>
                <a:lnTo>
                  <a:pt x="3987520" y="1661817"/>
                </a:lnTo>
                <a:lnTo>
                  <a:pt x="3982651" y="1666461"/>
                </a:lnTo>
                <a:cubicBezTo>
                  <a:pt x="3979348" y="1667994"/>
                  <a:pt x="3975569" y="1668340"/>
                  <a:pt x="3970728" y="1667997"/>
                </a:cubicBezTo>
                <a:lnTo>
                  <a:pt x="3955270" y="1670582"/>
                </a:lnTo>
                <a:lnTo>
                  <a:pt x="3947968" y="1672533"/>
                </a:lnTo>
                <a:cubicBezTo>
                  <a:pt x="3943654" y="1692539"/>
                  <a:pt x="3917789" y="1688335"/>
                  <a:pt x="3908500" y="1693198"/>
                </a:cubicBezTo>
                <a:lnTo>
                  <a:pt x="3894159" y="1694051"/>
                </a:lnTo>
                <a:lnTo>
                  <a:pt x="3887004" y="1697479"/>
                </a:lnTo>
                <a:lnTo>
                  <a:pt x="3894604" y="1696999"/>
                </a:lnTo>
                <a:lnTo>
                  <a:pt x="3912768" y="1703196"/>
                </a:lnTo>
                <a:cubicBezTo>
                  <a:pt x="3919731" y="1704918"/>
                  <a:pt x="3929410" y="1705604"/>
                  <a:pt x="3933326" y="1699739"/>
                </a:cubicBezTo>
                <a:lnTo>
                  <a:pt x="3958125" y="1699037"/>
                </a:lnTo>
                <a:cubicBezTo>
                  <a:pt x="3975629" y="1687995"/>
                  <a:pt x="3991405" y="1703851"/>
                  <a:pt x="4008911" y="1692807"/>
                </a:cubicBezTo>
                <a:lnTo>
                  <a:pt x="4048727" y="1706065"/>
                </a:lnTo>
                <a:cubicBezTo>
                  <a:pt x="4036222" y="1721760"/>
                  <a:pt x="4036222" y="1721760"/>
                  <a:pt x="4021538" y="1716423"/>
                </a:cubicBezTo>
                <a:cubicBezTo>
                  <a:pt x="4009035" y="1732118"/>
                  <a:pt x="3998698" y="1714190"/>
                  <a:pt x="3988150" y="1726955"/>
                </a:cubicBezTo>
                <a:cubicBezTo>
                  <a:pt x="3974992" y="1725410"/>
                  <a:pt x="3920719" y="1730778"/>
                  <a:pt x="3914087" y="1737679"/>
                </a:cubicBezTo>
                <a:lnTo>
                  <a:pt x="3856335" y="1742189"/>
                </a:lnTo>
                <a:cubicBezTo>
                  <a:pt x="3845790" y="1754954"/>
                  <a:pt x="3830240" y="1763063"/>
                  <a:pt x="3812074" y="1756865"/>
                </a:cubicBezTo>
                <a:cubicBezTo>
                  <a:pt x="3788798" y="1761360"/>
                  <a:pt x="3758565" y="1764131"/>
                  <a:pt x="3737681" y="1758969"/>
                </a:cubicBezTo>
                <a:lnTo>
                  <a:pt x="3718215" y="1772945"/>
                </a:lnTo>
                <a:lnTo>
                  <a:pt x="3699287" y="1764850"/>
                </a:lnTo>
                <a:lnTo>
                  <a:pt x="3669381" y="1776242"/>
                </a:lnTo>
                <a:lnTo>
                  <a:pt x="3653512" y="1777122"/>
                </a:lnTo>
                <a:lnTo>
                  <a:pt x="3651649" y="1778880"/>
                </a:lnTo>
                <a:cubicBezTo>
                  <a:pt x="3648168" y="1780703"/>
                  <a:pt x="3645391" y="1781048"/>
                  <a:pt x="3643142" y="1780284"/>
                </a:cubicBezTo>
                <a:lnTo>
                  <a:pt x="3638057" y="1775284"/>
                </a:lnTo>
                <a:lnTo>
                  <a:pt x="3637624" y="1775222"/>
                </a:lnTo>
                <a:cubicBezTo>
                  <a:pt x="3631423" y="1775398"/>
                  <a:pt x="3618591" y="1782472"/>
                  <a:pt x="3616635" y="1785405"/>
                </a:cubicBezTo>
                <a:cubicBezTo>
                  <a:pt x="3611959" y="1789372"/>
                  <a:pt x="3616201" y="1792130"/>
                  <a:pt x="3618920" y="1791092"/>
                </a:cubicBezTo>
                <a:cubicBezTo>
                  <a:pt x="3631423" y="1775398"/>
                  <a:pt x="3649918" y="1790218"/>
                  <a:pt x="3657641" y="1793834"/>
                </a:cubicBezTo>
                <a:lnTo>
                  <a:pt x="3698423" y="1778298"/>
                </a:lnTo>
                <a:lnTo>
                  <a:pt x="3699184" y="1780194"/>
                </a:lnTo>
                <a:cubicBezTo>
                  <a:pt x="3705384" y="1780018"/>
                  <a:pt x="3714302" y="1778808"/>
                  <a:pt x="3718215" y="1772945"/>
                </a:cubicBezTo>
                <a:cubicBezTo>
                  <a:pt x="3736382" y="1779143"/>
                  <a:pt x="3756175" y="1773788"/>
                  <a:pt x="3771622" y="1781021"/>
                </a:cubicBezTo>
                <a:cubicBezTo>
                  <a:pt x="3785319" y="1760499"/>
                  <a:pt x="3789129" y="1769980"/>
                  <a:pt x="3810776" y="1777039"/>
                </a:cubicBezTo>
                <a:cubicBezTo>
                  <a:pt x="3825460" y="1782378"/>
                  <a:pt x="3882553" y="1760625"/>
                  <a:pt x="3900721" y="1766824"/>
                </a:cubicBezTo>
                <a:cubicBezTo>
                  <a:pt x="3904962" y="1769580"/>
                  <a:pt x="3903768" y="1774408"/>
                  <a:pt x="3901810" y="1777341"/>
                </a:cubicBezTo>
                <a:cubicBezTo>
                  <a:pt x="3892029" y="1792001"/>
                  <a:pt x="3861030" y="1792878"/>
                  <a:pt x="3849827" y="1788400"/>
                </a:cubicBezTo>
                <a:cubicBezTo>
                  <a:pt x="3810671" y="1792384"/>
                  <a:pt x="3779243" y="1799985"/>
                  <a:pt x="3742808" y="1802932"/>
                </a:cubicBezTo>
                <a:cubicBezTo>
                  <a:pt x="3738895" y="1808797"/>
                  <a:pt x="3734652" y="1806039"/>
                  <a:pt x="3727691" y="1804319"/>
                </a:cubicBezTo>
                <a:cubicBezTo>
                  <a:pt x="3720728" y="1802597"/>
                  <a:pt x="3716054" y="1806566"/>
                  <a:pt x="3714859" y="1811394"/>
                </a:cubicBezTo>
                <a:cubicBezTo>
                  <a:pt x="3704415" y="1808813"/>
                  <a:pt x="3691256" y="1807266"/>
                  <a:pt x="3683098" y="1810375"/>
                </a:cubicBezTo>
                <a:lnTo>
                  <a:pt x="3661019" y="1810040"/>
                </a:lnTo>
                <a:cubicBezTo>
                  <a:pt x="3652431" y="1819871"/>
                  <a:pt x="3640793" y="1822118"/>
                  <a:pt x="3633070" y="1818500"/>
                </a:cubicBezTo>
                <a:cubicBezTo>
                  <a:pt x="3637641" y="1829878"/>
                  <a:pt x="3657229" y="1855216"/>
                  <a:pt x="3644728" y="1870909"/>
                </a:cubicBezTo>
                <a:cubicBezTo>
                  <a:pt x="3636138" y="1880742"/>
                  <a:pt x="3622544" y="1885921"/>
                  <a:pt x="3617541" y="1881268"/>
                </a:cubicBezTo>
                <a:cubicBezTo>
                  <a:pt x="3614821" y="1882304"/>
                  <a:pt x="3605142" y="1881618"/>
                  <a:pt x="3603183" y="1884551"/>
                </a:cubicBezTo>
                <a:lnTo>
                  <a:pt x="3610907" y="1888167"/>
                </a:lnTo>
                <a:lnTo>
                  <a:pt x="3625651" y="1893849"/>
                </a:lnTo>
                <a:lnTo>
                  <a:pt x="3647241" y="1893934"/>
                </a:lnTo>
                <a:cubicBezTo>
                  <a:pt x="3650433" y="1900028"/>
                  <a:pt x="3660153" y="1898821"/>
                  <a:pt x="3669988" y="1897832"/>
                </a:cubicBezTo>
                <a:lnTo>
                  <a:pt x="3670820" y="1897807"/>
                </a:lnTo>
                <a:lnTo>
                  <a:pt x="3675992" y="1895078"/>
                </a:lnTo>
                <a:lnTo>
                  <a:pt x="3683232" y="1897471"/>
                </a:lnTo>
                <a:lnTo>
                  <a:pt x="3683951" y="1897452"/>
                </a:lnTo>
                <a:lnTo>
                  <a:pt x="3693789" y="1891577"/>
                </a:lnTo>
                <a:cubicBezTo>
                  <a:pt x="3714672" y="1896741"/>
                  <a:pt x="3739469" y="1896039"/>
                  <a:pt x="3760355" y="1901201"/>
                </a:cubicBezTo>
                <a:cubicBezTo>
                  <a:pt x="3786349" y="1895673"/>
                  <a:pt x="3815387" y="1897727"/>
                  <a:pt x="3832360" y="1908755"/>
                </a:cubicBezTo>
                <a:lnTo>
                  <a:pt x="3845190" y="1901681"/>
                </a:lnTo>
                <a:cubicBezTo>
                  <a:pt x="3852584" y="1896676"/>
                  <a:pt x="3862266" y="1897362"/>
                  <a:pt x="3869990" y="1900979"/>
                </a:cubicBezTo>
                <a:cubicBezTo>
                  <a:pt x="3876188" y="1900804"/>
                  <a:pt x="3880349" y="1901406"/>
                  <a:pt x="3882130" y="1902913"/>
                </a:cubicBezTo>
                <a:lnTo>
                  <a:pt x="3880446" y="1908743"/>
                </a:lnTo>
                <a:lnTo>
                  <a:pt x="3887579" y="1912294"/>
                </a:lnTo>
                <a:cubicBezTo>
                  <a:pt x="3909798" y="1909536"/>
                  <a:pt x="3931518" y="1911473"/>
                  <a:pt x="3953238" y="1913411"/>
                </a:cubicBezTo>
                <a:cubicBezTo>
                  <a:pt x="3973221" y="1900730"/>
                  <a:pt x="3985571" y="1918666"/>
                  <a:pt x="4001822" y="1910158"/>
                </a:cubicBezTo>
                <a:lnTo>
                  <a:pt x="4018401" y="1919224"/>
                </a:lnTo>
                <a:cubicBezTo>
                  <a:pt x="3991539" y="1924416"/>
                  <a:pt x="3880943" y="1933517"/>
                  <a:pt x="3855078" y="1929312"/>
                </a:cubicBezTo>
                <a:cubicBezTo>
                  <a:pt x="3845792" y="1934175"/>
                  <a:pt x="3833770" y="1933814"/>
                  <a:pt x="3819841" y="1941107"/>
                </a:cubicBezTo>
                <a:cubicBezTo>
                  <a:pt x="3817520" y="1942323"/>
                  <a:pt x="3808234" y="1947185"/>
                  <a:pt x="3806410" y="1943702"/>
                </a:cubicBezTo>
                <a:lnTo>
                  <a:pt x="3805499" y="1941961"/>
                </a:lnTo>
                <a:cubicBezTo>
                  <a:pt x="3792068" y="1944557"/>
                  <a:pt x="3713721" y="1970051"/>
                  <a:pt x="3705429" y="1965518"/>
                </a:cubicBezTo>
                <a:cubicBezTo>
                  <a:pt x="3695896" y="1972729"/>
                  <a:pt x="3683625" y="1974717"/>
                  <a:pt x="3671137" y="1974877"/>
                </a:cubicBezTo>
                <a:lnTo>
                  <a:pt x="3658104" y="1974289"/>
                </a:lnTo>
                <a:lnTo>
                  <a:pt x="3669631" y="1979689"/>
                </a:lnTo>
                <a:cubicBezTo>
                  <a:pt x="3650600" y="1986939"/>
                  <a:pt x="3678447" y="1993823"/>
                  <a:pt x="3656697" y="2002109"/>
                </a:cubicBezTo>
                <a:cubicBezTo>
                  <a:pt x="3653114" y="2016594"/>
                  <a:pt x="3653011" y="2031939"/>
                  <a:pt x="3652145" y="2045388"/>
                </a:cubicBezTo>
                <a:lnTo>
                  <a:pt x="3646265" y="2048660"/>
                </a:lnTo>
                <a:lnTo>
                  <a:pt x="3657827" y="2050540"/>
                </a:lnTo>
                <a:cubicBezTo>
                  <a:pt x="3660148" y="2049324"/>
                  <a:pt x="3667112" y="2045678"/>
                  <a:pt x="3668935" y="2049159"/>
                </a:cubicBezTo>
                <a:cubicBezTo>
                  <a:pt x="3672582" y="2056125"/>
                  <a:pt x="3662798" y="2065685"/>
                  <a:pt x="3667356" y="2074390"/>
                </a:cubicBezTo>
                <a:cubicBezTo>
                  <a:pt x="3669180" y="2077873"/>
                  <a:pt x="3678465" y="2073011"/>
                  <a:pt x="3683108" y="2070579"/>
                </a:cubicBezTo>
                <a:lnTo>
                  <a:pt x="3738571" y="2074816"/>
                </a:lnTo>
                <a:cubicBezTo>
                  <a:pt x="3762699" y="2064402"/>
                  <a:pt x="3789972" y="2065650"/>
                  <a:pt x="3799089" y="2083062"/>
                </a:cubicBezTo>
                <a:cubicBezTo>
                  <a:pt x="3805557" y="2084112"/>
                  <a:pt x="3835568" y="2090584"/>
                  <a:pt x="3842533" y="2086937"/>
                </a:cubicBezTo>
                <a:cubicBezTo>
                  <a:pt x="3847174" y="2084507"/>
                  <a:pt x="3845352" y="2081023"/>
                  <a:pt x="3844440" y="2079282"/>
                </a:cubicBezTo>
                <a:cubicBezTo>
                  <a:pt x="3868980" y="2075307"/>
                  <a:pt x="3881584" y="2059833"/>
                  <a:pt x="3891612" y="2078986"/>
                </a:cubicBezTo>
                <a:cubicBezTo>
                  <a:pt x="3905540" y="2071692"/>
                  <a:pt x="3910185" y="2069260"/>
                  <a:pt x="3916566" y="2081449"/>
                </a:cubicBezTo>
                <a:cubicBezTo>
                  <a:pt x="3925851" y="2076587"/>
                  <a:pt x="3935553" y="2078164"/>
                  <a:pt x="3939199" y="2085129"/>
                </a:cubicBezTo>
                <a:cubicBezTo>
                  <a:pt x="3943757" y="2093835"/>
                  <a:pt x="3935383" y="2100437"/>
                  <a:pt x="3939942" y="2109143"/>
                </a:cubicBezTo>
                <a:lnTo>
                  <a:pt x="3940271" y="2126719"/>
                </a:lnTo>
                <a:cubicBezTo>
                  <a:pt x="3951877" y="2120642"/>
                  <a:pt x="3960168" y="2125174"/>
                  <a:pt x="3971775" y="2119097"/>
                </a:cubicBezTo>
                <a:lnTo>
                  <a:pt x="4016542" y="2131153"/>
                </a:lnTo>
                <a:cubicBezTo>
                  <a:pt x="4007256" y="2136015"/>
                  <a:pt x="4015546" y="2140550"/>
                  <a:pt x="4022510" y="2136902"/>
                </a:cubicBezTo>
                <a:cubicBezTo>
                  <a:pt x="4024832" y="2135687"/>
                  <a:pt x="4023920" y="2133945"/>
                  <a:pt x="4023007" y="2132205"/>
                </a:cubicBezTo>
                <a:lnTo>
                  <a:pt x="4042492" y="2124221"/>
                </a:lnTo>
                <a:cubicBezTo>
                  <a:pt x="4045226" y="2129445"/>
                  <a:pt x="4051694" y="2130495"/>
                  <a:pt x="4060980" y="2125633"/>
                </a:cubicBezTo>
                <a:cubicBezTo>
                  <a:pt x="4065622" y="2123202"/>
                  <a:pt x="4073997" y="2116599"/>
                  <a:pt x="4077643" y="2123564"/>
                </a:cubicBezTo>
                <a:cubicBezTo>
                  <a:pt x="4080377" y="2128787"/>
                  <a:pt x="4080793" y="2135226"/>
                  <a:pt x="4090078" y="2130364"/>
                </a:cubicBezTo>
                <a:lnTo>
                  <a:pt x="4112298" y="2127604"/>
                </a:lnTo>
                <a:cubicBezTo>
                  <a:pt x="4115943" y="2134569"/>
                  <a:pt x="4127551" y="2128491"/>
                  <a:pt x="4132194" y="2126059"/>
                </a:cubicBezTo>
                <a:lnTo>
                  <a:pt x="4143803" y="2119982"/>
                </a:lnTo>
                <a:lnTo>
                  <a:pt x="4157147" y="2128523"/>
                </a:lnTo>
                <a:lnTo>
                  <a:pt x="4185335" y="2131513"/>
                </a:lnTo>
                <a:lnTo>
                  <a:pt x="4186246" y="2133253"/>
                </a:lnTo>
                <a:cubicBezTo>
                  <a:pt x="4189893" y="2140218"/>
                  <a:pt x="4191219" y="2148398"/>
                  <a:pt x="4181933" y="2153261"/>
                </a:cubicBezTo>
                <a:cubicBezTo>
                  <a:pt x="4156480" y="2155494"/>
                  <a:pt x="4130117" y="2155987"/>
                  <a:pt x="4103753" y="2156481"/>
                </a:cubicBezTo>
                <a:cubicBezTo>
                  <a:pt x="4097701" y="2161868"/>
                  <a:pt x="4088414" y="2166730"/>
                  <a:pt x="4084768" y="2159767"/>
                </a:cubicBezTo>
                <a:cubicBezTo>
                  <a:pt x="4063875" y="2170707"/>
                  <a:pt x="4049616" y="2160425"/>
                  <a:pt x="4031045" y="2170149"/>
                </a:cubicBezTo>
                <a:cubicBezTo>
                  <a:pt x="4028309" y="2164926"/>
                  <a:pt x="4024164" y="2162659"/>
                  <a:pt x="4017199" y="2166304"/>
                </a:cubicBezTo>
                <a:cubicBezTo>
                  <a:pt x="4003271" y="2173598"/>
                  <a:pt x="3957254" y="2204349"/>
                  <a:pt x="3949049" y="2188679"/>
                </a:cubicBezTo>
                <a:lnTo>
                  <a:pt x="3925917" y="2189697"/>
                </a:lnTo>
                <a:lnTo>
                  <a:pt x="3908259" y="2201164"/>
                </a:lnTo>
                <a:cubicBezTo>
                  <a:pt x="3907346" y="2199422"/>
                  <a:pt x="3906435" y="2197681"/>
                  <a:pt x="3901790" y="2200112"/>
                </a:cubicBezTo>
                <a:cubicBezTo>
                  <a:pt x="3894826" y="2203760"/>
                  <a:pt x="3888774" y="2209147"/>
                  <a:pt x="3884215" y="2200441"/>
                </a:cubicBezTo>
                <a:cubicBezTo>
                  <a:pt x="3867965" y="2208950"/>
                  <a:pt x="3849478" y="2207537"/>
                  <a:pt x="3831404" y="2212564"/>
                </a:cubicBezTo>
                <a:lnTo>
                  <a:pt x="3827173" y="2221434"/>
                </a:lnTo>
                <a:cubicBezTo>
                  <a:pt x="3822531" y="2223865"/>
                  <a:pt x="3818799" y="2228037"/>
                  <a:pt x="3821535" y="2233261"/>
                </a:cubicBezTo>
                <a:lnTo>
                  <a:pt x="3826591" y="2237269"/>
                </a:lnTo>
                <a:cubicBezTo>
                  <a:pt x="3849807" y="2225112"/>
                  <a:pt x="3862571" y="2249489"/>
                  <a:pt x="3878820" y="2240980"/>
                </a:cubicBezTo>
                <a:cubicBezTo>
                  <a:pt x="3885287" y="2242032"/>
                  <a:pt x="3894985" y="2243609"/>
                  <a:pt x="3899628" y="2241177"/>
                </a:cubicBezTo>
                <a:cubicBezTo>
                  <a:pt x="3908917" y="2236315"/>
                  <a:pt x="3890513" y="2223765"/>
                  <a:pt x="3902119" y="2217687"/>
                </a:cubicBezTo>
                <a:cubicBezTo>
                  <a:pt x="3906763" y="2215257"/>
                  <a:pt x="3911321" y="2223961"/>
                  <a:pt x="3912233" y="2225704"/>
                </a:cubicBezTo>
                <a:cubicBezTo>
                  <a:pt x="3918615" y="2237892"/>
                  <a:pt x="3943156" y="2233915"/>
                  <a:pt x="3957997" y="2228363"/>
                </a:cubicBezTo>
                <a:cubicBezTo>
                  <a:pt x="3967695" y="2229940"/>
                  <a:pt x="3973664" y="2235689"/>
                  <a:pt x="3977310" y="2242653"/>
                </a:cubicBezTo>
                <a:cubicBezTo>
                  <a:pt x="3995884" y="2232930"/>
                  <a:pt x="4029625" y="2235229"/>
                  <a:pt x="4036918" y="2249157"/>
                </a:cubicBezTo>
                <a:cubicBezTo>
                  <a:pt x="4038741" y="2252640"/>
                  <a:pt x="4035010" y="2256813"/>
                  <a:pt x="4030367" y="2259243"/>
                </a:cubicBezTo>
                <a:lnTo>
                  <a:pt x="3997061" y="2275041"/>
                </a:lnTo>
                <a:lnTo>
                  <a:pt x="4068602" y="2284693"/>
                </a:lnTo>
                <a:cubicBezTo>
                  <a:pt x="4084153" y="2290663"/>
                  <a:pt x="4099397" y="2286579"/>
                  <a:pt x="4112975" y="2295106"/>
                </a:cubicBezTo>
                <a:cubicBezTo>
                  <a:pt x="4120596" y="2293064"/>
                  <a:pt x="4131899" y="2294090"/>
                  <a:pt x="4138120" y="2296478"/>
                </a:cubicBezTo>
                <a:lnTo>
                  <a:pt x="4158181" y="2299212"/>
                </a:lnTo>
                <a:cubicBezTo>
                  <a:pt x="4161293" y="2300408"/>
                  <a:pt x="4164050" y="2302711"/>
                  <a:pt x="4165857" y="2305266"/>
                </a:cubicBezTo>
                <a:cubicBezTo>
                  <a:pt x="4167664" y="2307824"/>
                  <a:pt x="4168518" y="2310634"/>
                  <a:pt x="4167819" y="2312849"/>
                </a:cubicBezTo>
                <a:cubicBezTo>
                  <a:pt x="4161336" y="2318639"/>
                  <a:pt x="4087877" y="2311965"/>
                  <a:pt x="4075436" y="2307189"/>
                </a:cubicBezTo>
                <a:lnTo>
                  <a:pt x="4076006" y="2309064"/>
                </a:lnTo>
                <a:cubicBezTo>
                  <a:pt x="4070091" y="2316729"/>
                  <a:pt x="4065012" y="2318091"/>
                  <a:pt x="4056250" y="2316383"/>
                </a:cubicBezTo>
                <a:lnTo>
                  <a:pt x="4048857" y="2316771"/>
                </a:lnTo>
                <a:lnTo>
                  <a:pt x="4055809" y="2319133"/>
                </a:lnTo>
                <a:cubicBezTo>
                  <a:pt x="4067417" y="2313056"/>
                  <a:pt x="4072474" y="2317063"/>
                  <a:pt x="4076121" y="2324028"/>
                </a:cubicBezTo>
                <a:cubicBezTo>
                  <a:pt x="4078855" y="2329252"/>
                  <a:pt x="4082046" y="2335345"/>
                  <a:pt x="4082864" y="2341850"/>
                </a:cubicBezTo>
                <a:lnTo>
                  <a:pt x="4081473" y="2345613"/>
                </a:lnTo>
                <a:lnTo>
                  <a:pt x="4089364" y="2344001"/>
                </a:lnTo>
                <a:lnTo>
                  <a:pt x="4124715" y="2360885"/>
                </a:lnTo>
                <a:cubicBezTo>
                  <a:pt x="4112317" y="2374341"/>
                  <a:pt x="4112317" y="2374341"/>
                  <a:pt x="4099307" y="2367691"/>
                </a:cubicBezTo>
                <a:cubicBezTo>
                  <a:pt x="4086911" y="2381146"/>
                  <a:pt x="4078678" y="2363080"/>
                  <a:pt x="4068250" y="2373982"/>
                </a:cubicBezTo>
                <a:cubicBezTo>
                  <a:pt x="4056380" y="2371081"/>
                  <a:pt x="4006663" y="2370208"/>
                  <a:pt x="4000178" y="2376000"/>
                </a:cubicBezTo>
                <a:lnTo>
                  <a:pt x="3977185" y="2375101"/>
                </a:lnTo>
                <a:lnTo>
                  <a:pt x="3962548" y="2378642"/>
                </a:lnTo>
                <a:cubicBezTo>
                  <a:pt x="3958030" y="2379899"/>
                  <a:pt x="3954408" y="2381102"/>
                  <a:pt x="3952666" y="2382014"/>
                </a:cubicBezTo>
                <a:lnTo>
                  <a:pt x="3933702" y="2382459"/>
                </a:lnTo>
                <a:lnTo>
                  <a:pt x="3928877" y="2385472"/>
                </a:lnTo>
                <a:lnTo>
                  <a:pt x="3913519" y="2383769"/>
                </a:lnTo>
                <a:lnTo>
                  <a:pt x="3886665" y="2388011"/>
                </a:lnTo>
                <a:lnTo>
                  <a:pt x="3879691" y="2388711"/>
                </a:lnTo>
                <a:lnTo>
                  <a:pt x="3881339" y="2391859"/>
                </a:lnTo>
                <a:lnTo>
                  <a:pt x="3883660" y="2391504"/>
                </a:lnTo>
                <a:cubicBezTo>
                  <a:pt x="3888501" y="2392742"/>
                  <a:pt x="3894019" y="2397344"/>
                  <a:pt x="3903634" y="2401863"/>
                </a:cubicBezTo>
                <a:cubicBezTo>
                  <a:pt x="3916644" y="2408515"/>
                  <a:pt x="3969998" y="2394221"/>
                  <a:pt x="3986119" y="2402065"/>
                </a:cubicBezTo>
                <a:cubicBezTo>
                  <a:pt x="3989796" y="2405134"/>
                  <a:pt x="3988397" y="2409564"/>
                  <a:pt x="3986424" y="2412119"/>
                </a:cubicBezTo>
                <a:lnTo>
                  <a:pt x="3984232" y="2412961"/>
                </a:lnTo>
                <a:lnTo>
                  <a:pt x="3991129" y="2415118"/>
                </a:lnTo>
                <a:cubicBezTo>
                  <a:pt x="4005059" y="2407825"/>
                  <a:pt x="4023548" y="2409236"/>
                  <a:pt x="4037392" y="2413080"/>
                </a:cubicBezTo>
                <a:cubicBezTo>
                  <a:pt x="4054968" y="2412751"/>
                  <a:pt x="4083652" y="2411043"/>
                  <a:pt x="4100729" y="2415413"/>
                </a:cubicBezTo>
                <a:cubicBezTo>
                  <a:pt x="4107695" y="2411765"/>
                  <a:pt x="4116982" y="2406902"/>
                  <a:pt x="4124359" y="2409695"/>
                </a:cubicBezTo>
                <a:cubicBezTo>
                  <a:pt x="4138288" y="2402402"/>
                  <a:pt x="4158185" y="2400857"/>
                  <a:pt x="4171117" y="2402960"/>
                </a:cubicBezTo>
                <a:cubicBezTo>
                  <a:pt x="4175761" y="2400529"/>
                  <a:pt x="4181316" y="2399838"/>
                  <a:pt x="4183139" y="2403321"/>
                </a:cubicBezTo>
                <a:lnTo>
                  <a:pt x="4183553" y="2409760"/>
                </a:lnTo>
                <a:lnTo>
                  <a:pt x="4157602" y="2416693"/>
                </a:lnTo>
                <a:cubicBezTo>
                  <a:pt x="4151135" y="2415641"/>
                  <a:pt x="4140938" y="2418763"/>
                  <a:pt x="4133974" y="2422409"/>
                </a:cubicBezTo>
                <a:lnTo>
                  <a:pt x="4109433" y="2426384"/>
                </a:lnTo>
                <a:cubicBezTo>
                  <a:pt x="4100148" y="2431246"/>
                  <a:pt x="4083398" y="2444454"/>
                  <a:pt x="4077928" y="2434007"/>
                </a:cubicBezTo>
                <a:cubicBezTo>
                  <a:pt x="4036142" y="2455887"/>
                  <a:pt x="3944448" y="2472839"/>
                  <a:pt x="3901005" y="2468963"/>
                </a:cubicBezTo>
                <a:cubicBezTo>
                  <a:pt x="3884755" y="2477473"/>
                  <a:pt x="3870413" y="2478326"/>
                  <a:pt x="3854163" y="2486836"/>
                </a:cubicBezTo>
                <a:cubicBezTo>
                  <a:pt x="3851426" y="2481612"/>
                  <a:pt x="3843551" y="2483519"/>
                  <a:pt x="3836586" y="2487165"/>
                </a:cubicBezTo>
                <a:lnTo>
                  <a:pt x="3829976" y="2489028"/>
                </a:lnTo>
                <a:lnTo>
                  <a:pt x="3831383" y="2490539"/>
                </a:lnTo>
                <a:lnTo>
                  <a:pt x="3834721" y="2509538"/>
                </a:lnTo>
                <a:lnTo>
                  <a:pt x="3849666" y="2513624"/>
                </a:lnTo>
                <a:cubicBezTo>
                  <a:pt x="3873672" y="2511248"/>
                  <a:pt x="3899953" y="2516369"/>
                  <a:pt x="3914673" y="2528644"/>
                </a:cubicBezTo>
                <a:lnTo>
                  <a:pt x="3926804" y="2523367"/>
                </a:lnTo>
                <a:cubicBezTo>
                  <a:pt x="3933858" y="2519451"/>
                  <a:pt x="3942620" y="2521158"/>
                  <a:pt x="3949409" y="2525421"/>
                </a:cubicBezTo>
                <a:cubicBezTo>
                  <a:pt x="3960709" y="2526448"/>
                  <a:pt x="3964390" y="2529515"/>
                  <a:pt x="3957909" y="2535307"/>
                </a:cubicBezTo>
                <a:cubicBezTo>
                  <a:pt x="3950023" y="2545529"/>
                  <a:pt x="3943539" y="2551320"/>
                  <a:pt x="3927988" y="2545349"/>
                </a:cubicBezTo>
                <a:cubicBezTo>
                  <a:pt x="3918658" y="2541766"/>
                  <a:pt x="3882474" y="2531189"/>
                  <a:pt x="3869509" y="2542770"/>
                </a:cubicBezTo>
                <a:cubicBezTo>
                  <a:pt x="3862874" y="2543535"/>
                  <a:pt x="3847411" y="2544636"/>
                  <a:pt x="3831274" y="2544651"/>
                </a:cubicBezTo>
                <a:lnTo>
                  <a:pt x="3827284" y="2544487"/>
                </a:lnTo>
                <a:lnTo>
                  <a:pt x="3830747" y="2555808"/>
                </a:lnTo>
                <a:lnTo>
                  <a:pt x="3838025" y="2560994"/>
                </a:lnTo>
                <a:cubicBezTo>
                  <a:pt x="3843839" y="2572335"/>
                  <a:pt x="3851233" y="2583002"/>
                  <a:pt x="3855891" y="2596222"/>
                </a:cubicBezTo>
                <a:lnTo>
                  <a:pt x="3858971" y="2610118"/>
                </a:lnTo>
                <a:cubicBezTo>
                  <a:pt x="3855923" y="2616953"/>
                  <a:pt x="3867583" y="2660368"/>
                  <a:pt x="3868235" y="2672536"/>
                </a:cubicBezTo>
                <a:lnTo>
                  <a:pt x="3884994" y="2673668"/>
                </a:lnTo>
                <a:cubicBezTo>
                  <a:pt x="3886800" y="2683956"/>
                  <a:pt x="3885139" y="2699879"/>
                  <a:pt x="3888105" y="2708292"/>
                </a:cubicBezTo>
                <a:cubicBezTo>
                  <a:pt x="3896995" y="2733531"/>
                  <a:pt x="3907889" y="2759296"/>
                  <a:pt x="3916783" y="2784533"/>
                </a:cubicBezTo>
                <a:lnTo>
                  <a:pt x="3909843" y="2795800"/>
                </a:lnTo>
                <a:lnTo>
                  <a:pt x="3917547" y="2802185"/>
                </a:lnTo>
                <a:cubicBezTo>
                  <a:pt x="3919355" y="2812475"/>
                  <a:pt x="3925168" y="2823819"/>
                  <a:pt x="3925395" y="2834785"/>
                </a:cubicBezTo>
                <a:lnTo>
                  <a:pt x="3930559" y="2833959"/>
                </a:lnTo>
                <a:lnTo>
                  <a:pt x="3931210" y="2846126"/>
                </a:lnTo>
                <a:cubicBezTo>
                  <a:pt x="3935640" y="2848381"/>
                  <a:pt x="3939338" y="2853715"/>
                  <a:pt x="3941031" y="2858523"/>
                </a:cubicBezTo>
                <a:lnTo>
                  <a:pt x="3947806" y="2896015"/>
                </a:lnTo>
                <a:lnTo>
                  <a:pt x="3966788" y="2898532"/>
                </a:lnTo>
                <a:cubicBezTo>
                  <a:pt x="3976798" y="2907838"/>
                  <a:pt x="3993006" y="2916969"/>
                  <a:pt x="4007690" y="2922306"/>
                </a:cubicBezTo>
                <a:cubicBezTo>
                  <a:pt x="4002255" y="2924378"/>
                  <a:pt x="4017701" y="2931612"/>
                  <a:pt x="4013025" y="2935582"/>
                </a:cubicBezTo>
                <a:cubicBezTo>
                  <a:pt x="4025425" y="2935230"/>
                  <a:pt x="4038586" y="2936775"/>
                  <a:pt x="4051746" y="2938321"/>
                </a:cubicBezTo>
                <a:cubicBezTo>
                  <a:pt x="4050882" y="2951769"/>
                  <a:pt x="4074485" y="2955897"/>
                  <a:pt x="4090363" y="2956407"/>
                </a:cubicBezTo>
                <a:lnTo>
                  <a:pt x="4094711" y="2943819"/>
                </a:lnTo>
                <a:cubicBezTo>
                  <a:pt x="4110921" y="2952949"/>
                  <a:pt x="4131805" y="2958112"/>
                  <a:pt x="4143339" y="2971209"/>
                </a:cubicBezTo>
                <a:lnTo>
                  <a:pt x="4153781" y="2973791"/>
                </a:lnTo>
                <a:lnTo>
                  <a:pt x="4151823" y="2976724"/>
                </a:lnTo>
                <a:lnTo>
                  <a:pt x="4173903" y="2977059"/>
                </a:lnTo>
                <a:cubicBezTo>
                  <a:pt x="4183151" y="2984468"/>
                  <a:pt x="4193161" y="2993774"/>
                  <a:pt x="4207082" y="2997216"/>
                </a:cubicBezTo>
                <a:lnTo>
                  <a:pt x="4197732" y="3005152"/>
                </a:lnTo>
                <a:lnTo>
                  <a:pt x="4222100" y="3011174"/>
                </a:lnTo>
                <a:lnTo>
                  <a:pt x="4243415" y="3009613"/>
                </a:lnTo>
                <a:cubicBezTo>
                  <a:pt x="4220368" y="3038073"/>
                  <a:pt x="4284751" y="3026662"/>
                  <a:pt x="4281931" y="3043045"/>
                </a:cubicBezTo>
                <a:cubicBezTo>
                  <a:pt x="4284649" y="3042007"/>
                  <a:pt x="4288131" y="3042869"/>
                  <a:pt x="4288893" y="3044764"/>
                </a:cubicBezTo>
                <a:cubicBezTo>
                  <a:pt x="4291178" y="3050454"/>
                  <a:pt x="4294658" y="3051313"/>
                  <a:pt x="4300858" y="3051138"/>
                </a:cubicBezTo>
                <a:cubicBezTo>
                  <a:pt x="4323698" y="3053369"/>
                  <a:pt x="4354923" y="3076458"/>
                  <a:pt x="4369174" y="3088521"/>
                </a:cubicBezTo>
                <a:cubicBezTo>
                  <a:pt x="4387774" y="3087996"/>
                  <a:pt x="4398548" y="3099198"/>
                  <a:pt x="4411276" y="3107468"/>
                </a:cubicBezTo>
                <a:cubicBezTo>
                  <a:pt x="4417473" y="3107292"/>
                  <a:pt x="4425198" y="3110910"/>
                  <a:pt x="4426722" y="3114702"/>
                </a:cubicBezTo>
                <a:cubicBezTo>
                  <a:pt x="4428246" y="3118495"/>
                  <a:pt x="4422809" y="3120566"/>
                  <a:pt x="4420089" y="3121602"/>
                </a:cubicBezTo>
                <a:lnTo>
                  <a:pt x="4433580" y="3131768"/>
                </a:lnTo>
                <a:cubicBezTo>
                  <a:pt x="4444887" y="3120901"/>
                  <a:pt x="4463156" y="3111755"/>
                  <a:pt x="4463816" y="3128995"/>
                </a:cubicBezTo>
                <a:lnTo>
                  <a:pt x="4473495" y="3129680"/>
                </a:lnTo>
                <a:lnTo>
                  <a:pt x="4462189" y="3140548"/>
                </a:lnTo>
                <a:lnTo>
                  <a:pt x="4463713" y="3144340"/>
                </a:lnTo>
                <a:cubicBezTo>
                  <a:pt x="4464475" y="3146237"/>
                  <a:pt x="4464475" y="3146237"/>
                  <a:pt x="4467194" y="3145200"/>
                </a:cubicBezTo>
                <a:cubicBezTo>
                  <a:pt x="4469912" y="3144165"/>
                  <a:pt x="4474587" y="3140197"/>
                  <a:pt x="4476544" y="3137265"/>
                </a:cubicBezTo>
                <a:cubicBezTo>
                  <a:pt x="4479591" y="3144849"/>
                  <a:pt x="4492322" y="3153121"/>
                  <a:pt x="4503958" y="3150873"/>
                </a:cubicBezTo>
                <a:cubicBezTo>
                  <a:pt x="4534090" y="3163445"/>
                  <a:pt x="4564120" y="3191363"/>
                  <a:pt x="4597405" y="3196176"/>
                </a:cubicBezTo>
                <a:cubicBezTo>
                  <a:pt x="4597299" y="3211521"/>
                  <a:pt x="4636453" y="3207538"/>
                  <a:pt x="4641787" y="3220811"/>
                </a:cubicBezTo>
                <a:lnTo>
                  <a:pt x="4643313" y="3224604"/>
                </a:lnTo>
                <a:cubicBezTo>
                  <a:pt x="4604921" y="3230483"/>
                  <a:pt x="4577609" y="3201530"/>
                  <a:pt x="4546282" y="3193786"/>
                </a:cubicBezTo>
                <a:cubicBezTo>
                  <a:pt x="4534644" y="3196032"/>
                  <a:pt x="4534315" y="3187412"/>
                  <a:pt x="4522679" y="3189659"/>
                </a:cubicBezTo>
                <a:lnTo>
                  <a:pt x="4503421" y="3172944"/>
                </a:lnTo>
                <a:lnTo>
                  <a:pt x="4430326" y="3154874"/>
                </a:lnTo>
                <a:lnTo>
                  <a:pt x="4450016" y="3164864"/>
                </a:lnTo>
                <a:lnTo>
                  <a:pt x="4423920" y="3185739"/>
                </a:lnTo>
                <a:cubicBezTo>
                  <a:pt x="4370288" y="3153695"/>
                  <a:pt x="4290889" y="3151145"/>
                  <a:pt x="4224753" y="3134797"/>
                </a:cubicBezTo>
                <a:lnTo>
                  <a:pt x="4220079" y="3138764"/>
                </a:lnTo>
                <a:cubicBezTo>
                  <a:pt x="4225083" y="3143416"/>
                  <a:pt x="4254020" y="3160817"/>
                  <a:pt x="4255545" y="3164610"/>
                </a:cubicBezTo>
                <a:cubicBezTo>
                  <a:pt x="4256308" y="3166506"/>
                  <a:pt x="4254351" y="3169438"/>
                  <a:pt x="4251631" y="3170473"/>
                </a:cubicBezTo>
                <a:cubicBezTo>
                  <a:pt x="4246196" y="3172546"/>
                  <a:pt x="4239996" y="3172721"/>
                  <a:pt x="4233796" y="3172896"/>
                </a:cubicBezTo>
                <a:lnTo>
                  <a:pt x="4218349" y="3165662"/>
                </a:lnTo>
                <a:cubicBezTo>
                  <a:pt x="4220202" y="3178074"/>
                  <a:pt x="4197690" y="3184465"/>
                  <a:pt x="4193118" y="3173087"/>
                </a:cubicBezTo>
                <a:lnTo>
                  <a:pt x="4164076" y="3171032"/>
                </a:lnTo>
                <a:cubicBezTo>
                  <a:pt x="4145046" y="3178281"/>
                  <a:pt x="4151348" y="3162761"/>
                  <a:pt x="4137755" y="3167939"/>
                </a:cubicBezTo>
                <a:lnTo>
                  <a:pt x="4136229" y="3164148"/>
                </a:lnTo>
                <a:cubicBezTo>
                  <a:pt x="4135467" y="3162252"/>
                  <a:pt x="4133183" y="3156563"/>
                  <a:pt x="4138618" y="3154492"/>
                </a:cubicBezTo>
                <a:cubicBezTo>
                  <a:pt x="4146774" y="3151385"/>
                  <a:pt x="4162223" y="3158618"/>
                  <a:pt x="4169946" y="3162235"/>
                </a:cubicBezTo>
                <a:lnTo>
                  <a:pt x="4191264" y="3160674"/>
                </a:lnTo>
                <a:lnTo>
                  <a:pt x="4189740" y="3156881"/>
                </a:lnTo>
                <a:cubicBezTo>
                  <a:pt x="4180822" y="3158093"/>
                  <a:pt x="4130897" y="3150873"/>
                  <a:pt x="4123935" y="3149153"/>
                </a:cubicBezTo>
                <a:lnTo>
                  <a:pt x="4117303" y="3156053"/>
                </a:lnTo>
                <a:cubicBezTo>
                  <a:pt x="4102617" y="3150714"/>
                  <a:pt x="4094133" y="3145202"/>
                  <a:pt x="4080209" y="3141760"/>
                </a:cubicBezTo>
                <a:cubicBezTo>
                  <a:pt x="4073351" y="3124693"/>
                  <a:pt x="4040293" y="3143847"/>
                  <a:pt x="4031480" y="3129712"/>
                </a:cubicBezTo>
                <a:lnTo>
                  <a:pt x="4021798" y="3129029"/>
                </a:lnTo>
                <a:lnTo>
                  <a:pt x="4005813" y="3143863"/>
                </a:lnTo>
                <a:lnTo>
                  <a:pt x="4018214" y="3143512"/>
                </a:lnTo>
                <a:lnTo>
                  <a:pt x="4030077" y="3165231"/>
                </a:lnTo>
                <a:lnTo>
                  <a:pt x="4048676" y="3164705"/>
                </a:lnTo>
                <a:cubicBezTo>
                  <a:pt x="4050200" y="3168498"/>
                  <a:pt x="4055966" y="3175047"/>
                  <a:pt x="4064123" y="3171940"/>
                </a:cubicBezTo>
                <a:lnTo>
                  <a:pt x="4076852" y="3180210"/>
                </a:lnTo>
                <a:lnTo>
                  <a:pt x="4075986" y="3193659"/>
                </a:lnTo>
                <a:cubicBezTo>
                  <a:pt x="4073268" y="3194694"/>
                  <a:pt x="4071743" y="3190903"/>
                  <a:pt x="4071743" y="3190903"/>
                </a:cubicBezTo>
                <a:lnTo>
                  <a:pt x="4050426" y="3192464"/>
                </a:lnTo>
                <a:cubicBezTo>
                  <a:pt x="4045421" y="3187811"/>
                  <a:pt x="4036505" y="3189022"/>
                  <a:pt x="4028345" y="3192129"/>
                </a:cubicBezTo>
                <a:lnTo>
                  <a:pt x="4015185" y="3190583"/>
                </a:lnTo>
                <a:lnTo>
                  <a:pt x="3998112" y="3194902"/>
                </a:lnTo>
                <a:cubicBezTo>
                  <a:pt x="3979183" y="3186807"/>
                  <a:pt x="3882710" y="3188575"/>
                  <a:pt x="3849428" y="3183763"/>
                </a:cubicBezTo>
                <a:lnTo>
                  <a:pt x="3825719" y="3194982"/>
                </a:lnTo>
                <a:lnTo>
                  <a:pt x="3806791" y="3186888"/>
                </a:lnTo>
                <a:lnTo>
                  <a:pt x="3788192" y="3187412"/>
                </a:lnTo>
                <a:cubicBezTo>
                  <a:pt x="3828439" y="3193946"/>
                  <a:pt x="3858139" y="3213243"/>
                  <a:pt x="3889794" y="3229608"/>
                </a:cubicBezTo>
                <a:cubicBezTo>
                  <a:pt x="3904152" y="3226325"/>
                  <a:pt x="3925467" y="3224764"/>
                  <a:pt x="3929277" y="3234245"/>
                </a:cubicBezTo>
                <a:cubicBezTo>
                  <a:pt x="3942994" y="3268377"/>
                  <a:pt x="3971810" y="3246467"/>
                  <a:pt x="3977906" y="3261636"/>
                </a:cubicBezTo>
                <a:lnTo>
                  <a:pt x="4005753" y="3268520"/>
                </a:lnTo>
                <a:cubicBezTo>
                  <a:pt x="4006081" y="3277141"/>
                  <a:pt x="4014567" y="3282655"/>
                  <a:pt x="4025010" y="3285236"/>
                </a:cubicBezTo>
                <a:cubicBezTo>
                  <a:pt x="4025772" y="3287132"/>
                  <a:pt x="4026861" y="3297649"/>
                  <a:pt x="4018706" y="3300757"/>
                </a:cubicBezTo>
                <a:cubicBezTo>
                  <a:pt x="4010551" y="3303863"/>
                  <a:pt x="3996730" y="3285078"/>
                  <a:pt x="3991726" y="3280424"/>
                </a:cubicBezTo>
                <a:lnTo>
                  <a:pt x="3915150" y="3261493"/>
                </a:lnTo>
                <a:cubicBezTo>
                  <a:pt x="3905139" y="3252187"/>
                  <a:pt x="3895561" y="3236157"/>
                  <a:pt x="3875007" y="3239615"/>
                </a:cubicBezTo>
                <a:lnTo>
                  <a:pt x="3823991" y="3221880"/>
                </a:lnTo>
                <a:lnTo>
                  <a:pt x="3801476" y="3228270"/>
                </a:lnTo>
                <a:cubicBezTo>
                  <a:pt x="3797997" y="3227409"/>
                  <a:pt x="3791797" y="3227584"/>
                  <a:pt x="3790273" y="3223791"/>
                </a:cubicBezTo>
                <a:lnTo>
                  <a:pt x="3788749" y="3219999"/>
                </a:lnTo>
                <a:lnTo>
                  <a:pt x="3771902" y="3248283"/>
                </a:lnTo>
                <a:lnTo>
                  <a:pt x="3774186" y="3253973"/>
                </a:lnTo>
                <a:cubicBezTo>
                  <a:pt x="3775712" y="3257765"/>
                  <a:pt x="3783434" y="3261382"/>
                  <a:pt x="3789634" y="3261207"/>
                </a:cubicBezTo>
                <a:lnTo>
                  <a:pt x="3801930" y="3276201"/>
                </a:lnTo>
                <a:cubicBezTo>
                  <a:pt x="3822485" y="3272744"/>
                  <a:pt x="3856860" y="3288072"/>
                  <a:pt x="3862956" y="3303243"/>
                </a:cubicBezTo>
                <a:cubicBezTo>
                  <a:pt x="3863719" y="3305139"/>
                  <a:pt x="3861761" y="3308070"/>
                  <a:pt x="3856324" y="3310143"/>
                </a:cubicBezTo>
                <a:lnTo>
                  <a:pt x="3853606" y="3311178"/>
                </a:lnTo>
                <a:cubicBezTo>
                  <a:pt x="3853278" y="3302557"/>
                  <a:pt x="3841639" y="3304804"/>
                  <a:pt x="3833484" y="3307912"/>
                </a:cubicBezTo>
                <a:lnTo>
                  <a:pt x="3830764" y="3308947"/>
                </a:lnTo>
                <a:cubicBezTo>
                  <a:pt x="3829902" y="3322395"/>
                  <a:pt x="3807490" y="3313440"/>
                  <a:pt x="3803247" y="3310684"/>
                </a:cubicBezTo>
                <a:lnTo>
                  <a:pt x="3747123" y="3303641"/>
                </a:lnTo>
                <a:cubicBezTo>
                  <a:pt x="3747989" y="3290191"/>
                  <a:pt x="3708835" y="3294176"/>
                  <a:pt x="3704261" y="3282798"/>
                </a:cubicBezTo>
                <a:cubicBezTo>
                  <a:pt x="3697404" y="3265733"/>
                  <a:pt x="3646508" y="3287308"/>
                  <a:pt x="3641939" y="3275930"/>
                </a:cubicBezTo>
                <a:lnTo>
                  <a:pt x="3641176" y="3274035"/>
                </a:lnTo>
                <a:cubicBezTo>
                  <a:pt x="3610282" y="3259566"/>
                  <a:pt x="3578191" y="3249924"/>
                  <a:pt x="3541428" y="3244252"/>
                </a:cubicBezTo>
                <a:cubicBezTo>
                  <a:pt x="3542952" y="3248045"/>
                  <a:pt x="3543281" y="3256666"/>
                  <a:pt x="3535126" y="3259774"/>
                </a:cubicBezTo>
                <a:lnTo>
                  <a:pt x="3529076" y="3260029"/>
                </a:lnTo>
                <a:lnTo>
                  <a:pt x="3548997" y="3269393"/>
                </a:lnTo>
                <a:cubicBezTo>
                  <a:pt x="3553551" y="3284389"/>
                  <a:pt x="3569891" y="3265823"/>
                  <a:pt x="3575015" y="3282693"/>
                </a:cubicBezTo>
                <a:lnTo>
                  <a:pt x="3596217" y="3289177"/>
                </a:lnTo>
                <a:lnTo>
                  <a:pt x="3595689" y="3305535"/>
                </a:lnTo>
                <a:lnTo>
                  <a:pt x="3604758" y="3317296"/>
                </a:lnTo>
                <a:lnTo>
                  <a:pt x="3617200" y="3322073"/>
                </a:lnTo>
                <a:lnTo>
                  <a:pt x="3631039" y="3322419"/>
                </a:lnTo>
                <a:cubicBezTo>
                  <a:pt x="3643481" y="3327195"/>
                  <a:pt x="3659031" y="3333164"/>
                  <a:pt x="3667529" y="3343052"/>
                </a:cubicBezTo>
                <a:lnTo>
                  <a:pt x="3681371" y="3343398"/>
                </a:lnTo>
                <a:cubicBezTo>
                  <a:pt x="3694117" y="3358227"/>
                  <a:pt x="3718166" y="3374083"/>
                  <a:pt x="3737396" y="3383122"/>
                </a:cubicBezTo>
                <a:lnTo>
                  <a:pt x="3742741" y="3373583"/>
                </a:lnTo>
                <a:cubicBezTo>
                  <a:pt x="3762234" y="3374443"/>
                  <a:pt x="3791101" y="3397116"/>
                  <a:pt x="3807221" y="3404961"/>
                </a:cubicBezTo>
                <a:cubicBezTo>
                  <a:pt x="3810637" y="3416209"/>
                  <a:pt x="3825576" y="3402072"/>
                  <a:pt x="3829561" y="3415194"/>
                </a:cubicBezTo>
                <a:lnTo>
                  <a:pt x="3847652" y="3420484"/>
                </a:lnTo>
                <a:lnTo>
                  <a:pt x="3845987" y="3433093"/>
                </a:lnTo>
                <a:cubicBezTo>
                  <a:pt x="3859828" y="3433438"/>
                  <a:pt x="3869730" y="3438895"/>
                  <a:pt x="3881601" y="3441796"/>
                </a:cubicBezTo>
                <a:cubicBezTo>
                  <a:pt x="3881030" y="3439922"/>
                  <a:pt x="3877613" y="3428675"/>
                  <a:pt x="3882695" y="3427313"/>
                </a:cubicBezTo>
                <a:lnTo>
                  <a:pt x="3888346" y="3427827"/>
                </a:lnTo>
                <a:cubicBezTo>
                  <a:pt x="3889484" y="3431577"/>
                  <a:pt x="3892330" y="3440949"/>
                  <a:pt x="3899955" y="3438907"/>
                </a:cubicBezTo>
                <a:cubicBezTo>
                  <a:pt x="3905341" y="3447601"/>
                  <a:pt x="3918353" y="3454251"/>
                  <a:pt x="3930223" y="3457153"/>
                </a:cubicBezTo>
                <a:lnTo>
                  <a:pt x="3945509" y="3471302"/>
                </a:lnTo>
                <a:lnTo>
                  <a:pt x="3972362" y="3478299"/>
                </a:lnTo>
                <a:cubicBezTo>
                  <a:pt x="3980861" y="3488186"/>
                  <a:pt x="3995010" y="3498585"/>
                  <a:pt x="4008018" y="3505236"/>
                </a:cubicBezTo>
                <a:cubicBezTo>
                  <a:pt x="4002938" y="3506598"/>
                  <a:pt x="4016517" y="3515122"/>
                  <a:pt x="4012005" y="3518359"/>
                </a:cubicBezTo>
                <a:cubicBezTo>
                  <a:pt x="4023306" y="3519386"/>
                  <a:pt x="4035176" y="3522286"/>
                  <a:pt x="4047047" y="3525188"/>
                </a:cubicBezTo>
                <a:cubicBezTo>
                  <a:pt x="4045383" y="3537796"/>
                  <a:pt x="4066585" y="3544280"/>
                  <a:pt x="4080994" y="3546501"/>
                </a:cubicBezTo>
                <a:lnTo>
                  <a:pt x="4085772" y="3535086"/>
                </a:lnTo>
                <a:cubicBezTo>
                  <a:pt x="4099921" y="3545486"/>
                  <a:pt x="4118581" y="3552650"/>
                  <a:pt x="4128217" y="3566286"/>
                </a:cubicBezTo>
                <a:lnTo>
                  <a:pt x="4137548" y="3569868"/>
                </a:lnTo>
                <a:lnTo>
                  <a:pt x="4135577" y="3572424"/>
                </a:lnTo>
                <a:lnTo>
                  <a:pt x="4155638" y="3575158"/>
                </a:lnTo>
                <a:cubicBezTo>
                  <a:pt x="4163567" y="3583170"/>
                  <a:pt x="4172065" y="3593056"/>
                  <a:pt x="4184503" y="3597833"/>
                </a:cubicBezTo>
                <a:lnTo>
                  <a:pt x="4175481" y="3604305"/>
                </a:lnTo>
                <a:lnTo>
                  <a:pt x="4197253" y="3612662"/>
                </a:lnTo>
                <a:lnTo>
                  <a:pt x="4216746" y="3613523"/>
                </a:lnTo>
                <a:cubicBezTo>
                  <a:pt x="4193923" y="3637881"/>
                  <a:pt x="4253233" y="3634154"/>
                  <a:pt x="4249598" y="3649320"/>
                </a:cubicBezTo>
                <a:cubicBezTo>
                  <a:pt x="4252139" y="3648637"/>
                  <a:pt x="4255249" y="3649833"/>
                  <a:pt x="4255819" y="3651707"/>
                </a:cubicBezTo>
                <a:cubicBezTo>
                  <a:pt x="4257527" y="3657331"/>
                  <a:pt x="4260636" y="3658525"/>
                  <a:pt x="4266286" y="3659038"/>
                </a:cubicBezTo>
                <a:cubicBezTo>
                  <a:pt x="4286919" y="3663648"/>
                  <a:pt x="4313814" y="3688877"/>
                  <a:pt x="4325991" y="3701832"/>
                </a:cubicBezTo>
                <a:cubicBezTo>
                  <a:pt x="4342944" y="3703373"/>
                  <a:pt x="4352014" y="3715133"/>
                  <a:pt x="4363051" y="3724340"/>
                </a:cubicBezTo>
                <a:cubicBezTo>
                  <a:pt x="4368700" y="3724853"/>
                  <a:pt x="4375490" y="3729116"/>
                  <a:pt x="4376630" y="3732865"/>
                </a:cubicBezTo>
                <a:cubicBezTo>
                  <a:pt x="4377768" y="3736614"/>
                  <a:pt x="4372689" y="3737975"/>
                  <a:pt x="4370146" y="3738657"/>
                </a:cubicBezTo>
                <a:lnTo>
                  <a:pt x="4381756" y="3749737"/>
                </a:lnTo>
                <a:cubicBezTo>
                  <a:pt x="4392749" y="3740711"/>
                  <a:pt x="4409964" y="3734071"/>
                  <a:pt x="4409440" y="3750429"/>
                </a:cubicBezTo>
                <a:lnTo>
                  <a:pt x="4418200" y="3752136"/>
                </a:lnTo>
                <a:lnTo>
                  <a:pt x="4407205" y="3761163"/>
                </a:lnTo>
                <a:lnTo>
                  <a:pt x="4408343" y="3764912"/>
                </a:lnTo>
                <a:cubicBezTo>
                  <a:pt x="4408914" y="3766788"/>
                  <a:pt x="4408914" y="3766788"/>
                  <a:pt x="4411455" y="3766107"/>
                </a:cubicBezTo>
                <a:cubicBezTo>
                  <a:pt x="4413995" y="3765427"/>
                  <a:pt x="4418506" y="3762190"/>
                  <a:pt x="4420478" y="3759635"/>
                </a:cubicBezTo>
                <a:cubicBezTo>
                  <a:pt x="4422755" y="3767133"/>
                  <a:pt x="4433794" y="3776340"/>
                  <a:pt x="4444526" y="3775491"/>
                </a:cubicBezTo>
                <a:cubicBezTo>
                  <a:pt x="4471115" y="3790667"/>
                  <a:pt x="4496610" y="3820328"/>
                  <a:pt x="4526572" y="3828519"/>
                </a:cubicBezTo>
                <a:cubicBezTo>
                  <a:pt x="4525475" y="3843002"/>
                  <a:pt x="4561351" y="3843528"/>
                  <a:pt x="4565337" y="3856650"/>
                </a:cubicBezTo>
                <a:lnTo>
                  <a:pt x="4566477" y="3860399"/>
                </a:lnTo>
                <a:cubicBezTo>
                  <a:pt x="4531171" y="3861748"/>
                  <a:pt x="4508216" y="3831408"/>
                  <a:pt x="4480226" y="3820662"/>
                </a:cubicBezTo>
                <a:cubicBezTo>
                  <a:pt x="4469493" y="3821509"/>
                  <a:pt x="4469757" y="3813330"/>
                  <a:pt x="4459023" y="3814178"/>
                </a:cubicBezTo>
                <a:lnTo>
                  <a:pt x="4442598" y="3796280"/>
                </a:lnTo>
                <a:lnTo>
                  <a:pt x="4377287" y="3771206"/>
                </a:lnTo>
                <a:lnTo>
                  <a:pt x="4394545" y="3782799"/>
                </a:lnTo>
                <a:lnTo>
                  <a:pt x="4369446" y="3799658"/>
                </a:lnTo>
                <a:cubicBezTo>
                  <a:pt x="4322751" y="3763516"/>
                  <a:pt x="4250693" y="3752411"/>
                  <a:pt x="4191600" y="3729725"/>
                </a:cubicBezTo>
                <a:lnTo>
                  <a:pt x="4187090" y="3732960"/>
                </a:lnTo>
                <a:cubicBezTo>
                  <a:pt x="4191338" y="3737904"/>
                  <a:pt x="4216524" y="3757510"/>
                  <a:pt x="4217664" y="3761259"/>
                </a:cubicBezTo>
                <a:cubicBezTo>
                  <a:pt x="4218234" y="3763133"/>
                  <a:pt x="4216263" y="3765689"/>
                  <a:pt x="4213721" y="3766368"/>
                </a:cubicBezTo>
                <a:cubicBezTo>
                  <a:pt x="4208642" y="3767731"/>
                  <a:pt x="4202990" y="3767218"/>
                  <a:pt x="4197339" y="3766704"/>
                </a:cubicBezTo>
                <a:lnTo>
                  <a:pt x="4183761" y="3758178"/>
                </a:lnTo>
                <a:cubicBezTo>
                  <a:pt x="4184636" y="3770107"/>
                  <a:pt x="4163741" y="3773677"/>
                  <a:pt x="4160324" y="3762429"/>
                </a:cubicBezTo>
                <a:lnTo>
                  <a:pt x="4134040" y="3757307"/>
                </a:lnTo>
                <a:cubicBezTo>
                  <a:pt x="4116258" y="3762071"/>
                  <a:pt x="4123003" y="3748101"/>
                  <a:pt x="4110301" y="3751504"/>
                </a:cubicBezTo>
                <a:lnTo>
                  <a:pt x="4109160" y="3747755"/>
                </a:lnTo>
                <a:cubicBezTo>
                  <a:pt x="4108591" y="3745880"/>
                  <a:pt x="4106884" y="3740256"/>
                  <a:pt x="4111964" y="3738895"/>
                </a:cubicBezTo>
                <a:cubicBezTo>
                  <a:pt x="4119584" y="3736853"/>
                  <a:pt x="4133165" y="3745379"/>
                  <a:pt x="4139956" y="3749641"/>
                </a:cubicBezTo>
                <a:lnTo>
                  <a:pt x="4159448" y="3750500"/>
                </a:lnTo>
                <a:lnTo>
                  <a:pt x="4158309" y="3746752"/>
                </a:lnTo>
                <a:cubicBezTo>
                  <a:pt x="4150117" y="3746918"/>
                  <a:pt x="4105175" y="3734631"/>
                  <a:pt x="4098955" y="3732244"/>
                </a:cubicBezTo>
                <a:lnTo>
                  <a:pt x="4092473" y="3738034"/>
                </a:lnTo>
                <a:cubicBezTo>
                  <a:pt x="4079462" y="3731384"/>
                  <a:pt x="4072103" y="3725248"/>
                  <a:pt x="4059662" y="3720471"/>
                </a:cubicBezTo>
                <a:cubicBezTo>
                  <a:pt x="4054537" y="3703599"/>
                  <a:pt x="4023218" y="3718071"/>
                  <a:pt x="4016122" y="3703754"/>
                </a:cubicBezTo>
                <a:lnTo>
                  <a:pt x="4007361" y="3702047"/>
                </a:lnTo>
                <a:lnTo>
                  <a:pt x="3991852" y="3714310"/>
                </a:lnTo>
                <a:lnTo>
                  <a:pt x="4003154" y="3715336"/>
                </a:lnTo>
                <a:lnTo>
                  <a:pt x="4012528" y="3737152"/>
                </a:lnTo>
                <a:lnTo>
                  <a:pt x="4029481" y="3738691"/>
                </a:lnTo>
                <a:cubicBezTo>
                  <a:pt x="4030619" y="3742441"/>
                  <a:pt x="4035438" y="3749259"/>
                  <a:pt x="4043060" y="3747217"/>
                </a:cubicBezTo>
                <a:lnTo>
                  <a:pt x="4054099" y="3756423"/>
                </a:lnTo>
                <a:lnTo>
                  <a:pt x="4052433" y="3769032"/>
                </a:lnTo>
                <a:cubicBezTo>
                  <a:pt x="4049894" y="3769712"/>
                  <a:pt x="4048755" y="3765963"/>
                  <a:pt x="4048755" y="3765963"/>
                </a:cubicBezTo>
                <a:lnTo>
                  <a:pt x="4029263" y="3765103"/>
                </a:lnTo>
                <a:cubicBezTo>
                  <a:pt x="4025013" y="3760160"/>
                  <a:pt x="4016822" y="3760327"/>
                  <a:pt x="4009198" y="3762370"/>
                </a:cubicBezTo>
                <a:lnTo>
                  <a:pt x="3997328" y="3759467"/>
                </a:lnTo>
                <a:lnTo>
                  <a:pt x="3981516" y="3761676"/>
                </a:lnTo>
                <a:cubicBezTo>
                  <a:pt x="3964825" y="3751957"/>
                  <a:pt x="3876954" y="3743061"/>
                  <a:pt x="3846994" y="3734870"/>
                </a:cubicBezTo>
                <a:lnTo>
                  <a:pt x="3824697" y="3742871"/>
                </a:lnTo>
                <a:lnTo>
                  <a:pt x="3808006" y="3733152"/>
                </a:lnTo>
                <a:lnTo>
                  <a:pt x="3791053" y="3731612"/>
                </a:lnTo>
                <a:cubicBezTo>
                  <a:pt x="3827237" y="3742189"/>
                  <a:pt x="3852994" y="3763671"/>
                  <a:pt x="3880721" y="3782597"/>
                </a:cubicBezTo>
                <a:cubicBezTo>
                  <a:pt x="3893995" y="3781067"/>
                  <a:pt x="3913487" y="3781927"/>
                  <a:pt x="3916334" y="3791301"/>
                </a:cubicBezTo>
                <a:cubicBezTo>
                  <a:pt x="3926584" y="3825045"/>
                  <a:pt x="3954225" y="3807504"/>
                  <a:pt x="3958781" y="3822501"/>
                </a:cubicBezTo>
                <a:lnTo>
                  <a:pt x="3983662" y="3832053"/>
                </a:lnTo>
                <a:cubicBezTo>
                  <a:pt x="3983398" y="3840232"/>
                  <a:pt x="3990757" y="3846369"/>
                  <a:pt x="4000088" y="3849952"/>
                </a:cubicBezTo>
                <a:cubicBezTo>
                  <a:pt x="4000658" y="3851825"/>
                  <a:pt x="4000962" y="3861879"/>
                  <a:pt x="3993341" y="3863922"/>
                </a:cubicBezTo>
                <a:cubicBezTo>
                  <a:pt x="3985720" y="3865962"/>
                  <a:pt x="3974374" y="3846704"/>
                  <a:pt x="3970126" y="3841760"/>
                </a:cubicBezTo>
                <a:lnTo>
                  <a:pt x="3901704" y="3815491"/>
                </a:lnTo>
                <a:cubicBezTo>
                  <a:pt x="3893206" y="3805605"/>
                  <a:pt x="3885539" y="3789414"/>
                  <a:pt x="3866616" y="3790430"/>
                </a:cubicBezTo>
                <a:lnTo>
                  <a:pt x="3821369" y="3768089"/>
                </a:lnTo>
                <a:lnTo>
                  <a:pt x="3800471" y="3771659"/>
                </a:lnTo>
                <a:cubicBezTo>
                  <a:pt x="3797362" y="3770464"/>
                  <a:pt x="3791711" y="3769950"/>
                  <a:pt x="3790572" y="3766202"/>
                </a:cubicBezTo>
                <a:lnTo>
                  <a:pt x="3789433" y="3762453"/>
                </a:lnTo>
                <a:lnTo>
                  <a:pt x="3772263" y="3787324"/>
                </a:lnTo>
                <a:lnTo>
                  <a:pt x="3773970" y="3792949"/>
                </a:lnTo>
                <a:cubicBezTo>
                  <a:pt x="3775110" y="3796698"/>
                  <a:pt x="3781898" y="3800960"/>
                  <a:pt x="3787549" y="3801474"/>
                </a:cubicBezTo>
                <a:lnTo>
                  <a:pt x="3797757" y="3816984"/>
                </a:lnTo>
                <a:cubicBezTo>
                  <a:pt x="3816679" y="3815969"/>
                  <a:pt x="3846947" y="3834214"/>
                  <a:pt x="3851504" y="3849211"/>
                </a:cubicBezTo>
                <a:cubicBezTo>
                  <a:pt x="3852073" y="3851086"/>
                  <a:pt x="3850102" y="3853640"/>
                  <a:pt x="3845020" y="3855002"/>
                </a:cubicBezTo>
                <a:lnTo>
                  <a:pt x="3842481" y="3855682"/>
                </a:lnTo>
                <a:cubicBezTo>
                  <a:pt x="3842743" y="3847503"/>
                  <a:pt x="3832011" y="3848351"/>
                  <a:pt x="3824390" y="3850393"/>
                </a:cubicBezTo>
                <a:lnTo>
                  <a:pt x="3821848" y="3851073"/>
                </a:lnTo>
                <a:cubicBezTo>
                  <a:pt x="3820185" y="3863682"/>
                  <a:pt x="3800384" y="3852769"/>
                  <a:pt x="3796705" y="3849700"/>
                </a:cubicBezTo>
                <a:lnTo>
                  <a:pt x="3746110" y="3836901"/>
                </a:lnTo>
                <a:cubicBezTo>
                  <a:pt x="3747776" y="3824291"/>
                  <a:pt x="3711900" y="3823766"/>
                  <a:pt x="3708481" y="3812518"/>
                </a:cubicBezTo>
                <a:cubicBezTo>
                  <a:pt x="3703359" y="3795647"/>
                  <a:pt x="3655653" y="3810452"/>
                  <a:pt x="3652239" y="3799205"/>
                </a:cubicBezTo>
                <a:lnTo>
                  <a:pt x="3651669" y="3797331"/>
                </a:lnTo>
                <a:cubicBezTo>
                  <a:pt x="3624512" y="3780280"/>
                  <a:pt x="3595949" y="3767658"/>
                  <a:pt x="3562878" y="3758273"/>
                </a:cubicBezTo>
                <a:cubicBezTo>
                  <a:pt x="3564017" y="3762023"/>
                  <a:pt x="3563753" y="3770201"/>
                  <a:pt x="3556134" y="3772244"/>
                </a:cubicBezTo>
                <a:cubicBezTo>
                  <a:pt x="3545968" y="3774965"/>
                  <a:pt x="3535501" y="3767634"/>
                  <a:pt x="3524768" y="3768483"/>
                </a:cubicBezTo>
                <a:lnTo>
                  <a:pt x="3485738" y="3748530"/>
                </a:lnTo>
                <a:cubicBezTo>
                  <a:pt x="3487973" y="3737796"/>
                  <a:pt x="3439657" y="3732494"/>
                  <a:pt x="3428925" y="3733342"/>
                </a:cubicBezTo>
                <a:cubicBezTo>
                  <a:pt x="3432561" y="3718178"/>
                  <a:pt x="3410220" y="3707945"/>
                  <a:pt x="3393838" y="3708279"/>
                </a:cubicBezTo>
                <a:cubicBezTo>
                  <a:pt x="3392961" y="3696351"/>
                  <a:pt x="3365276" y="3695658"/>
                  <a:pt x="3352005" y="3697187"/>
                </a:cubicBezTo>
                <a:cubicBezTo>
                  <a:pt x="3354239" y="3686452"/>
                  <a:pt x="3333081" y="3698203"/>
                  <a:pt x="3334177" y="3683718"/>
                </a:cubicBezTo>
                <a:cubicBezTo>
                  <a:pt x="3331635" y="3684399"/>
                  <a:pt x="3328526" y="3683204"/>
                  <a:pt x="3327388" y="3679455"/>
                </a:cubicBezTo>
                <a:cubicBezTo>
                  <a:pt x="3326250" y="3675707"/>
                  <a:pt x="3327651" y="3671277"/>
                  <a:pt x="3331593" y="3666167"/>
                </a:cubicBezTo>
                <a:cubicBezTo>
                  <a:pt x="3345435" y="3666513"/>
                  <a:pt x="3379340" y="3669594"/>
                  <a:pt x="3383326" y="3682715"/>
                </a:cubicBezTo>
                <a:lnTo>
                  <a:pt x="3383894" y="3684591"/>
                </a:lnTo>
                <a:lnTo>
                  <a:pt x="3403693" y="3695503"/>
                </a:lnTo>
                <a:cubicBezTo>
                  <a:pt x="3411885" y="3695336"/>
                  <a:pt x="3420646" y="3697044"/>
                  <a:pt x="3424895" y="3701987"/>
                </a:cubicBezTo>
                <a:cubicBezTo>
                  <a:pt x="3454550" y="3700125"/>
                  <a:pt x="3458842" y="3723300"/>
                  <a:pt x="3485958" y="3722118"/>
                </a:cubicBezTo>
                <a:lnTo>
                  <a:pt x="3491347" y="3730811"/>
                </a:lnTo>
                <a:lnTo>
                  <a:pt x="3496691" y="3721271"/>
                </a:lnTo>
                <a:cubicBezTo>
                  <a:pt x="3494982" y="3715647"/>
                  <a:pt x="3422880" y="3686309"/>
                  <a:pt x="3412149" y="3687157"/>
                </a:cubicBezTo>
                <a:lnTo>
                  <a:pt x="3396860" y="3673008"/>
                </a:lnTo>
                <a:cubicBezTo>
                  <a:pt x="3363789" y="3663623"/>
                  <a:pt x="3335228" y="3651001"/>
                  <a:pt x="3310040" y="3631397"/>
                </a:cubicBezTo>
                <a:cubicBezTo>
                  <a:pt x="3310304" y="3623217"/>
                  <a:pt x="3297600" y="3626621"/>
                  <a:pt x="3292521" y="3627982"/>
                </a:cubicBezTo>
                <a:lnTo>
                  <a:pt x="3279816" y="3631385"/>
                </a:lnTo>
                <a:lnTo>
                  <a:pt x="3275567" y="3626441"/>
                </a:lnTo>
                <a:cubicBezTo>
                  <a:pt x="3273858" y="3620818"/>
                  <a:pt x="3285424" y="3613665"/>
                  <a:pt x="3267639" y="3618430"/>
                </a:cubicBezTo>
                <a:cubicBezTo>
                  <a:pt x="3263959" y="3615361"/>
                  <a:pt x="3255461" y="3605474"/>
                  <a:pt x="3247840" y="3607515"/>
                </a:cubicBezTo>
                <a:cubicBezTo>
                  <a:pt x="3242758" y="3608876"/>
                  <a:pt x="3241926" y="3615181"/>
                  <a:pt x="3242495" y="3617057"/>
                </a:cubicBezTo>
                <a:cubicBezTo>
                  <a:pt x="3248144" y="3617570"/>
                  <a:pt x="3266237" y="3622859"/>
                  <a:pt x="3267945" y="3628483"/>
                </a:cubicBezTo>
                <a:cubicBezTo>
                  <a:pt x="3268515" y="3630358"/>
                  <a:pt x="3263433" y="3631720"/>
                  <a:pt x="3260894" y="3632400"/>
                </a:cubicBezTo>
                <a:cubicBezTo>
                  <a:pt x="3256381" y="3635635"/>
                  <a:pt x="3251867" y="3638871"/>
                  <a:pt x="3244247" y="3640913"/>
                </a:cubicBezTo>
                <a:cubicBezTo>
                  <a:pt x="3234084" y="3643635"/>
                  <a:pt x="3229266" y="3636817"/>
                  <a:pt x="3227557" y="3631194"/>
                </a:cubicBezTo>
                <a:cubicBezTo>
                  <a:pt x="3221908" y="3630680"/>
                  <a:pt x="3213145" y="3628972"/>
                  <a:pt x="3211438" y="3623348"/>
                </a:cubicBezTo>
                <a:cubicBezTo>
                  <a:pt x="3205788" y="3622835"/>
                  <a:pt x="3201538" y="3617891"/>
                  <a:pt x="3200398" y="3614142"/>
                </a:cubicBezTo>
                <a:cubicBezTo>
                  <a:pt x="3199261" y="3610393"/>
                  <a:pt x="3199523" y="3602215"/>
                  <a:pt x="3207144" y="3600173"/>
                </a:cubicBezTo>
                <a:cubicBezTo>
                  <a:pt x="3214768" y="3598131"/>
                  <a:pt x="3227207" y="3602907"/>
                  <a:pt x="3233997" y="3607169"/>
                </a:cubicBezTo>
                <a:lnTo>
                  <a:pt x="3234830" y="3600865"/>
                </a:lnTo>
                <a:cubicBezTo>
                  <a:pt x="3232551" y="3593367"/>
                  <a:pt x="3225763" y="3589103"/>
                  <a:pt x="3215029" y="3589952"/>
                </a:cubicBezTo>
                <a:cubicBezTo>
                  <a:pt x="3205393" y="3576315"/>
                  <a:pt x="3176833" y="3563694"/>
                  <a:pt x="3158742" y="3558405"/>
                </a:cubicBezTo>
                <a:cubicBezTo>
                  <a:pt x="3145469" y="3559934"/>
                  <a:pt x="3133028" y="3555159"/>
                  <a:pt x="3127641" y="3546466"/>
                </a:cubicBezTo>
                <a:lnTo>
                  <a:pt x="3112090" y="3540495"/>
                </a:lnTo>
                <a:cubicBezTo>
                  <a:pt x="3110118" y="3543051"/>
                  <a:pt x="3104732" y="3534358"/>
                  <a:pt x="3104732" y="3534358"/>
                </a:cubicBezTo>
                <a:cubicBezTo>
                  <a:pt x="3096540" y="3534525"/>
                  <a:pt x="3085238" y="3533499"/>
                  <a:pt x="3075076" y="3536221"/>
                </a:cubicBezTo>
                <a:cubicBezTo>
                  <a:pt x="3067455" y="3538263"/>
                  <a:pt x="3076521" y="3550024"/>
                  <a:pt x="3063817" y="3553427"/>
                </a:cubicBezTo>
                <a:lnTo>
                  <a:pt x="3055627" y="3553594"/>
                </a:lnTo>
                <a:lnTo>
                  <a:pt x="3040556" y="3547809"/>
                </a:lnTo>
                <a:lnTo>
                  <a:pt x="3040281" y="3548485"/>
                </a:lnTo>
                <a:cubicBezTo>
                  <a:pt x="3037561" y="3549519"/>
                  <a:pt x="3033320" y="3546762"/>
                  <a:pt x="3032558" y="3544868"/>
                </a:cubicBezTo>
                <a:lnTo>
                  <a:pt x="3030276" y="3548161"/>
                </a:lnTo>
                <a:lnTo>
                  <a:pt x="3083045" y="3570210"/>
                </a:lnTo>
                <a:lnTo>
                  <a:pt x="3088171" y="3587083"/>
                </a:lnTo>
                <a:cubicBezTo>
                  <a:pt x="3091282" y="3588276"/>
                  <a:pt x="3099474" y="3588109"/>
                  <a:pt x="3100043" y="3589983"/>
                </a:cubicBezTo>
                <a:cubicBezTo>
                  <a:pt x="3100609" y="3591857"/>
                  <a:pt x="3090450" y="3594579"/>
                  <a:pt x="3090450" y="3594579"/>
                </a:cubicBezTo>
                <a:cubicBezTo>
                  <a:pt x="3093561" y="3595774"/>
                  <a:pt x="3167150" y="3657147"/>
                  <a:pt x="3169428" y="3664646"/>
                </a:cubicBezTo>
                <a:lnTo>
                  <a:pt x="3198294" y="3687320"/>
                </a:lnTo>
                <a:cubicBezTo>
                  <a:pt x="3200836" y="3686639"/>
                  <a:pt x="3209596" y="3688347"/>
                  <a:pt x="3210167" y="3690222"/>
                </a:cubicBezTo>
                <a:cubicBezTo>
                  <a:pt x="3210735" y="3692096"/>
                  <a:pt x="3200572" y="3694819"/>
                  <a:pt x="3200572" y="3694819"/>
                </a:cubicBezTo>
                <a:cubicBezTo>
                  <a:pt x="3205128" y="3709815"/>
                  <a:pt x="3205128" y="3709815"/>
                  <a:pt x="3225454" y="3704371"/>
                </a:cubicBezTo>
                <a:cubicBezTo>
                  <a:pt x="3228302" y="3713743"/>
                  <a:pt x="3237324" y="3707273"/>
                  <a:pt x="3240171" y="3716645"/>
                </a:cubicBezTo>
                <a:lnTo>
                  <a:pt x="3223834" y="3735213"/>
                </a:lnTo>
                <a:lnTo>
                  <a:pt x="3277317" y="3775619"/>
                </a:lnTo>
                <a:cubicBezTo>
                  <a:pt x="3284939" y="3773576"/>
                  <a:pt x="3289757" y="3780395"/>
                  <a:pt x="3290896" y="3784143"/>
                </a:cubicBezTo>
                <a:cubicBezTo>
                  <a:pt x="3292604" y="3789769"/>
                  <a:pt x="3318623" y="3803069"/>
                  <a:pt x="3319763" y="3806818"/>
                </a:cubicBezTo>
                <a:lnTo>
                  <a:pt x="3342103" y="3817050"/>
                </a:lnTo>
                <a:cubicBezTo>
                  <a:pt x="3354019" y="3838186"/>
                  <a:pt x="3461381" y="3965516"/>
                  <a:pt x="3482320" y="3980178"/>
                </a:cubicBezTo>
                <a:cubicBezTo>
                  <a:pt x="3491080" y="3981887"/>
                  <a:pt x="3496468" y="3990579"/>
                  <a:pt x="3498746" y="3998078"/>
                </a:cubicBezTo>
                <a:cubicBezTo>
                  <a:pt x="3498746" y="3998078"/>
                  <a:pt x="3579477" y="4091999"/>
                  <a:pt x="3605497" y="4105301"/>
                </a:cubicBezTo>
                <a:cubicBezTo>
                  <a:pt x="3607203" y="4110926"/>
                  <a:pt x="3609481" y="4118424"/>
                  <a:pt x="3608080" y="4122853"/>
                </a:cubicBezTo>
                <a:cubicBezTo>
                  <a:pt x="3603000" y="4124214"/>
                  <a:pt x="3595071" y="4116202"/>
                  <a:pt x="3593931" y="4112454"/>
                </a:cubicBezTo>
                <a:cubicBezTo>
                  <a:pt x="3571066" y="4118579"/>
                  <a:pt x="3560291" y="4101193"/>
                  <a:pt x="3556303" y="4088070"/>
                </a:cubicBezTo>
                <a:lnTo>
                  <a:pt x="3543864" y="4083295"/>
                </a:lnTo>
                <a:cubicBezTo>
                  <a:pt x="3541017" y="4073923"/>
                  <a:pt x="3531993" y="4080393"/>
                  <a:pt x="3529146" y="4071020"/>
                </a:cubicBezTo>
                <a:lnTo>
                  <a:pt x="3502820" y="4047665"/>
                </a:lnTo>
                <a:cubicBezTo>
                  <a:pt x="3498265" y="4032669"/>
                  <a:pt x="3460944" y="4018341"/>
                  <a:pt x="3460944" y="4018341"/>
                </a:cubicBezTo>
                <a:lnTo>
                  <a:pt x="3438296" y="3998054"/>
                </a:lnTo>
                <a:cubicBezTo>
                  <a:pt x="3433170" y="3981183"/>
                  <a:pt x="3403252" y="3991224"/>
                  <a:pt x="3399266" y="3978102"/>
                </a:cubicBezTo>
                <a:cubicBezTo>
                  <a:pt x="3419594" y="3972656"/>
                  <a:pt x="3375788" y="3964119"/>
                  <a:pt x="3372678" y="3962925"/>
                </a:cubicBezTo>
                <a:lnTo>
                  <a:pt x="3338161" y="3939736"/>
                </a:lnTo>
                <a:cubicBezTo>
                  <a:pt x="3320376" y="3944501"/>
                  <a:pt x="3312139" y="3926436"/>
                  <a:pt x="3301977" y="3929159"/>
                </a:cubicBezTo>
                <a:cubicBezTo>
                  <a:pt x="3299436" y="3929839"/>
                  <a:pt x="3297465" y="3932394"/>
                  <a:pt x="3295495" y="3934950"/>
                </a:cubicBezTo>
                <a:cubicBezTo>
                  <a:pt x="3292384" y="3933754"/>
                  <a:pt x="3283624" y="3932046"/>
                  <a:pt x="3282484" y="3928298"/>
                </a:cubicBezTo>
                <a:cubicBezTo>
                  <a:pt x="3281345" y="3924550"/>
                  <a:pt x="3288968" y="3922508"/>
                  <a:pt x="3291510" y="3921828"/>
                </a:cubicBezTo>
                <a:cubicBezTo>
                  <a:pt x="3290370" y="3918078"/>
                  <a:pt x="3287259" y="3916884"/>
                  <a:pt x="3282178" y="3918246"/>
                </a:cubicBezTo>
                <a:cubicBezTo>
                  <a:pt x="3277099" y="3919606"/>
                  <a:pt x="3272583" y="3922842"/>
                  <a:pt x="3270614" y="3925397"/>
                </a:cubicBezTo>
                <a:lnTo>
                  <a:pt x="3248581" y="3925217"/>
                </a:lnTo>
                <a:lnTo>
                  <a:pt x="3245733" y="3915846"/>
                </a:lnTo>
                <a:lnTo>
                  <a:pt x="3233863" y="3912944"/>
                </a:lnTo>
                <a:lnTo>
                  <a:pt x="3222254" y="3901863"/>
                </a:lnTo>
                <a:lnTo>
                  <a:pt x="3219978" y="3894364"/>
                </a:lnTo>
                <a:lnTo>
                  <a:pt x="3208105" y="3891463"/>
                </a:lnTo>
                <a:cubicBezTo>
                  <a:pt x="3205828" y="3883964"/>
                  <a:pt x="3194482" y="3864704"/>
                  <a:pt x="3181779" y="3868108"/>
                </a:cubicBezTo>
                <a:cubicBezTo>
                  <a:pt x="3175824" y="3857540"/>
                  <a:pt x="3141524" y="3807941"/>
                  <a:pt x="3118658" y="3814065"/>
                </a:cubicBezTo>
                <a:cubicBezTo>
                  <a:pt x="3113576" y="3815427"/>
                  <a:pt x="3114716" y="3819178"/>
                  <a:pt x="3115284" y="3821050"/>
                </a:cubicBezTo>
                <a:cubicBezTo>
                  <a:pt x="3120410" y="3837923"/>
                  <a:pt x="3160885" y="3871678"/>
                  <a:pt x="3178144" y="3883272"/>
                </a:cubicBezTo>
                <a:cubicBezTo>
                  <a:pt x="3181253" y="3884466"/>
                  <a:pt x="3189445" y="3884299"/>
                  <a:pt x="3190014" y="3886174"/>
                </a:cubicBezTo>
                <a:cubicBezTo>
                  <a:pt x="3190585" y="3888048"/>
                  <a:pt x="3180422" y="3890770"/>
                  <a:pt x="3180422" y="3890770"/>
                </a:cubicBezTo>
                <a:cubicBezTo>
                  <a:pt x="3173369" y="3894687"/>
                  <a:pt x="3173106" y="3902867"/>
                  <a:pt x="3174813" y="3908491"/>
                </a:cubicBezTo>
                <a:lnTo>
                  <a:pt x="3178231" y="3919738"/>
                </a:lnTo>
                <a:lnTo>
                  <a:pt x="3196585" y="3916848"/>
                </a:lnTo>
                <a:cubicBezTo>
                  <a:pt x="3197723" y="3920596"/>
                  <a:pt x="3200572" y="3929970"/>
                  <a:pt x="3208194" y="3927928"/>
                </a:cubicBezTo>
                <a:cubicBezTo>
                  <a:pt x="3205390" y="3936789"/>
                  <a:pt x="3210208" y="3943605"/>
                  <a:pt x="3222911" y="3940202"/>
                </a:cubicBezTo>
                <a:lnTo>
                  <a:pt x="3231453" y="3968322"/>
                </a:lnTo>
                <a:cubicBezTo>
                  <a:pt x="3244155" y="3964919"/>
                  <a:pt x="3289229" y="4031904"/>
                  <a:pt x="3292077" y="4041278"/>
                </a:cubicBezTo>
                <a:cubicBezTo>
                  <a:pt x="3293218" y="4045027"/>
                  <a:pt x="3294356" y="4048776"/>
                  <a:pt x="3286732" y="4050818"/>
                </a:cubicBezTo>
                <a:cubicBezTo>
                  <a:pt x="3281651" y="4052179"/>
                  <a:pt x="3272892" y="4050471"/>
                  <a:pt x="3267241" y="4049957"/>
                </a:cubicBezTo>
                <a:lnTo>
                  <a:pt x="3259269" y="4023713"/>
                </a:lnTo>
                <a:lnTo>
                  <a:pt x="3235525" y="4017911"/>
                </a:lnTo>
                <a:lnTo>
                  <a:pt x="3212879" y="3997624"/>
                </a:lnTo>
                <a:cubicBezTo>
                  <a:pt x="3209768" y="3996429"/>
                  <a:pt x="3206660" y="3995236"/>
                  <a:pt x="3206090" y="3993361"/>
                </a:cubicBezTo>
                <a:cubicBezTo>
                  <a:pt x="3203813" y="3985863"/>
                  <a:pt x="3213405" y="3981265"/>
                  <a:pt x="3193080" y="3986711"/>
                </a:cubicBezTo>
                <a:lnTo>
                  <a:pt x="3164257" y="3982269"/>
                </a:lnTo>
                <a:lnTo>
                  <a:pt x="3148969" y="3968119"/>
                </a:lnTo>
                <a:cubicBezTo>
                  <a:pt x="3141348" y="3970162"/>
                  <a:pt x="3137668" y="3967093"/>
                  <a:pt x="3136529" y="3963343"/>
                </a:cubicBezTo>
                <a:cubicBezTo>
                  <a:pt x="3127417" y="3933350"/>
                  <a:pt x="3111955" y="3963845"/>
                  <a:pt x="3105690" y="3943225"/>
                </a:cubicBezTo>
                <a:lnTo>
                  <a:pt x="3104553" y="3939475"/>
                </a:lnTo>
                <a:cubicBezTo>
                  <a:pt x="3095791" y="3937768"/>
                  <a:pt x="3085058" y="3938615"/>
                  <a:pt x="3077436" y="3940657"/>
                </a:cubicBezTo>
                <a:cubicBezTo>
                  <a:pt x="3080284" y="3950030"/>
                  <a:pt x="3069553" y="3950878"/>
                  <a:pt x="3072970" y="3962125"/>
                </a:cubicBezTo>
                <a:cubicBezTo>
                  <a:pt x="3075248" y="3969623"/>
                  <a:pt x="3079496" y="3974567"/>
                  <a:pt x="3088827" y="3978150"/>
                </a:cubicBezTo>
                <a:cubicBezTo>
                  <a:pt x="3089394" y="3980024"/>
                  <a:pt x="3092243" y="3989398"/>
                  <a:pt x="3087161" y="3990759"/>
                </a:cubicBezTo>
                <a:cubicBezTo>
                  <a:pt x="3084621" y="3991438"/>
                  <a:pt x="3080941" y="3988369"/>
                  <a:pt x="3080372" y="3986496"/>
                </a:cubicBezTo>
                <a:cubicBezTo>
                  <a:pt x="3070209" y="3989217"/>
                  <a:pt x="3073627" y="4000466"/>
                  <a:pt x="3075333" y="4006089"/>
                </a:cubicBezTo>
                <a:lnTo>
                  <a:pt x="3078180" y="4015463"/>
                </a:lnTo>
                <a:cubicBezTo>
                  <a:pt x="3084970" y="4019725"/>
                  <a:pt x="3094872" y="4025182"/>
                  <a:pt x="3103630" y="4026889"/>
                </a:cubicBezTo>
                <a:lnTo>
                  <a:pt x="3109328" y="4045635"/>
                </a:lnTo>
                <a:lnTo>
                  <a:pt x="3135914" y="4060812"/>
                </a:lnTo>
                <a:cubicBezTo>
                  <a:pt x="3138193" y="4068310"/>
                  <a:pt x="3149493" y="4069337"/>
                  <a:pt x="3151772" y="4076836"/>
                </a:cubicBezTo>
                <a:cubicBezTo>
                  <a:pt x="3122116" y="4078698"/>
                  <a:pt x="3117035" y="4080060"/>
                  <a:pt x="3102011" y="4057731"/>
                </a:cubicBezTo>
                <a:cubicBezTo>
                  <a:pt x="3081685" y="4063175"/>
                  <a:pt x="3033807" y="4005050"/>
                  <a:pt x="3028726" y="4006411"/>
                </a:cubicBezTo>
                <a:cubicBezTo>
                  <a:pt x="3010942" y="4011175"/>
                  <a:pt x="2993683" y="3999581"/>
                  <a:pt x="2990267" y="3988335"/>
                </a:cubicBezTo>
                <a:lnTo>
                  <a:pt x="2918428" y="3950817"/>
                </a:lnTo>
                <a:cubicBezTo>
                  <a:pt x="2911593" y="3928322"/>
                  <a:pt x="2863804" y="3906662"/>
                  <a:pt x="2856971" y="3884167"/>
                </a:cubicBezTo>
                <a:cubicBezTo>
                  <a:pt x="2846808" y="3886890"/>
                  <a:pt x="2794726" y="3842055"/>
                  <a:pt x="2793017" y="3836430"/>
                </a:cubicBezTo>
                <a:lnTo>
                  <a:pt x="2768705" y="3828753"/>
                </a:lnTo>
                <a:cubicBezTo>
                  <a:pt x="2763580" y="3811881"/>
                  <a:pt x="2768970" y="3820574"/>
                  <a:pt x="2753419" y="3814604"/>
                </a:cubicBezTo>
                <a:cubicBezTo>
                  <a:pt x="2750572" y="3805230"/>
                  <a:pt x="2759595" y="3798758"/>
                  <a:pt x="2756747" y="3789386"/>
                </a:cubicBezTo>
                <a:lnTo>
                  <a:pt x="2762355" y="3771666"/>
                </a:lnTo>
                <a:cubicBezTo>
                  <a:pt x="2762355" y="3771666"/>
                  <a:pt x="2760646" y="3766043"/>
                  <a:pt x="2758107" y="3766722"/>
                </a:cubicBezTo>
                <a:cubicBezTo>
                  <a:pt x="2753024" y="3768084"/>
                  <a:pt x="2748294" y="3797731"/>
                  <a:pt x="2746891" y="3802162"/>
                </a:cubicBezTo>
                <a:cubicBezTo>
                  <a:pt x="2739269" y="3804203"/>
                  <a:pt x="2730508" y="3802495"/>
                  <a:pt x="2728801" y="3796872"/>
                </a:cubicBezTo>
                <a:cubicBezTo>
                  <a:pt x="2722579" y="3794484"/>
                  <a:pt x="2670847" y="3777934"/>
                  <a:pt x="2669139" y="3772311"/>
                </a:cubicBezTo>
                <a:cubicBezTo>
                  <a:pt x="2668570" y="3770436"/>
                  <a:pt x="2673652" y="3769074"/>
                  <a:pt x="2676191" y="3768396"/>
                </a:cubicBezTo>
                <a:cubicBezTo>
                  <a:pt x="2682674" y="3762603"/>
                  <a:pt x="2682369" y="3752550"/>
                  <a:pt x="2680091" y="3745052"/>
                </a:cubicBezTo>
                <a:cubicBezTo>
                  <a:pt x="2662569" y="3741635"/>
                  <a:pt x="2648113" y="3721183"/>
                  <a:pt x="2643031" y="3722543"/>
                </a:cubicBezTo>
                <a:cubicBezTo>
                  <a:pt x="2625248" y="3727308"/>
                  <a:pt x="2630022" y="3715894"/>
                  <a:pt x="2621526" y="3706007"/>
                </a:cubicBezTo>
                <a:lnTo>
                  <a:pt x="2596643" y="3696454"/>
                </a:lnTo>
                <a:cubicBezTo>
                  <a:pt x="2591562" y="3697815"/>
                  <a:pt x="2590993" y="3695942"/>
                  <a:pt x="2589854" y="3692192"/>
                </a:cubicBezTo>
                <a:cubicBezTo>
                  <a:pt x="2588715" y="3688443"/>
                  <a:pt x="2589811" y="3673959"/>
                  <a:pt x="2579648" y="3676682"/>
                </a:cubicBezTo>
                <a:lnTo>
                  <a:pt x="2557615" y="3676502"/>
                </a:lnTo>
                <a:cubicBezTo>
                  <a:pt x="2560463" y="3685875"/>
                  <a:pt x="2549992" y="3678545"/>
                  <a:pt x="2546312" y="3675475"/>
                </a:cubicBezTo>
                <a:lnTo>
                  <a:pt x="2560680" y="3659463"/>
                </a:lnTo>
                <a:lnTo>
                  <a:pt x="2549948" y="3660311"/>
                </a:lnTo>
                <a:cubicBezTo>
                  <a:pt x="2544867" y="3661673"/>
                  <a:pt x="2543465" y="3666102"/>
                  <a:pt x="2544604" y="3669851"/>
                </a:cubicBezTo>
                <a:lnTo>
                  <a:pt x="2517227" y="3679212"/>
                </a:lnTo>
                <a:lnTo>
                  <a:pt x="2528265" y="3688419"/>
                </a:lnTo>
                <a:cubicBezTo>
                  <a:pt x="2529973" y="3694043"/>
                  <a:pt x="2534221" y="3698986"/>
                  <a:pt x="2542414" y="3698819"/>
                </a:cubicBezTo>
                <a:cubicBezTo>
                  <a:pt x="2544123" y="3704443"/>
                  <a:pt x="2548941" y="3711260"/>
                  <a:pt x="2557132" y="3711093"/>
                </a:cubicBezTo>
                <a:cubicBezTo>
                  <a:pt x="2561381" y="3716037"/>
                  <a:pt x="2565631" y="3720980"/>
                  <a:pt x="2567338" y="3726604"/>
                </a:cubicBezTo>
                <a:cubicBezTo>
                  <a:pt x="2568477" y="3730353"/>
                  <a:pt x="2567074" y="3734782"/>
                  <a:pt x="2559455" y="3736824"/>
                </a:cubicBezTo>
                <a:lnTo>
                  <a:pt x="2540793" y="3729661"/>
                </a:lnTo>
                <a:cubicBezTo>
                  <a:pt x="2539654" y="3725911"/>
                  <a:pt x="2537376" y="3718413"/>
                  <a:pt x="2529185" y="3718580"/>
                </a:cubicBezTo>
                <a:cubicBezTo>
                  <a:pt x="2526337" y="3709206"/>
                  <a:pt x="2513329" y="3702556"/>
                  <a:pt x="2500887" y="3697779"/>
                </a:cubicBezTo>
                <a:cubicBezTo>
                  <a:pt x="2498041" y="3688407"/>
                  <a:pt x="2485031" y="3681756"/>
                  <a:pt x="2473159" y="3678854"/>
                </a:cubicBezTo>
                <a:lnTo>
                  <a:pt x="2457302" y="3662830"/>
                </a:lnTo>
                <a:cubicBezTo>
                  <a:pt x="2445432" y="3659928"/>
                  <a:pt x="2433517" y="3638795"/>
                  <a:pt x="2428699" y="3631977"/>
                </a:cubicBezTo>
                <a:cubicBezTo>
                  <a:pt x="2428699" y="3631977"/>
                  <a:pt x="2426990" y="3626352"/>
                  <a:pt x="2424448" y="3627033"/>
                </a:cubicBezTo>
                <a:cubicBezTo>
                  <a:pt x="2419369" y="3628394"/>
                  <a:pt x="2415995" y="3635379"/>
                  <a:pt x="2414593" y="3639809"/>
                </a:cubicBezTo>
                <a:cubicBezTo>
                  <a:pt x="2399877" y="3627536"/>
                  <a:pt x="2382048" y="3614067"/>
                  <a:pt x="2374381" y="3597875"/>
                </a:cubicBezTo>
                <a:cubicBezTo>
                  <a:pt x="2371841" y="3598556"/>
                  <a:pt x="2369300" y="3599238"/>
                  <a:pt x="2368731" y="3597362"/>
                </a:cubicBezTo>
                <a:cubicBezTo>
                  <a:pt x="2367593" y="3593613"/>
                  <a:pt x="2371533" y="3588503"/>
                  <a:pt x="2373504" y="3585947"/>
                </a:cubicBezTo>
                <a:lnTo>
                  <a:pt x="2361898" y="3574867"/>
                </a:lnTo>
                <a:cubicBezTo>
                  <a:pt x="2352097" y="3581041"/>
                  <a:pt x="2345781" y="3582859"/>
                  <a:pt x="2341343" y="3582242"/>
                </a:cubicBezTo>
                <a:lnTo>
                  <a:pt x="2337871" y="3579534"/>
                </a:lnTo>
                <a:lnTo>
                  <a:pt x="2359848" y="3641732"/>
                </a:lnTo>
                <a:cubicBezTo>
                  <a:pt x="2353154" y="3628977"/>
                  <a:pt x="2342217" y="3613464"/>
                  <a:pt x="2331716" y="3598059"/>
                </a:cubicBezTo>
                <a:lnTo>
                  <a:pt x="2310928" y="3563014"/>
                </a:lnTo>
                <a:lnTo>
                  <a:pt x="2308763" y="3562747"/>
                </a:lnTo>
                <a:lnTo>
                  <a:pt x="2300955" y="3560557"/>
                </a:lnTo>
                <a:lnTo>
                  <a:pt x="2344953" y="3672841"/>
                </a:lnTo>
                <a:cubicBezTo>
                  <a:pt x="2351742" y="3677104"/>
                  <a:pt x="2359104" y="3683241"/>
                  <a:pt x="2361379" y="3690738"/>
                </a:cubicBezTo>
                <a:cubicBezTo>
                  <a:pt x="2377892" y="3745102"/>
                  <a:pt x="2402292" y="3789246"/>
                  <a:pt x="2418236" y="3841736"/>
                </a:cubicBezTo>
                <a:cubicBezTo>
                  <a:pt x="2419945" y="3847360"/>
                  <a:pt x="2420820" y="3859289"/>
                  <a:pt x="2433522" y="3855886"/>
                </a:cubicBezTo>
                <a:cubicBezTo>
                  <a:pt x="2435800" y="3863383"/>
                  <a:pt x="2434970" y="3869688"/>
                  <a:pt x="2429054" y="3877353"/>
                </a:cubicBezTo>
                <a:cubicBezTo>
                  <a:pt x="2441584" y="3918594"/>
                  <a:pt x="2452141" y="3962392"/>
                  <a:pt x="2462127" y="4004315"/>
                </a:cubicBezTo>
                <a:cubicBezTo>
                  <a:pt x="2451614" y="3978750"/>
                  <a:pt x="2426383" y="3940911"/>
                  <a:pt x="2418980" y="3916540"/>
                </a:cubicBezTo>
                <a:cubicBezTo>
                  <a:pt x="2411359" y="3918583"/>
                  <a:pt x="2407677" y="3915514"/>
                  <a:pt x="2405970" y="3909890"/>
                </a:cubicBezTo>
                <a:cubicBezTo>
                  <a:pt x="2403123" y="3900518"/>
                  <a:pt x="2405357" y="3889784"/>
                  <a:pt x="2408161" y="3880924"/>
                </a:cubicBezTo>
                <a:cubicBezTo>
                  <a:pt x="2403606" y="3865926"/>
                  <a:pt x="2386697" y="3882620"/>
                  <a:pt x="2383280" y="3871371"/>
                </a:cubicBezTo>
                <a:cubicBezTo>
                  <a:pt x="2378725" y="3856375"/>
                  <a:pt x="2381221" y="3837462"/>
                  <a:pt x="2379206" y="3821783"/>
                </a:cubicBezTo>
                <a:lnTo>
                  <a:pt x="2365058" y="3811384"/>
                </a:lnTo>
                <a:cubicBezTo>
                  <a:pt x="2358224" y="3788888"/>
                  <a:pt x="2342368" y="3772864"/>
                  <a:pt x="2332992" y="3751048"/>
                </a:cubicBezTo>
                <a:lnTo>
                  <a:pt x="2304170" y="3746606"/>
                </a:lnTo>
                <a:lnTo>
                  <a:pt x="2299615" y="3731611"/>
                </a:lnTo>
                <a:lnTo>
                  <a:pt x="2308068" y="3723264"/>
                </a:lnTo>
                <a:cubicBezTo>
                  <a:pt x="2304652" y="3712017"/>
                  <a:pt x="2287174" y="3726833"/>
                  <a:pt x="2282618" y="3711838"/>
                </a:cubicBezTo>
                <a:cubicBezTo>
                  <a:pt x="2279772" y="3702465"/>
                  <a:pt x="2287656" y="3692244"/>
                  <a:pt x="2284809" y="3682870"/>
                </a:cubicBezTo>
                <a:cubicBezTo>
                  <a:pt x="2267025" y="3687635"/>
                  <a:pt x="2264485" y="3688315"/>
                  <a:pt x="2259927" y="3673318"/>
                </a:cubicBezTo>
                <a:cubicBezTo>
                  <a:pt x="2261900" y="3670763"/>
                  <a:pt x="2275128" y="3651002"/>
                  <a:pt x="2259885" y="3655085"/>
                </a:cubicBezTo>
                <a:cubicBezTo>
                  <a:pt x="2256469" y="3643837"/>
                  <a:pt x="2245954" y="3618274"/>
                  <a:pt x="2225631" y="3623718"/>
                </a:cubicBezTo>
                <a:cubicBezTo>
                  <a:pt x="2225892" y="3615539"/>
                  <a:pt x="2218534" y="3609402"/>
                  <a:pt x="2205831" y="3612804"/>
                </a:cubicBezTo>
                <a:cubicBezTo>
                  <a:pt x="2200707" y="3595933"/>
                  <a:pt x="2206050" y="3586392"/>
                  <a:pt x="2180642" y="3593200"/>
                </a:cubicBezTo>
                <a:cubicBezTo>
                  <a:pt x="2178935" y="3587575"/>
                  <a:pt x="2176658" y="3580077"/>
                  <a:pt x="2169868" y="3575814"/>
                </a:cubicBezTo>
                <a:cubicBezTo>
                  <a:pt x="2164786" y="3577174"/>
                  <a:pt x="2171051" y="3597797"/>
                  <a:pt x="2171619" y="3599670"/>
                </a:cubicBezTo>
                <a:lnTo>
                  <a:pt x="2184456" y="3650966"/>
                </a:lnTo>
                <a:cubicBezTo>
                  <a:pt x="2186161" y="3656590"/>
                  <a:pt x="2198690" y="3697832"/>
                  <a:pt x="2211394" y="3694429"/>
                </a:cubicBezTo>
                <a:lnTo>
                  <a:pt x="2234740" y="3771288"/>
                </a:lnTo>
                <a:cubicBezTo>
                  <a:pt x="2211085" y="3801951"/>
                  <a:pt x="2255723" y="3804184"/>
                  <a:pt x="2261416" y="3822929"/>
                </a:cubicBezTo>
                <a:cubicBezTo>
                  <a:pt x="2258613" y="3831789"/>
                  <a:pt x="2253839" y="3843204"/>
                  <a:pt x="2256687" y="3852578"/>
                </a:cubicBezTo>
                <a:cubicBezTo>
                  <a:pt x="2257825" y="3856326"/>
                  <a:pt x="2261504" y="3859396"/>
                  <a:pt x="2269126" y="3857353"/>
                </a:cubicBezTo>
                <a:lnTo>
                  <a:pt x="2291028" y="3920409"/>
                </a:lnTo>
                <a:lnTo>
                  <a:pt x="2272411" y="3931478"/>
                </a:lnTo>
                <a:cubicBezTo>
                  <a:pt x="2264438" y="3905234"/>
                  <a:pt x="2248013" y="3887335"/>
                  <a:pt x="2240610" y="3862966"/>
                </a:cubicBezTo>
                <a:cubicBezTo>
                  <a:pt x="2252743" y="3857688"/>
                  <a:pt x="2247881" y="3832637"/>
                  <a:pt x="2235178" y="3836040"/>
                </a:cubicBezTo>
                <a:lnTo>
                  <a:pt x="2232637" y="3836720"/>
                </a:lnTo>
                <a:cubicBezTo>
                  <a:pt x="2222387" y="3802977"/>
                  <a:pt x="2202545" y="3773830"/>
                  <a:pt x="2192296" y="3740089"/>
                </a:cubicBezTo>
                <a:lnTo>
                  <a:pt x="2176437" y="3724064"/>
                </a:lnTo>
                <a:cubicBezTo>
                  <a:pt x="2174159" y="3716566"/>
                  <a:pt x="2170743" y="3705318"/>
                  <a:pt x="2155500" y="3709401"/>
                </a:cubicBezTo>
                <a:cubicBezTo>
                  <a:pt x="2158346" y="3718775"/>
                  <a:pt x="2186687" y="3757807"/>
                  <a:pt x="2163823" y="3763933"/>
                </a:cubicBezTo>
                <a:lnTo>
                  <a:pt x="2158741" y="3765293"/>
                </a:lnTo>
                <a:lnTo>
                  <a:pt x="2167852" y="3795288"/>
                </a:lnTo>
                <a:cubicBezTo>
                  <a:pt x="2167852" y="3795288"/>
                  <a:pt x="2169560" y="3800911"/>
                  <a:pt x="2167020" y="3801591"/>
                </a:cubicBezTo>
                <a:cubicBezTo>
                  <a:pt x="2167020" y="3801591"/>
                  <a:pt x="2143803" y="3779432"/>
                  <a:pt x="2142664" y="3775682"/>
                </a:cubicBezTo>
                <a:cubicBezTo>
                  <a:pt x="2139817" y="3766309"/>
                  <a:pt x="2111256" y="3753688"/>
                  <a:pt x="2107841" y="3742440"/>
                </a:cubicBezTo>
                <a:cubicBezTo>
                  <a:pt x="2104991" y="3733068"/>
                  <a:pt x="2087647" y="3685007"/>
                  <a:pt x="2072402" y="3689091"/>
                </a:cubicBezTo>
                <a:cubicBezTo>
                  <a:pt x="2065875" y="3676649"/>
                  <a:pt x="2034163" y="3644602"/>
                  <a:pt x="2031315" y="3635228"/>
                </a:cubicBezTo>
                <a:cubicBezTo>
                  <a:pt x="2029607" y="3629605"/>
                  <a:pt x="2028161" y="3615803"/>
                  <a:pt x="2015458" y="3619204"/>
                </a:cubicBezTo>
                <a:cubicBezTo>
                  <a:pt x="2009523" y="3617756"/>
                  <a:pt x="2001647" y="3603140"/>
                  <a:pt x="1993349" y="3589398"/>
                </a:cubicBezTo>
                <a:lnTo>
                  <a:pt x="1991735" y="3587788"/>
                </a:lnTo>
                <a:lnTo>
                  <a:pt x="1980534" y="3596875"/>
                </a:lnTo>
                <a:lnTo>
                  <a:pt x="1991561" y="3608377"/>
                </a:lnTo>
                <a:cubicBezTo>
                  <a:pt x="2004646" y="3617540"/>
                  <a:pt x="2017167" y="3624829"/>
                  <a:pt x="2018306" y="3628579"/>
                </a:cubicBezTo>
                <a:cubicBezTo>
                  <a:pt x="2026844" y="3656697"/>
                  <a:pt x="2043623" y="3702882"/>
                  <a:pt x="2069379" y="3724363"/>
                </a:cubicBezTo>
                <a:lnTo>
                  <a:pt x="2077921" y="3752482"/>
                </a:lnTo>
                <a:lnTo>
                  <a:pt x="2065218" y="3755886"/>
                </a:lnTo>
                <a:cubicBezTo>
                  <a:pt x="2057595" y="3757927"/>
                  <a:pt x="2055887" y="3752303"/>
                  <a:pt x="2054750" y="3748554"/>
                </a:cubicBezTo>
                <a:cubicBezTo>
                  <a:pt x="2050192" y="3733557"/>
                  <a:pt x="2053566" y="3726572"/>
                  <a:pt x="2030702" y="3732697"/>
                </a:cubicBezTo>
                <a:cubicBezTo>
                  <a:pt x="2026714" y="3719574"/>
                  <a:pt x="2026628" y="3683109"/>
                  <a:pt x="1996139" y="3691276"/>
                </a:cubicBezTo>
                <a:cubicBezTo>
                  <a:pt x="1991585" y="3676280"/>
                  <a:pt x="1989260" y="3650548"/>
                  <a:pt x="1968060" y="3644064"/>
                </a:cubicBezTo>
                <a:lnTo>
                  <a:pt x="1967400" y="3643398"/>
                </a:lnTo>
                <a:lnTo>
                  <a:pt x="1954224" y="3653923"/>
                </a:lnTo>
                <a:cubicBezTo>
                  <a:pt x="1945655" y="3658498"/>
                  <a:pt x="1936557" y="3662455"/>
                  <a:pt x="1935287" y="3662795"/>
                </a:cubicBezTo>
                <a:cubicBezTo>
                  <a:pt x="1939229" y="3657684"/>
                  <a:pt x="1947378" y="3639285"/>
                  <a:pt x="1954999" y="3637243"/>
                </a:cubicBezTo>
                <a:cubicBezTo>
                  <a:pt x="1957539" y="3636562"/>
                  <a:pt x="1958109" y="3638437"/>
                  <a:pt x="1958680" y="3640311"/>
                </a:cubicBezTo>
                <a:lnTo>
                  <a:pt x="1964903" y="3640879"/>
                </a:lnTo>
                <a:lnTo>
                  <a:pt x="1952205" y="3628040"/>
                </a:lnTo>
                <a:lnTo>
                  <a:pt x="1950142" y="3623743"/>
                </a:lnTo>
                <a:lnTo>
                  <a:pt x="1941726" y="3638771"/>
                </a:lnTo>
                <a:cubicBezTo>
                  <a:pt x="1936647" y="3640132"/>
                  <a:pt x="1926483" y="3642855"/>
                  <a:pt x="1925650" y="3649159"/>
                </a:cubicBezTo>
                <a:cubicBezTo>
                  <a:pt x="1912950" y="3652562"/>
                  <a:pt x="1902520" y="3663463"/>
                  <a:pt x="1894637" y="3673684"/>
                </a:cubicBezTo>
                <a:cubicBezTo>
                  <a:pt x="1887015" y="3675725"/>
                  <a:pt x="1879963" y="3679642"/>
                  <a:pt x="1879132" y="3685947"/>
                </a:cubicBezTo>
                <a:cubicBezTo>
                  <a:pt x="1859944" y="3695140"/>
                  <a:pt x="1842202" y="3718138"/>
                  <a:pt x="1821876" y="3723582"/>
                </a:cubicBezTo>
                <a:cubicBezTo>
                  <a:pt x="1810314" y="3730735"/>
                  <a:pt x="1802429" y="3740956"/>
                  <a:pt x="1797083" y="3750496"/>
                </a:cubicBezTo>
                <a:lnTo>
                  <a:pt x="1762392" y="3771952"/>
                </a:lnTo>
                <a:cubicBezTo>
                  <a:pt x="1765238" y="3781324"/>
                  <a:pt x="1737029" y="3796992"/>
                  <a:pt x="1727435" y="3801588"/>
                </a:cubicBezTo>
                <a:cubicBezTo>
                  <a:pt x="1730282" y="3810962"/>
                  <a:pt x="1721259" y="3817432"/>
                  <a:pt x="1723536" y="3824931"/>
                </a:cubicBezTo>
                <a:cubicBezTo>
                  <a:pt x="1715344" y="3825098"/>
                  <a:pt x="1694451" y="3828669"/>
                  <a:pt x="1697299" y="3838041"/>
                </a:cubicBezTo>
                <a:lnTo>
                  <a:pt x="1671891" y="3844848"/>
                </a:lnTo>
                <a:cubicBezTo>
                  <a:pt x="1658924" y="3856429"/>
                  <a:pt x="1644556" y="3872441"/>
                  <a:pt x="1637811" y="3886412"/>
                </a:cubicBezTo>
                <a:cubicBezTo>
                  <a:pt x="1630189" y="3888454"/>
                  <a:pt x="1620596" y="3893051"/>
                  <a:pt x="1619763" y="3899355"/>
                </a:cubicBezTo>
                <a:cubicBezTo>
                  <a:pt x="1614683" y="3900716"/>
                  <a:pt x="1602550" y="3905993"/>
                  <a:pt x="1604257" y="3911618"/>
                </a:cubicBezTo>
                <a:lnTo>
                  <a:pt x="1591816" y="3906841"/>
                </a:lnTo>
                <a:cubicBezTo>
                  <a:pt x="1590457" y="3929504"/>
                  <a:pt x="1518882" y="4001385"/>
                  <a:pt x="1509902" y="4026089"/>
                </a:cubicBezTo>
                <a:lnTo>
                  <a:pt x="1498337" y="4033242"/>
                </a:lnTo>
                <a:lnTo>
                  <a:pt x="1488787" y="4056071"/>
                </a:lnTo>
                <a:lnTo>
                  <a:pt x="1477793" y="4065097"/>
                </a:lnTo>
                <a:lnTo>
                  <a:pt x="1468507" y="4079747"/>
                </a:lnTo>
                <a:cubicBezTo>
                  <a:pt x="1458913" y="4084346"/>
                  <a:pt x="1450458" y="4092691"/>
                  <a:pt x="1444545" y="4100356"/>
                </a:cubicBezTo>
                <a:lnTo>
                  <a:pt x="1441741" y="4109216"/>
                </a:lnTo>
                <a:cubicBezTo>
                  <a:pt x="1425971" y="4129658"/>
                  <a:pt x="1399734" y="4142768"/>
                  <a:pt x="1390754" y="4167474"/>
                </a:cubicBezTo>
                <a:cubicBezTo>
                  <a:pt x="1395003" y="4172416"/>
                  <a:pt x="1394739" y="4180595"/>
                  <a:pt x="1390797" y="4185706"/>
                </a:cubicBezTo>
                <a:cubicBezTo>
                  <a:pt x="1383176" y="4187748"/>
                  <a:pt x="1373582" y="4192344"/>
                  <a:pt x="1375860" y="4199843"/>
                </a:cubicBezTo>
                <a:lnTo>
                  <a:pt x="1376429" y="4201718"/>
                </a:lnTo>
                <a:lnTo>
                  <a:pt x="1359214" y="4208357"/>
                </a:lnTo>
                <a:cubicBezTo>
                  <a:pt x="1348526" y="4227438"/>
                  <a:pt x="1332187" y="4246004"/>
                  <a:pt x="1321500" y="4265084"/>
                </a:cubicBezTo>
                <a:lnTo>
                  <a:pt x="1309627" y="4262184"/>
                </a:lnTo>
                <a:cubicBezTo>
                  <a:pt x="1297539" y="4285693"/>
                  <a:pt x="1296443" y="4300177"/>
                  <a:pt x="1278701" y="4323174"/>
                </a:cubicBezTo>
                <a:lnTo>
                  <a:pt x="1275066" y="4338338"/>
                </a:lnTo>
                <a:lnTo>
                  <a:pt x="1255310" y="4345657"/>
                </a:lnTo>
                <a:lnTo>
                  <a:pt x="1242123" y="4383651"/>
                </a:lnTo>
                <a:cubicBezTo>
                  <a:pt x="1249220" y="4397967"/>
                  <a:pt x="1230339" y="4417216"/>
                  <a:pt x="1217374" y="4428797"/>
                </a:cubicBezTo>
                <a:lnTo>
                  <a:pt x="1204102" y="4430326"/>
                </a:lnTo>
                <a:lnTo>
                  <a:pt x="1195427" y="4465084"/>
                </a:lnTo>
                <a:lnTo>
                  <a:pt x="1181323" y="4472917"/>
                </a:lnTo>
                <a:cubicBezTo>
                  <a:pt x="1181980" y="4511257"/>
                  <a:pt x="1159376" y="4509202"/>
                  <a:pt x="1149871" y="4550266"/>
                </a:cubicBezTo>
                <a:cubicBezTo>
                  <a:pt x="1150439" y="4552140"/>
                  <a:pt x="1151317" y="4564068"/>
                  <a:pt x="1148776" y="4564749"/>
                </a:cubicBezTo>
                <a:cubicBezTo>
                  <a:pt x="1146235" y="4565429"/>
                  <a:pt x="1133488" y="4550599"/>
                  <a:pt x="1132918" y="4548726"/>
                </a:cubicBezTo>
                <a:cubicBezTo>
                  <a:pt x="1133445" y="4532368"/>
                  <a:pt x="1136511" y="4515327"/>
                  <a:pt x="1131956" y="4500331"/>
                </a:cubicBezTo>
                <a:lnTo>
                  <a:pt x="1139841" y="4490111"/>
                </a:lnTo>
                <a:cubicBezTo>
                  <a:pt x="1141243" y="4485680"/>
                  <a:pt x="1141725" y="4451091"/>
                  <a:pt x="1146236" y="4447854"/>
                </a:cubicBezTo>
                <a:cubicBezTo>
                  <a:pt x="1146761" y="4431496"/>
                  <a:pt x="1156881" y="4410541"/>
                  <a:pt x="1169278" y="4397084"/>
                </a:cubicBezTo>
                <a:lnTo>
                  <a:pt x="1170898" y="4366242"/>
                </a:lnTo>
                <a:cubicBezTo>
                  <a:pt x="1174272" y="4359257"/>
                  <a:pt x="1206599" y="4293837"/>
                  <a:pt x="1205461" y="4290088"/>
                </a:cubicBezTo>
                <a:lnTo>
                  <a:pt x="1199810" y="4289575"/>
                </a:lnTo>
                <a:lnTo>
                  <a:pt x="1179223" y="4303196"/>
                </a:lnTo>
                <a:lnTo>
                  <a:pt x="1179791" y="4305073"/>
                </a:lnTo>
                <a:cubicBezTo>
                  <a:pt x="1176682" y="4303879"/>
                  <a:pt x="1173002" y="4300811"/>
                  <a:pt x="1173002" y="4300811"/>
                </a:cubicBezTo>
                <a:cubicBezTo>
                  <a:pt x="1182858" y="4288033"/>
                  <a:pt x="1194684" y="4272703"/>
                  <a:pt x="1198321" y="4257539"/>
                </a:cubicBezTo>
                <a:lnTo>
                  <a:pt x="1182246" y="4267926"/>
                </a:lnTo>
                <a:lnTo>
                  <a:pt x="1176068" y="4283771"/>
                </a:lnTo>
                <a:lnTo>
                  <a:pt x="1163102" y="4295354"/>
                </a:lnTo>
                <a:lnTo>
                  <a:pt x="1155260" y="4323806"/>
                </a:lnTo>
                <a:cubicBezTo>
                  <a:pt x="1158677" y="4335055"/>
                  <a:pt x="1142600" y="4345442"/>
                  <a:pt x="1145448" y="4354815"/>
                </a:cubicBezTo>
                <a:lnTo>
                  <a:pt x="1146586" y="4358565"/>
                </a:lnTo>
                <a:cubicBezTo>
                  <a:pt x="1126044" y="4390421"/>
                  <a:pt x="1121925" y="4440177"/>
                  <a:pt x="1100242" y="4468284"/>
                </a:cubicBezTo>
                <a:cubicBezTo>
                  <a:pt x="1108172" y="4476296"/>
                  <a:pt x="1102257" y="4483961"/>
                  <a:pt x="1090123" y="4489239"/>
                </a:cubicBezTo>
                <a:lnTo>
                  <a:pt x="1091569" y="4503042"/>
                </a:lnTo>
                <a:cubicBezTo>
                  <a:pt x="1080617" y="4530302"/>
                  <a:pt x="1079258" y="4552964"/>
                  <a:pt x="1059546" y="4578516"/>
                </a:cubicBezTo>
                <a:cubicBezTo>
                  <a:pt x="1059239" y="4568462"/>
                  <a:pt x="1064016" y="4557046"/>
                  <a:pt x="1069928" y="4549382"/>
                </a:cubicBezTo>
                <a:lnTo>
                  <a:pt x="1068746" y="4527399"/>
                </a:lnTo>
                <a:lnTo>
                  <a:pt x="1066775" y="4529956"/>
                </a:lnTo>
                <a:cubicBezTo>
                  <a:pt x="1057181" y="4534553"/>
                  <a:pt x="1064497" y="4522458"/>
                  <a:pt x="1066469" y="4519902"/>
                </a:cubicBezTo>
                <a:cubicBezTo>
                  <a:pt x="1061079" y="4511210"/>
                  <a:pt x="1060774" y="4501155"/>
                  <a:pt x="1053415" y="4495018"/>
                </a:cubicBezTo>
                <a:lnTo>
                  <a:pt x="1048465" y="4433503"/>
                </a:lnTo>
                <a:cubicBezTo>
                  <a:pt x="1045924" y="4434183"/>
                  <a:pt x="1036900" y="4440654"/>
                  <a:pt x="1035192" y="4435030"/>
                </a:cubicBezTo>
                <a:cubicBezTo>
                  <a:pt x="1034054" y="4431281"/>
                  <a:pt x="1037996" y="4426171"/>
                  <a:pt x="1039397" y="4421741"/>
                </a:cubicBezTo>
                <a:cubicBezTo>
                  <a:pt x="1036288" y="4420546"/>
                  <a:pt x="1038259" y="4417991"/>
                  <a:pt x="1040799" y="4417310"/>
                </a:cubicBezTo>
                <a:cubicBezTo>
                  <a:pt x="1043340" y="4416630"/>
                  <a:pt x="1048422" y="4415269"/>
                  <a:pt x="1051532" y="4416463"/>
                </a:cubicBezTo>
                <a:cubicBezTo>
                  <a:pt x="1048422" y="4415269"/>
                  <a:pt x="1047853" y="4413394"/>
                  <a:pt x="1055475" y="4411353"/>
                </a:cubicBezTo>
                <a:lnTo>
                  <a:pt x="1045574" y="4405895"/>
                </a:lnTo>
                <a:lnTo>
                  <a:pt x="1035411" y="4408618"/>
                </a:lnTo>
                <a:cubicBezTo>
                  <a:pt x="1023584" y="4423950"/>
                  <a:pt x="1015173" y="4450529"/>
                  <a:pt x="1017759" y="4468081"/>
                </a:cubicBezTo>
                <a:lnTo>
                  <a:pt x="1007902" y="4480857"/>
                </a:lnTo>
                <a:cubicBezTo>
                  <a:pt x="1012151" y="4485801"/>
                  <a:pt x="1009348" y="4494660"/>
                  <a:pt x="1002295" y="4498577"/>
                </a:cubicBezTo>
                <a:cubicBezTo>
                  <a:pt x="1007114" y="4505395"/>
                  <a:pt x="1007420" y="4515447"/>
                  <a:pt x="1001506" y="4523114"/>
                </a:cubicBezTo>
                <a:lnTo>
                  <a:pt x="1002953" y="4536916"/>
                </a:lnTo>
                <a:lnTo>
                  <a:pt x="996205" y="4550887"/>
                </a:lnTo>
                <a:cubicBezTo>
                  <a:pt x="1003871" y="4567077"/>
                  <a:pt x="983809" y="4564342"/>
                  <a:pt x="999973" y="4590420"/>
                </a:cubicBezTo>
                <a:lnTo>
                  <a:pt x="997170" y="4599279"/>
                </a:lnTo>
                <a:cubicBezTo>
                  <a:pt x="1005667" y="4609166"/>
                  <a:pt x="988146" y="4605751"/>
                  <a:pt x="990993" y="4615125"/>
                </a:cubicBezTo>
                <a:lnTo>
                  <a:pt x="996951" y="4625692"/>
                </a:lnTo>
                <a:lnTo>
                  <a:pt x="985691" y="4642898"/>
                </a:lnTo>
                <a:cubicBezTo>
                  <a:pt x="989371" y="4645966"/>
                  <a:pt x="990249" y="4657895"/>
                  <a:pt x="982627" y="4659936"/>
                </a:cubicBezTo>
                <a:cubicBezTo>
                  <a:pt x="977544" y="4661298"/>
                  <a:pt x="977501" y="4643066"/>
                  <a:pt x="976362" y="4639316"/>
                </a:cubicBezTo>
                <a:lnTo>
                  <a:pt x="959367" y="4619543"/>
                </a:lnTo>
                <a:lnTo>
                  <a:pt x="959322" y="4601310"/>
                </a:lnTo>
                <a:cubicBezTo>
                  <a:pt x="961294" y="4598755"/>
                  <a:pt x="954678" y="4549849"/>
                  <a:pt x="950431" y="4544904"/>
                </a:cubicBezTo>
                <a:cubicBezTo>
                  <a:pt x="950431" y="4544904"/>
                  <a:pt x="955513" y="4543543"/>
                  <a:pt x="954943" y="4541669"/>
                </a:cubicBezTo>
                <a:cubicBezTo>
                  <a:pt x="953805" y="4537919"/>
                  <a:pt x="948153" y="4537407"/>
                  <a:pt x="957747" y="4532809"/>
                </a:cubicBezTo>
                <a:cubicBezTo>
                  <a:pt x="949774" y="4506565"/>
                  <a:pt x="960725" y="4479304"/>
                  <a:pt x="950212" y="4453740"/>
                </a:cubicBezTo>
                <a:cubicBezTo>
                  <a:pt x="952753" y="4453059"/>
                  <a:pt x="957834" y="4451698"/>
                  <a:pt x="956696" y="4447949"/>
                </a:cubicBezTo>
                <a:cubicBezTo>
                  <a:pt x="956127" y="4446074"/>
                  <a:pt x="947365" y="4444367"/>
                  <a:pt x="954418" y="4440451"/>
                </a:cubicBezTo>
                <a:lnTo>
                  <a:pt x="966844" y="4394088"/>
                </a:lnTo>
                <a:lnTo>
                  <a:pt x="960174" y="4389873"/>
                </a:lnTo>
                <a:cubicBezTo>
                  <a:pt x="955985" y="4386275"/>
                  <a:pt x="952041" y="4382311"/>
                  <a:pt x="951660" y="4381363"/>
                </a:cubicBezTo>
                <a:cubicBezTo>
                  <a:pt x="951002" y="4364123"/>
                  <a:pt x="953061" y="4345844"/>
                  <a:pt x="946966" y="4330674"/>
                </a:cubicBezTo>
                <a:lnTo>
                  <a:pt x="954791" y="4318947"/>
                </a:lnTo>
                <a:cubicBezTo>
                  <a:pt x="955986" y="4314118"/>
                  <a:pt x="953906" y="4277740"/>
                  <a:pt x="958582" y="4273771"/>
                </a:cubicBezTo>
                <a:cubicBezTo>
                  <a:pt x="957922" y="4256531"/>
                  <a:pt x="967378" y="4233249"/>
                  <a:pt x="979880" y="4217554"/>
                </a:cubicBezTo>
                <a:lnTo>
                  <a:pt x="979322" y="4184967"/>
                </a:lnTo>
                <a:cubicBezTo>
                  <a:pt x="982474" y="4177207"/>
                  <a:pt x="1012793" y="4104434"/>
                  <a:pt x="1011269" y="4100641"/>
                </a:cubicBezTo>
                <a:lnTo>
                  <a:pt x="1005070" y="4100817"/>
                </a:lnTo>
                <a:lnTo>
                  <a:pt x="983650" y="4117722"/>
                </a:lnTo>
                <a:lnTo>
                  <a:pt x="984410" y="4119621"/>
                </a:lnTo>
                <a:cubicBezTo>
                  <a:pt x="980931" y="4118760"/>
                  <a:pt x="976688" y="4116003"/>
                  <a:pt x="976688" y="4116003"/>
                </a:cubicBezTo>
                <a:cubicBezTo>
                  <a:pt x="986471" y="4101342"/>
                  <a:pt x="998211" y="4083751"/>
                  <a:pt x="1001034" y="4067369"/>
                </a:cubicBezTo>
                <a:lnTo>
                  <a:pt x="984288" y="4080309"/>
                </a:lnTo>
                <a:lnTo>
                  <a:pt x="978747" y="4097726"/>
                </a:lnTo>
                <a:lnTo>
                  <a:pt x="965483" y="4111525"/>
                </a:lnTo>
                <a:lnTo>
                  <a:pt x="959077" y="4142390"/>
                </a:lnTo>
                <a:cubicBezTo>
                  <a:pt x="963649" y="4153769"/>
                  <a:pt x="946904" y="4166706"/>
                  <a:pt x="950714" y="4176187"/>
                </a:cubicBezTo>
                <a:lnTo>
                  <a:pt x="952239" y="4179980"/>
                </a:lnTo>
                <a:cubicBezTo>
                  <a:pt x="932240" y="4216024"/>
                  <a:pt x="931498" y="4268784"/>
                  <a:pt x="909975" y="4301036"/>
                </a:cubicBezTo>
                <a:cubicBezTo>
                  <a:pt x="919223" y="4308446"/>
                  <a:pt x="913352" y="4317242"/>
                  <a:pt x="900521" y="4324317"/>
                </a:cubicBezTo>
                <a:lnTo>
                  <a:pt x="903136" y="4338627"/>
                </a:lnTo>
                <a:cubicBezTo>
                  <a:pt x="893249" y="4368632"/>
                  <a:pt x="893475" y="4392597"/>
                  <a:pt x="873909" y="4421917"/>
                </a:cubicBezTo>
                <a:cubicBezTo>
                  <a:pt x="872817" y="4411400"/>
                  <a:pt x="877164" y="4398812"/>
                  <a:pt x="883033" y="4390017"/>
                </a:cubicBezTo>
                <a:lnTo>
                  <a:pt x="880089" y="4367084"/>
                </a:lnTo>
                <a:lnTo>
                  <a:pt x="878132" y="4370018"/>
                </a:lnTo>
                <a:cubicBezTo>
                  <a:pt x="868017" y="4376057"/>
                  <a:pt x="875083" y="4362433"/>
                  <a:pt x="877041" y="4359502"/>
                </a:cubicBezTo>
                <a:cubicBezTo>
                  <a:pt x="870509" y="4351056"/>
                  <a:pt x="869421" y="4340539"/>
                  <a:pt x="860934" y="4335026"/>
                </a:cubicBezTo>
                <a:lnTo>
                  <a:pt x="850904" y="4271063"/>
                </a:lnTo>
                <a:cubicBezTo>
                  <a:pt x="848185" y="4272099"/>
                  <a:pt x="838834" y="4280034"/>
                  <a:pt x="836549" y="4274346"/>
                </a:cubicBezTo>
                <a:cubicBezTo>
                  <a:pt x="835024" y="4270553"/>
                  <a:pt x="838938" y="4264690"/>
                  <a:pt x="840132" y="4259862"/>
                </a:cubicBezTo>
                <a:cubicBezTo>
                  <a:pt x="836652" y="4259000"/>
                  <a:pt x="838608" y="4256068"/>
                  <a:pt x="841326" y="4255033"/>
                </a:cubicBezTo>
                <a:cubicBezTo>
                  <a:pt x="844046" y="4253997"/>
                  <a:pt x="849483" y="4251925"/>
                  <a:pt x="852964" y="4252786"/>
                </a:cubicBezTo>
                <a:cubicBezTo>
                  <a:pt x="849483" y="4251925"/>
                  <a:pt x="848721" y="4250029"/>
                  <a:pt x="856878" y="4246922"/>
                </a:cubicBezTo>
                <a:lnTo>
                  <a:pt x="845673" y="4242444"/>
                </a:lnTo>
                <a:lnTo>
                  <a:pt x="834797" y="4246587"/>
                </a:lnTo>
                <a:cubicBezTo>
                  <a:pt x="823056" y="4264179"/>
                  <a:pt x="815890" y="4293149"/>
                  <a:pt x="820030" y="4311250"/>
                </a:cubicBezTo>
                <a:lnTo>
                  <a:pt x="810246" y="4325911"/>
                </a:lnTo>
                <a:cubicBezTo>
                  <a:pt x="815251" y="4330564"/>
                  <a:pt x="812863" y="4340220"/>
                  <a:pt x="805468" y="4345224"/>
                </a:cubicBezTo>
                <a:cubicBezTo>
                  <a:pt x="811235" y="4351773"/>
                  <a:pt x="812327" y="4362289"/>
                  <a:pt x="806455" y="4371086"/>
                </a:cubicBezTo>
                <a:lnTo>
                  <a:pt x="809073" y="4385396"/>
                </a:lnTo>
                <a:lnTo>
                  <a:pt x="802769" y="4400916"/>
                </a:lnTo>
                <a:cubicBezTo>
                  <a:pt x="812346" y="4416945"/>
                  <a:pt x="790266" y="4416610"/>
                  <a:pt x="809854" y="4441947"/>
                </a:cubicBezTo>
                <a:lnTo>
                  <a:pt x="807465" y="4451603"/>
                </a:lnTo>
                <a:cubicBezTo>
                  <a:pt x="817474" y="4460910"/>
                  <a:pt x="798114" y="4459538"/>
                  <a:pt x="801924" y="4469020"/>
                </a:cubicBezTo>
                <a:lnTo>
                  <a:pt x="809215" y="4479362"/>
                </a:lnTo>
                <a:lnTo>
                  <a:pt x="798236" y="4498851"/>
                </a:lnTo>
                <a:cubicBezTo>
                  <a:pt x="802480" y="4501607"/>
                  <a:pt x="804334" y="4514019"/>
                  <a:pt x="796177" y="4517126"/>
                </a:cubicBezTo>
                <a:cubicBezTo>
                  <a:pt x="790739" y="4519199"/>
                  <a:pt x="789319" y="4500061"/>
                  <a:pt x="787795" y="4496269"/>
                </a:cubicBezTo>
                <a:lnTo>
                  <a:pt x="767776" y="4477656"/>
                </a:lnTo>
                <a:lnTo>
                  <a:pt x="766353" y="4458519"/>
                </a:lnTo>
                <a:cubicBezTo>
                  <a:pt x="768310" y="4455587"/>
                  <a:pt x="757415" y="4405076"/>
                  <a:pt x="752412" y="4400421"/>
                </a:cubicBezTo>
                <a:cubicBezTo>
                  <a:pt x="752412" y="4400421"/>
                  <a:pt x="757850" y="4398349"/>
                  <a:pt x="757088" y="4396454"/>
                </a:cubicBezTo>
                <a:cubicBezTo>
                  <a:pt x="755564" y="4392662"/>
                  <a:pt x="749364" y="4392838"/>
                  <a:pt x="759476" y="4386798"/>
                </a:cubicBezTo>
                <a:cubicBezTo>
                  <a:pt x="748807" y="4360251"/>
                  <a:pt x="758694" y="4330246"/>
                  <a:pt x="745306" y="4304734"/>
                </a:cubicBezTo>
                <a:cubicBezTo>
                  <a:pt x="748025" y="4303697"/>
                  <a:pt x="753464" y="4301626"/>
                  <a:pt x="751939" y="4297833"/>
                </a:cubicBezTo>
                <a:cubicBezTo>
                  <a:pt x="751176" y="4295937"/>
                  <a:pt x="741495" y="4295253"/>
                  <a:pt x="748890" y="4290249"/>
                </a:cubicBezTo>
                <a:cubicBezTo>
                  <a:pt x="756821" y="4263176"/>
                  <a:pt x="759312" y="4238174"/>
                  <a:pt x="764522" y="4212137"/>
                </a:cubicBezTo>
                <a:cubicBezTo>
                  <a:pt x="761475" y="4204552"/>
                  <a:pt x="763103" y="4193000"/>
                  <a:pt x="768973" y="4184203"/>
                </a:cubicBezTo>
                <a:cubicBezTo>
                  <a:pt x="761351" y="4165241"/>
                  <a:pt x="772330" y="4145753"/>
                  <a:pt x="779828" y="4125404"/>
                </a:cubicBezTo>
                <a:cubicBezTo>
                  <a:pt x="770250" y="4109374"/>
                  <a:pt x="794925" y="4069361"/>
                  <a:pt x="801989" y="4055737"/>
                </a:cubicBezTo>
                <a:cubicBezTo>
                  <a:pt x="796984" y="4051085"/>
                  <a:pt x="797851" y="4037637"/>
                  <a:pt x="798283" y="4030912"/>
                </a:cubicBezTo>
                <a:cubicBezTo>
                  <a:pt x="793277" y="4026258"/>
                  <a:pt x="792949" y="4017638"/>
                  <a:pt x="803061" y="4011599"/>
                </a:cubicBezTo>
                <a:cubicBezTo>
                  <a:pt x="800549" y="3981944"/>
                  <a:pt x="840670" y="3949167"/>
                  <a:pt x="829240" y="3920722"/>
                </a:cubicBezTo>
                <a:lnTo>
                  <a:pt x="827715" y="3916930"/>
                </a:lnTo>
                <a:cubicBezTo>
                  <a:pt x="833915" y="3916755"/>
                  <a:pt x="830105" y="3907273"/>
                  <a:pt x="829343" y="3905377"/>
                </a:cubicBezTo>
                <a:cubicBezTo>
                  <a:pt x="834781" y="3903306"/>
                  <a:pt x="839456" y="3899338"/>
                  <a:pt x="837931" y="3895545"/>
                </a:cubicBezTo>
                <a:cubicBezTo>
                  <a:pt x="836408" y="3891753"/>
                  <a:pt x="834884" y="3887961"/>
                  <a:pt x="843039" y="3884854"/>
                </a:cubicBezTo>
                <a:cubicBezTo>
                  <a:pt x="847056" y="3863645"/>
                  <a:pt x="856077" y="3847089"/>
                  <a:pt x="869774" y="3826564"/>
                </a:cubicBezTo>
                <a:cubicBezTo>
                  <a:pt x="865533" y="3823808"/>
                  <a:pt x="895643" y="3781723"/>
                  <a:pt x="895747" y="3766378"/>
                </a:cubicBezTo>
                <a:lnTo>
                  <a:pt x="894986" y="3764483"/>
                </a:lnTo>
                <a:lnTo>
                  <a:pt x="906725" y="3746889"/>
                </a:lnTo>
                <a:cubicBezTo>
                  <a:pt x="902153" y="3735513"/>
                  <a:pt x="966724" y="3638757"/>
                  <a:pt x="962912" y="3629277"/>
                </a:cubicBezTo>
                <a:cubicBezTo>
                  <a:pt x="982047" y="3606680"/>
                  <a:pt x="1002046" y="3570636"/>
                  <a:pt x="1004540" y="3545635"/>
                </a:cubicBezTo>
                <a:cubicBezTo>
                  <a:pt x="1009977" y="3543563"/>
                  <a:pt x="1011933" y="3540631"/>
                  <a:pt x="1011171" y="3538736"/>
                </a:cubicBezTo>
                <a:cubicBezTo>
                  <a:pt x="1008122" y="3531150"/>
                  <a:pt x="1006599" y="3527358"/>
                  <a:pt x="1017474" y="3523214"/>
                </a:cubicBezTo>
                <a:cubicBezTo>
                  <a:pt x="1026928" y="3499934"/>
                  <a:pt x="1043342" y="3478375"/>
                  <a:pt x="1059759" y="3456815"/>
                </a:cubicBezTo>
                <a:lnTo>
                  <a:pt x="1060995" y="3451269"/>
                </a:lnTo>
                <a:lnTo>
                  <a:pt x="1051870" y="3450806"/>
                </a:lnTo>
                <a:cubicBezTo>
                  <a:pt x="993523" y="3453322"/>
                  <a:pt x="875695" y="3482606"/>
                  <a:pt x="847111" y="3490262"/>
                </a:cubicBezTo>
                <a:lnTo>
                  <a:pt x="834102" y="3483611"/>
                </a:lnTo>
                <a:cubicBezTo>
                  <a:pt x="765503" y="3501986"/>
                  <a:pt x="699710" y="3511503"/>
                  <a:pt x="633653" y="3529200"/>
                </a:cubicBezTo>
                <a:lnTo>
                  <a:pt x="630238" y="3517951"/>
                </a:lnTo>
                <a:cubicBezTo>
                  <a:pt x="626819" y="3506704"/>
                  <a:pt x="713466" y="3475383"/>
                  <a:pt x="741412" y="3467897"/>
                </a:cubicBezTo>
                <a:cubicBezTo>
                  <a:pt x="751574" y="3465175"/>
                  <a:pt x="759764" y="3465009"/>
                  <a:pt x="769096" y="3468590"/>
                </a:cubicBezTo>
                <a:cubicBezTo>
                  <a:pt x="789948" y="3446787"/>
                  <a:pt x="896391" y="3426381"/>
                  <a:pt x="933363" y="3412423"/>
                </a:cubicBezTo>
                <a:cubicBezTo>
                  <a:pt x="937306" y="3407313"/>
                  <a:pt x="940678" y="3400328"/>
                  <a:pt x="938970" y="3394704"/>
                </a:cubicBezTo>
                <a:cubicBezTo>
                  <a:pt x="937830" y="3390955"/>
                  <a:pt x="895210" y="3404400"/>
                  <a:pt x="882506" y="3407802"/>
                </a:cubicBezTo>
                <a:cubicBezTo>
                  <a:pt x="876855" y="3407288"/>
                  <a:pt x="846062" y="3405402"/>
                  <a:pt x="844922" y="3401654"/>
                </a:cubicBezTo>
                <a:cubicBezTo>
                  <a:pt x="844353" y="3399778"/>
                  <a:pt x="846894" y="3399099"/>
                  <a:pt x="849433" y="3398417"/>
                </a:cubicBezTo>
                <a:lnTo>
                  <a:pt x="1141610" y="3320150"/>
                </a:lnTo>
                <a:lnTo>
                  <a:pt x="1153992" y="3316297"/>
                </a:lnTo>
                <a:lnTo>
                  <a:pt x="1163825" y="3306460"/>
                </a:lnTo>
                <a:lnTo>
                  <a:pt x="1163538" y="3306419"/>
                </a:lnTo>
                <a:cubicBezTo>
                  <a:pt x="1161562" y="3306696"/>
                  <a:pt x="1159656" y="3307207"/>
                  <a:pt x="1159656" y="3307207"/>
                </a:cubicBezTo>
                <a:lnTo>
                  <a:pt x="1119007" y="3318096"/>
                </a:lnTo>
                <a:lnTo>
                  <a:pt x="1117298" y="3312472"/>
                </a:lnTo>
                <a:cubicBezTo>
                  <a:pt x="1115020" y="3304974"/>
                  <a:pt x="1137009" y="3286920"/>
                  <a:pt x="1147174" y="3284197"/>
                </a:cubicBezTo>
                <a:lnTo>
                  <a:pt x="1200314" y="3269961"/>
                </a:lnTo>
                <a:lnTo>
                  <a:pt x="1207498" y="3262776"/>
                </a:lnTo>
                <a:lnTo>
                  <a:pt x="1207427" y="3261975"/>
                </a:lnTo>
                <a:lnTo>
                  <a:pt x="1102273" y="3290144"/>
                </a:lnTo>
                <a:cubicBezTo>
                  <a:pt x="1103105" y="3283839"/>
                  <a:pt x="1099689" y="3272592"/>
                  <a:pt x="1086987" y="3275994"/>
                </a:cubicBezTo>
                <a:cubicBezTo>
                  <a:pt x="1069201" y="3280758"/>
                  <a:pt x="926662" y="3327049"/>
                  <a:pt x="921537" y="3310180"/>
                </a:cubicBezTo>
                <a:cubicBezTo>
                  <a:pt x="893019" y="3315792"/>
                  <a:pt x="863933" y="3319528"/>
                  <a:pt x="835986" y="3327015"/>
                </a:cubicBezTo>
                <a:cubicBezTo>
                  <a:pt x="830904" y="3328376"/>
                  <a:pt x="813691" y="3335014"/>
                  <a:pt x="811983" y="3329391"/>
                </a:cubicBezTo>
                <a:cubicBezTo>
                  <a:pt x="832307" y="3323946"/>
                  <a:pt x="916718" y="3303361"/>
                  <a:pt x="928545" y="3288031"/>
                </a:cubicBezTo>
                <a:lnTo>
                  <a:pt x="1082079" y="3232711"/>
                </a:lnTo>
                <a:lnTo>
                  <a:pt x="1091170" y="3224593"/>
                </a:lnTo>
                <a:lnTo>
                  <a:pt x="1084831" y="3223681"/>
                </a:lnTo>
                <a:lnTo>
                  <a:pt x="1071296" y="3233387"/>
                </a:lnTo>
                <a:lnTo>
                  <a:pt x="1069018" y="3225889"/>
                </a:lnTo>
                <a:cubicBezTo>
                  <a:pt x="1040196" y="3221447"/>
                  <a:pt x="1028892" y="3220420"/>
                  <a:pt x="998406" y="3228588"/>
                </a:cubicBezTo>
                <a:cubicBezTo>
                  <a:pt x="992887" y="3223985"/>
                  <a:pt x="962935" y="3220351"/>
                  <a:pt x="931752" y="3218316"/>
                </a:cubicBezTo>
                <a:lnTo>
                  <a:pt x="892525" y="3216759"/>
                </a:lnTo>
                <a:lnTo>
                  <a:pt x="885650" y="3218595"/>
                </a:lnTo>
                <a:cubicBezTo>
                  <a:pt x="854398" y="3228588"/>
                  <a:pt x="824002" y="3240715"/>
                  <a:pt x="817206" y="3243304"/>
                </a:cubicBezTo>
                <a:cubicBezTo>
                  <a:pt x="811975" y="3214685"/>
                  <a:pt x="601108" y="3290646"/>
                  <a:pt x="560327" y="3306183"/>
                </a:cubicBezTo>
                <a:lnTo>
                  <a:pt x="545643" y="3300844"/>
                </a:lnTo>
                <a:cubicBezTo>
                  <a:pt x="472237" y="3328810"/>
                  <a:pt x="401220" y="3347119"/>
                  <a:pt x="330533" y="3374049"/>
                </a:cubicBezTo>
                <a:lnTo>
                  <a:pt x="325963" y="3362670"/>
                </a:lnTo>
                <a:cubicBezTo>
                  <a:pt x="321388" y="3351293"/>
                  <a:pt x="413497" y="3307457"/>
                  <a:pt x="443401" y="3296064"/>
                </a:cubicBezTo>
                <a:cubicBezTo>
                  <a:pt x="454277" y="3291920"/>
                  <a:pt x="463193" y="3290710"/>
                  <a:pt x="473637" y="3293291"/>
                </a:cubicBezTo>
                <a:cubicBezTo>
                  <a:pt x="494729" y="3267763"/>
                  <a:pt x="609243" y="3232882"/>
                  <a:pt x="648501" y="3213552"/>
                </a:cubicBezTo>
                <a:cubicBezTo>
                  <a:pt x="652416" y="3207690"/>
                  <a:pt x="655565" y="3199929"/>
                  <a:pt x="653279" y="3194240"/>
                </a:cubicBezTo>
                <a:cubicBezTo>
                  <a:pt x="651755" y="3190448"/>
                  <a:pt x="606300" y="3209953"/>
                  <a:pt x="592706" y="3215131"/>
                </a:cubicBezTo>
                <a:cubicBezTo>
                  <a:pt x="586506" y="3215306"/>
                  <a:pt x="552791" y="3217218"/>
                  <a:pt x="551267" y="3213427"/>
                </a:cubicBezTo>
                <a:cubicBezTo>
                  <a:pt x="550503" y="3211529"/>
                  <a:pt x="553224" y="3210495"/>
                  <a:pt x="555941" y="3209458"/>
                </a:cubicBezTo>
                <a:lnTo>
                  <a:pt x="701058" y="3154173"/>
                </a:lnTo>
                <a:lnTo>
                  <a:pt x="694273" y="3149912"/>
                </a:lnTo>
                <a:cubicBezTo>
                  <a:pt x="689191" y="3151275"/>
                  <a:pt x="682709" y="3157065"/>
                  <a:pt x="680431" y="3149566"/>
                </a:cubicBezTo>
                <a:cubicBezTo>
                  <a:pt x="674210" y="3147180"/>
                  <a:pt x="664881" y="3143596"/>
                  <a:pt x="663742" y="3139848"/>
                </a:cubicBezTo>
                <a:cubicBezTo>
                  <a:pt x="662602" y="3136098"/>
                  <a:pt x="667685" y="3134736"/>
                  <a:pt x="670224" y="3134057"/>
                </a:cubicBezTo>
                <a:cubicBezTo>
                  <a:pt x="688009" y="3129293"/>
                  <a:pt x="705530" y="3132707"/>
                  <a:pt x="723315" y="3127943"/>
                </a:cubicBezTo>
                <a:cubicBezTo>
                  <a:pt x="724454" y="3131693"/>
                  <a:pt x="729842" y="3140384"/>
                  <a:pt x="737464" y="3138343"/>
                </a:cubicBezTo>
                <a:lnTo>
                  <a:pt x="739277" y="3139612"/>
                </a:lnTo>
                <a:lnTo>
                  <a:pt x="770184" y="3127838"/>
                </a:lnTo>
                <a:lnTo>
                  <a:pt x="758885" y="3118414"/>
                </a:lnTo>
                <a:lnTo>
                  <a:pt x="711136" y="3114988"/>
                </a:lnTo>
                <a:cubicBezTo>
                  <a:pt x="701544" y="3119585"/>
                  <a:pt x="689675" y="3116684"/>
                  <a:pt x="686827" y="3107310"/>
                </a:cubicBezTo>
                <a:lnTo>
                  <a:pt x="676983" y="3100073"/>
                </a:lnTo>
                <a:lnTo>
                  <a:pt x="655906" y="3107042"/>
                </a:lnTo>
                <a:cubicBezTo>
                  <a:pt x="640401" y="3111001"/>
                  <a:pt x="629621" y="3111966"/>
                  <a:pt x="627906" y="3107699"/>
                </a:cubicBezTo>
                <a:cubicBezTo>
                  <a:pt x="597237" y="3117197"/>
                  <a:pt x="565807" y="3124797"/>
                  <a:pt x="535901" y="3136191"/>
                </a:cubicBezTo>
                <a:cubicBezTo>
                  <a:pt x="530465" y="3138263"/>
                  <a:pt x="512196" y="3147409"/>
                  <a:pt x="509910" y="3141720"/>
                </a:cubicBezTo>
                <a:cubicBezTo>
                  <a:pt x="526222" y="3135505"/>
                  <a:pt x="581195" y="3115792"/>
                  <a:pt x="612615" y="3098903"/>
                </a:cubicBezTo>
                <a:lnTo>
                  <a:pt x="621813" y="3092265"/>
                </a:lnTo>
                <a:lnTo>
                  <a:pt x="621251" y="3090414"/>
                </a:lnTo>
                <a:cubicBezTo>
                  <a:pt x="649200" y="3082928"/>
                  <a:pt x="604563" y="3080695"/>
                  <a:pt x="598913" y="3080181"/>
                </a:cubicBezTo>
                <a:cubicBezTo>
                  <a:pt x="598342" y="3078307"/>
                  <a:pt x="597202" y="3074558"/>
                  <a:pt x="592122" y="3075918"/>
                </a:cubicBezTo>
                <a:cubicBezTo>
                  <a:pt x="584500" y="3077961"/>
                  <a:pt x="579989" y="3081196"/>
                  <a:pt x="577710" y="3073698"/>
                </a:cubicBezTo>
                <a:lnTo>
                  <a:pt x="557648" y="3070965"/>
                </a:lnTo>
                <a:lnTo>
                  <a:pt x="550552" y="3056648"/>
                </a:lnTo>
                <a:lnTo>
                  <a:pt x="575695" y="3058021"/>
                </a:lnTo>
                <a:cubicBezTo>
                  <a:pt x="588398" y="3054618"/>
                  <a:pt x="619456" y="3048325"/>
                  <a:pt x="623442" y="3061447"/>
                </a:cubicBezTo>
                <a:cubicBezTo>
                  <a:pt x="638686" y="3057363"/>
                  <a:pt x="673115" y="3044087"/>
                  <a:pt x="689236" y="3051931"/>
                </a:cubicBezTo>
                <a:lnTo>
                  <a:pt x="707030" y="3048830"/>
                </a:lnTo>
                <a:lnTo>
                  <a:pt x="797105" y="3006067"/>
                </a:lnTo>
                <a:lnTo>
                  <a:pt x="806405" y="2996394"/>
                </a:lnTo>
                <a:lnTo>
                  <a:pt x="799425" y="2996238"/>
                </a:lnTo>
                <a:lnTo>
                  <a:pt x="785400" y="3008141"/>
                </a:lnTo>
                <a:lnTo>
                  <a:pt x="782352" y="3000557"/>
                </a:lnTo>
                <a:cubicBezTo>
                  <a:pt x="750592" y="2999535"/>
                  <a:pt x="738193" y="2999887"/>
                  <a:pt x="705568" y="3012316"/>
                </a:cubicBezTo>
                <a:cubicBezTo>
                  <a:pt x="692841" y="3004046"/>
                  <a:pt x="573855" y="3012204"/>
                  <a:pt x="551343" y="3018595"/>
                </a:cubicBezTo>
                <a:cubicBezTo>
                  <a:pt x="558201" y="3035660"/>
                  <a:pt x="499357" y="3029653"/>
                  <a:pt x="489677" y="3028968"/>
                </a:cubicBezTo>
                <a:cubicBezTo>
                  <a:pt x="484241" y="3031039"/>
                  <a:pt x="478803" y="3033111"/>
                  <a:pt x="477278" y="3029318"/>
                </a:cubicBezTo>
                <a:cubicBezTo>
                  <a:pt x="474992" y="3023630"/>
                  <a:pt x="478906" y="3017766"/>
                  <a:pt x="482819" y="3011903"/>
                </a:cubicBezTo>
                <a:lnTo>
                  <a:pt x="450676" y="3011720"/>
                </a:lnTo>
                <a:lnTo>
                  <a:pt x="451059" y="3010882"/>
                </a:lnTo>
                <a:lnTo>
                  <a:pt x="450419" y="3011722"/>
                </a:lnTo>
                <a:lnTo>
                  <a:pt x="426261" y="3011583"/>
                </a:lnTo>
                <a:cubicBezTo>
                  <a:pt x="424736" y="3007791"/>
                  <a:pt x="421256" y="3006930"/>
                  <a:pt x="415818" y="3009002"/>
                </a:cubicBezTo>
                <a:cubicBezTo>
                  <a:pt x="410381" y="3011072"/>
                  <a:pt x="404944" y="3013146"/>
                  <a:pt x="402657" y="3007456"/>
                </a:cubicBezTo>
                <a:lnTo>
                  <a:pt x="398847" y="2997976"/>
                </a:lnTo>
                <a:lnTo>
                  <a:pt x="407437" y="2988144"/>
                </a:lnTo>
                <a:cubicBezTo>
                  <a:pt x="411248" y="2997624"/>
                  <a:pt x="448875" y="2989849"/>
                  <a:pt x="460513" y="2987601"/>
                </a:cubicBezTo>
                <a:lnTo>
                  <a:pt x="462038" y="2991395"/>
                </a:lnTo>
                <a:cubicBezTo>
                  <a:pt x="464756" y="2990357"/>
                  <a:pt x="464859" y="2975012"/>
                  <a:pt x="464098" y="2973116"/>
                </a:cubicBezTo>
                <a:lnTo>
                  <a:pt x="434295" y="2969165"/>
                </a:lnTo>
                <a:cubicBezTo>
                  <a:pt x="415263" y="2976414"/>
                  <a:pt x="392421" y="2974183"/>
                  <a:pt x="375780" y="2971779"/>
                </a:cubicBezTo>
                <a:cubicBezTo>
                  <a:pt x="375018" y="2969883"/>
                  <a:pt x="373493" y="2966091"/>
                  <a:pt x="368056" y="2968161"/>
                </a:cubicBezTo>
                <a:cubicBezTo>
                  <a:pt x="362618" y="2970234"/>
                  <a:pt x="355987" y="2977133"/>
                  <a:pt x="352939" y="2969548"/>
                </a:cubicBezTo>
                <a:cubicBezTo>
                  <a:pt x="345978" y="2967828"/>
                  <a:pt x="335535" y="2965246"/>
                  <a:pt x="334011" y="2961453"/>
                </a:cubicBezTo>
                <a:cubicBezTo>
                  <a:pt x="332485" y="2957661"/>
                  <a:pt x="337925" y="2955589"/>
                  <a:pt x="340642" y="2954554"/>
                </a:cubicBezTo>
                <a:cubicBezTo>
                  <a:pt x="359674" y="2947303"/>
                  <a:pt x="379034" y="2948674"/>
                  <a:pt x="398065" y="2941422"/>
                </a:cubicBezTo>
                <a:cubicBezTo>
                  <a:pt x="399589" y="2945216"/>
                  <a:pt x="406118" y="2953661"/>
                  <a:pt x="414274" y="2950554"/>
                </a:cubicBezTo>
                <a:cubicBezTo>
                  <a:pt x="416561" y="2956243"/>
                  <a:pt x="425478" y="2955030"/>
                  <a:pt x="433636" y="2951923"/>
                </a:cubicBezTo>
                <a:lnTo>
                  <a:pt x="444511" y="2947780"/>
                </a:lnTo>
                <a:cubicBezTo>
                  <a:pt x="446797" y="2953470"/>
                  <a:pt x="453758" y="2955191"/>
                  <a:pt x="461914" y="2952084"/>
                </a:cubicBezTo>
                <a:lnTo>
                  <a:pt x="467351" y="2950012"/>
                </a:lnTo>
                <a:lnTo>
                  <a:pt x="496392" y="2952067"/>
                </a:lnTo>
                <a:lnTo>
                  <a:pt x="521623" y="2944641"/>
                </a:lnTo>
                <a:lnTo>
                  <a:pt x="551424" y="2948593"/>
                </a:lnTo>
                <a:lnTo>
                  <a:pt x="551835" y="2931730"/>
                </a:lnTo>
                <a:lnTo>
                  <a:pt x="533798" y="2931398"/>
                </a:lnTo>
                <a:cubicBezTo>
                  <a:pt x="524402" y="2929860"/>
                  <a:pt x="514372" y="2928493"/>
                  <a:pt x="501668" y="2931895"/>
                </a:cubicBezTo>
                <a:lnTo>
                  <a:pt x="494101" y="2931498"/>
                </a:lnTo>
                <a:lnTo>
                  <a:pt x="490975" y="2936638"/>
                </a:lnTo>
                <a:cubicBezTo>
                  <a:pt x="486517" y="2937244"/>
                  <a:pt x="480616" y="2936212"/>
                  <a:pt x="477135" y="2935352"/>
                </a:cubicBezTo>
                <a:lnTo>
                  <a:pt x="453099" y="2937949"/>
                </a:lnTo>
                <a:lnTo>
                  <a:pt x="438698" y="2928592"/>
                </a:lnTo>
                <a:lnTo>
                  <a:pt x="420635" y="2927645"/>
                </a:lnTo>
                <a:lnTo>
                  <a:pt x="383812" y="2929361"/>
                </a:lnTo>
                <a:cubicBezTo>
                  <a:pt x="373700" y="2935400"/>
                  <a:pt x="360539" y="2933854"/>
                  <a:pt x="356729" y="2924373"/>
                </a:cubicBezTo>
                <a:lnTo>
                  <a:pt x="340520" y="2915241"/>
                </a:lnTo>
                <a:cubicBezTo>
                  <a:pt x="323446" y="2919560"/>
                  <a:pt x="305608" y="2921983"/>
                  <a:pt x="290058" y="2930094"/>
                </a:cubicBezTo>
                <a:lnTo>
                  <a:pt x="283961" y="2914923"/>
                </a:lnTo>
                <a:cubicBezTo>
                  <a:pt x="313869" y="2903530"/>
                  <a:pt x="265033" y="2906828"/>
                  <a:pt x="258836" y="2907003"/>
                </a:cubicBezTo>
                <a:cubicBezTo>
                  <a:pt x="258072" y="2905108"/>
                  <a:pt x="256547" y="2901315"/>
                  <a:pt x="251111" y="2903386"/>
                </a:cubicBezTo>
                <a:cubicBezTo>
                  <a:pt x="242955" y="2906494"/>
                  <a:pt x="238280" y="2910462"/>
                  <a:pt x="235230" y="2902877"/>
                </a:cubicBezTo>
                <a:lnTo>
                  <a:pt x="213151" y="2902544"/>
                </a:lnTo>
                <a:lnTo>
                  <a:pt x="204337" y="2888407"/>
                </a:lnTo>
                <a:lnTo>
                  <a:pt x="231852" y="2886671"/>
                </a:lnTo>
                <a:cubicBezTo>
                  <a:pt x="245446" y="2881492"/>
                  <a:pt x="278833" y="2870959"/>
                  <a:pt x="284169" y="2884233"/>
                </a:cubicBezTo>
                <a:cubicBezTo>
                  <a:pt x="300481" y="2878018"/>
                  <a:pt x="337017" y="2859726"/>
                  <a:pt x="355185" y="2865924"/>
                </a:cubicBezTo>
                <a:cubicBezTo>
                  <a:pt x="387809" y="2853494"/>
                  <a:pt x="439795" y="2842436"/>
                  <a:pt x="470030" y="2839664"/>
                </a:cubicBezTo>
                <a:cubicBezTo>
                  <a:pt x="466219" y="2830183"/>
                  <a:pt x="480905" y="2835520"/>
                  <a:pt x="485149" y="2838277"/>
                </a:cubicBezTo>
                <a:cubicBezTo>
                  <a:pt x="494065" y="2837066"/>
                  <a:pt x="536701" y="2833943"/>
                  <a:pt x="542138" y="2831871"/>
                </a:cubicBezTo>
                <a:cubicBezTo>
                  <a:pt x="555732" y="2826692"/>
                  <a:pt x="566608" y="2822549"/>
                  <a:pt x="576720" y="2816510"/>
                </a:cubicBezTo>
                <a:cubicBezTo>
                  <a:pt x="578677" y="2813578"/>
                  <a:pt x="585308" y="2806679"/>
                  <a:pt x="583784" y="2802886"/>
                </a:cubicBezTo>
                <a:cubicBezTo>
                  <a:pt x="583022" y="2800990"/>
                  <a:pt x="574865" y="2804097"/>
                  <a:pt x="572148" y="2805133"/>
                </a:cubicBezTo>
                <a:cubicBezTo>
                  <a:pt x="579006" y="2822198"/>
                  <a:pt x="562034" y="2811172"/>
                  <a:pt x="558986" y="2803587"/>
                </a:cubicBezTo>
                <a:cubicBezTo>
                  <a:pt x="557462" y="2799795"/>
                  <a:pt x="555175" y="2794106"/>
                  <a:pt x="563332" y="2790998"/>
                </a:cubicBezTo>
                <a:cubicBezTo>
                  <a:pt x="574207" y="2786855"/>
                  <a:pt x="591610" y="2791159"/>
                  <a:pt x="602053" y="2793739"/>
                </a:cubicBezTo>
                <a:cubicBezTo>
                  <a:pt x="604772" y="2792704"/>
                  <a:pt x="615646" y="2788560"/>
                  <a:pt x="614122" y="2784769"/>
                </a:cubicBezTo>
                <a:cubicBezTo>
                  <a:pt x="612598" y="2780976"/>
                  <a:pt x="593999" y="2781501"/>
                  <a:pt x="587799" y="2781676"/>
                </a:cubicBezTo>
                <a:cubicBezTo>
                  <a:pt x="576596" y="2777199"/>
                  <a:pt x="558430" y="2770999"/>
                  <a:pt x="542116" y="2777216"/>
                </a:cubicBezTo>
                <a:lnTo>
                  <a:pt x="447167" y="2782778"/>
                </a:lnTo>
                <a:cubicBezTo>
                  <a:pt x="445645" y="2778983"/>
                  <a:pt x="441401" y="2776228"/>
                  <a:pt x="435964" y="2778300"/>
                </a:cubicBezTo>
                <a:cubicBezTo>
                  <a:pt x="430527" y="2780371"/>
                  <a:pt x="425091" y="2782442"/>
                  <a:pt x="422802" y="2776753"/>
                </a:cubicBezTo>
                <a:cubicBezTo>
                  <a:pt x="406491" y="2782967"/>
                  <a:pt x="360376" y="2785230"/>
                  <a:pt x="354279" y="2770060"/>
                </a:cubicBezTo>
                <a:cubicBezTo>
                  <a:pt x="365916" y="2767813"/>
                  <a:pt x="435736" y="2754332"/>
                  <a:pt x="431927" y="2744853"/>
                </a:cubicBezTo>
                <a:cubicBezTo>
                  <a:pt x="425833" y="2729682"/>
                  <a:pt x="379612" y="2747290"/>
                  <a:pt x="366020" y="2752469"/>
                </a:cubicBezTo>
                <a:cubicBezTo>
                  <a:pt x="353291" y="2744199"/>
                  <a:pt x="330347" y="2757313"/>
                  <a:pt x="316752" y="2762492"/>
                </a:cubicBezTo>
                <a:lnTo>
                  <a:pt x="305548" y="2758015"/>
                </a:lnTo>
                <a:lnTo>
                  <a:pt x="283469" y="2757680"/>
                </a:lnTo>
                <a:cubicBezTo>
                  <a:pt x="275313" y="2760786"/>
                  <a:pt x="266395" y="2761998"/>
                  <a:pt x="259432" y="2760277"/>
                </a:cubicBezTo>
                <a:lnTo>
                  <a:pt x="207551" y="2755991"/>
                </a:lnTo>
                <a:cubicBezTo>
                  <a:pt x="185801" y="2764276"/>
                  <a:pt x="168830" y="2753250"/>
                  <a:pt x="141643" y="2763607"/>
                </a:cubicBezTo>
                <a:cubicBezTo>
                  <a:pt x="109121" y="2760692"/>
                  <a:pt x="72687" y="2763638"/>
                  <a:pt x="37776" y="2770380"/>
                </a:cubicBezTo>
                <a:lnTo>
                  <a:pt x="44078" y="2754860"/>
                </a:lnTo>
                <a:cubicBezTo>
                  <a:pt x="44078" y="2754860"/>
                  <a:pt x="52235" y="2751752"/>
                  <a:pt x="51472" y="2749856"/>
                </a:cubicBezTo>
                <a:cubicBezTo>
                  <a:pt x="50710" y="2747959"/>
                  <a:pt x="32113" y="2748485"/>
                  <a:pt x="29394" y="2749523"/>
                </a:cubicBezTo>
                <a:cubicBezTo>
                  <a:pt x="22535" y="2732455"/>
                  <a:pt x="6119" y="2754016"/>
                  <a:pt x="22" y="2738845"/>
                </a:cubicBezTo>
                <a:cubicBezTo>
                  <a:pt x="10135" y="2732805"/>
                  <a:pt x="19487" y="2724870"/>
                  <a:pt x="30361" y="2720726"/>
                </a:cubicBezTo>
                <a:cubicBezTo>
                  <a:pt x="46673" y="2714512"/>
                  <a:pt x="59836" y="2716059"/>
                  <a:pt x="81584" y="2707773"/>
                </a:cubicBezTo>
                <a:lnTo>
                  <a:pt x="95508" y="2711215"/>
                </a:lnTo>
                <a:lnTo>
                  <a:pt x="122261" y="2707581"/>
                </a:lnTo>
                <a:cubicBezTo>
                  <a:pt x="130419" y="2704474"/>
                  <a:pt x="168913" y="2683250"/>
                  <a:pt x="174248" y="2696522"/>
                </a:cubicBezTo>
                <a:cubicBezTo>
                  <a:pt x="216120" y="2691504"/>
                  <a:pt x="257230" y="2684587"/>
                  <a:pt x="297579" y="2675774"/>
                </a:cubicBezTo>
                <a:cubicBezTo>
                  <a:pt x="307258" y="2676460"/>
                  <a:pt x="318896" y="2674213"/>
                  <a:pt x="327051" y="2671106"/>
                </a:cubicBezTo>
                <a:cubicBezTo>
                  <a:pt x="334548" y="2650757"/>
                  <a:pt x="362394" y="2657641"/>
                  <a:pt x="373271" y="2653498"/>
                </a:cubicBezTo>
                <a:lnTo>
                  <a:pt x="389150" y="2654007"/>
                </a:lnTo>
                <a:cubicBezTo>
                  <a:pt x="408180" y="2646758"/>
                  <a:pt x="427213" y="2639507"/>
                  <a:pt x="447004" y="2634154"/>
                </a:cubicBezTo>
                <a:cubicBezTo>
                  <a:pt x="448530" y="2637945"/>
                  <a:pt x="452009" y="2638806"/>
                  <a:pt x="457448" y="2636734"/>
                </a:cubicBezTo>
                <a:cubicBezTo>
                  <a:pt x="462885" y="2634663"/>
                  <a:pt x="469516" y="2627764"/>
                  <a:pt x="473430" y="2621899"/>
                </a:cubicBezTo>
                <a:cubicBezTo>
                  <a:pt x="489743" y="2615685"/>
                  <a:pt x="511389" y="2622744"/>
                  <a:pt x="527702" y="2616530"/>
                </a:cubicBezTo>
                <a:lnTo>
                  <a:pt x="544673" y="2627556"/>
                </a:lnTo>
                <a:lnTo>
                  <a:pt x="569470" y="2626855"/>
                </a:lnTo>
                <a:cubicBezTo>
                  <a:pt x="596657" y="2616498"/>
                  <a:pt x="623412" y="2612864"/>
                  <a:pt x="647882" y="2603542"/>
                </a:cubicBezTo>
                <a:lnTo>
                  <a:pt x="667346" y="2589567"/>
                </a:lnTo>
                <a:cubicBezTo>
                  <a:pt x="675501" y="2586461"/>
                  <a:pt x="679744" y="2589217"/>
                  <a:pt x="682030" y="2594906"/>
                </a:cubicBezTo>
                <a:lnTo>
                  <a:pt x="683555" y="2598698"/>
                </a:lnTo>
                <a:lnTo>
                  <a:pt x="693565" y="2608004"/>
                </a:lnTo>
                <a:cubicBezTo>
                  <a:pt x="711996" y="2603169"/>
                  <a:pt x="721786" y="2602174"/>
                  <a:pt x="732742" y="2600185"/>
                </a:cubicBezTo>
                <a:lnTo>
                  <a:pt x="759226" y="2592291"/>
                </a:lnTo>
                <a:lnTo>
                  <a:pt x="758891" y="2592255"/>
                </a:lnTo>
                <a:cubicBezTo>
                  <a:pt x="750735" y="2595364"/>
                  <a:pt x="739097" y="2597610"/>
                  <a:pt x="731374" y="2593992"/>
                </a:cubicBezTo>
                <a:lnTo>
                  <a:pt x="724844" y="2585547"/>
                </a:lnTo>
                <a:lnTo>
                  <a:pt x="752033" y="2575190"/>
                </a:lnTo>
                <a:cubicBezTo>
                  <a:pt x="745070" y="2573469"/>
                  <a:pt x="734629" y="2570886"/>
                  <a:pt x="733105" y="2567095"/>
                </a:cubicBezTo>
                <a:cubicBezTo>
                  <a:pt x="731579" y="2563302"/>
                  <a:pt x="734298" y="2562267"/>
                  <a:pt x="737018" y="2561230"/>
                </a:cubicBezTo>
                <a:cubicBezTo>
                  <a:pt x="745174" y="2558123"/>
                  <a:pt x="756810" y="2555877"/>
                  <a:pt x="764535" y="2559494"/>
                </a:cubicBezTo>
                <a:cubicBezTo>
                  <a:pt x="778128" y="2554315"/>
                  <a:pt x="790857" y="2562584"/>
                  <a:pt x="804450" y="2557406"/>
                </a:cubicBezTo>
                <a:lnTo>
                  <a:pt x="807169" y="2556371"/>
                </a:lnTo>
                <a:lnTo>
                  <a:pt x="856331" y="2561692"/>
                </a:lnTo>
                <a:cubicBezTo>
                  <a:pt x="864489" y="2558586"/>
                  <a:pt x="870689" y="2558411"/>
                  <a:pt x="876125" y="2556339"/>
                </a:cubicBezTo>
                <a:lnTo>
                  <a:pt x="884280" y="2553231"/>
                </a:lnTo>
                <a:cubicBezTo>
                  <a:pt x="909078" y="2552530"/>
                  <a:pt x="929964" y="2557692"/>
                  <a:pt x="954761" y="2556993"/>
                </a:cubicBezTo>
                <a:lnTo>
                  <a:pt x="976498" y="2550594"/>
                </a:lnTo>
                <a:lnTo>
                  <a:pt x="984508" y="2544693"/>
                </a:lnTo>
                <a:lnTo>
                  <a:pt x="1004100" y="2535807"/>
                </a:lnTo>
                <a:lnTo>
                  <a:pt x="996832" y="2531084"/>
                </a:lnTo>
                <a:lnTo>
                  <a:pt x="992515" y="2529821"/>
                </a:lnTo>
                <a:lnTo>
                  <a:pt x="964210" y="2536293"/>
                </a:lnTo>
                <a:lnTo>
                  <a:pt x="956684" y="2528136"/>
                </a:lnTo>
                <a:lnTo>
                  <a:pt x="932347" y="2527539"/>
                </a:lnTo>
                <a:cubicBezTo>
                  <a:pt x="912468" y="2523908"/>
                  <a:pt x="893622" y="2517968"/>
                  <a:pt x="877195" y="2512199"/>
                </a:cubicBezTo>
                <a:cubicBezTo>
                  <a:pt x="869041" y="2515307"/>
                  <a:pt x="857403" y="2517554"/>
                  <a:pt x="847724" y="2516869"/>
                </a:cubicBezTo>
                <a:lnTo>
                  <a:pt x="831513" y="2507738"/>
                </a:lnTo>
                <a:lnTo>
                  <a:pt x="829055" y="2496318"/>
                </a:lnTo>
                <a:lnTo>
                  <a:pt x="827182" y="2496462"/>
                </a:lnTo>
                <a:cubicBezTo>
                  <a:pt x="819380" y="2496779"/>
                  <a:pt x="813938" y="2494689"/>
                  <a:pt x="810805" y="2484378"/>
                </a:cubicBezTo>
                <a:cubicBezTo>
                  <a:pt x="803183" y="2486421"/>
                  <a:pt x="798102" y="2487782"/>
                  <a:pt x="794428" y="2486992"/>
                </a:cubicBezTo>
                <a:lnTo>
                  <a:pt x="791857" y="2483658"/>
                </a:lnTo>
                <a:lnTo>
                  <a:pt x="784410" y="2484138"/>
                </a:lnTo>
                <a:cubicBezTo>
                  <a:pt x="753846" y="2478290"/>
                  <a:pt x="722518" y="2470546"/>
                  <a:pt x="688040" y="2470562"/>
                </a:cubicBezTo>
                <a:cubicBezTo>
                  <a:pt x="682706" y="2457290"/>
                  <a:pt x="644643" y="2471789"/>
                  <a:pt x="638548" y="2456619"/>
                </a:cubicBezTo>
                <a:cubicBezTo>
                  <a:pt x="582856" y="2442852"/>
                  <a:pt x="510850" y="2435300"/>
                  <a:pt x="449287" y="2430328"/>
                </a:cubicBezTo>
                <a:cubicBezTo>
                  <a:pt x="441892" y="2435331"/>
                  <a:pt x="429495" y="2435682"/>
                  <a:pt x="426447" y="2428096"/>
                </a:cubicBezTo>
                <a:cubicBezTo>
                  <a:pt x="401649" y="2428797"/>
                  <a:pt x="378046" y="2424670"/>
                  <a:pt x="354442" y="2420543"/>
                </a:cubicBezTo>
                <a:cubicBezTo>
                  <a:pt x="330735" y="2431761"/>
                  <a:pt x="319634" y="2411940"/>
                  <a:pt x="300602" y="2419189"/>
                </a:cubicBezTo>
                <a:lnTo>
                  <a:pt x="283633" y="2408163"/>
                </a:lnTo>
                <a:cubicBezTo>
                  <a:pt x="313867" y="2405389"/>
                  <a:pt x="436662" y="2406712"/>
                  <a:pt x="464509" y="2413596"/>
                </a:cubicBezTo>
                <a:cubicBezTo>
                  <a:pt x="475383" y="2409453"/>
                  <a:pt x="488545" y="2410999"/>
                  <a:pt x="504857" y="2404784"/>
                </a:cubicBezTo>
                <a:cubicBezTo>
                  <a:pt x="507576" y="2403748"/>
                  <a:pt x="518451" y="2399605"/>
                  <a:pt x="519974" y="2403397"/>
                </a:cubicBezTo>
                <a:lnTo>
                  <a:pt x="520736" y="2405293"/>
                </a:lnTo>
                <a:cubicBezTo>
                  <a:pt x="528295" y="2404600"/>
                  <a:pt x="554479" y="2399546"/>
                  <a:pt x="579833" y="2395353"/>
                </a:cubicBezTo>
                <a:lnTo>
                  <a:pt x="608519" y="2391261"/>
                </a:lnTo>
                <a:lnTo>
                  <a:pt x="600983" y="2390576"/>
                </a:lnTo>
                <a:cubicBezTo>
                  <a:pt x="598706" y="2383078"/>
                  <a:pt x="586003" y="2386480"/>
                  <a:pt x="580920" y="2387842"/>
                </a:cubicBezTo>
                <a:lnTo>
                  <a:pt x="568217" y="2391245"/>
                </a:lnTo>
                <a:lnTo>
                  <a:pt x="556610" y="2380166"/>
                </a:lnTo>
                <a:lnTo>
                  <a:pt x="529189" y="2371293"/>
                </a:lnTo>
                <a:lnTo>
                  <a:pt x="528619" y="2369419"/>
                </a:lnTo>
                <a:cubicBezTo>
                  <a:pt x="526341" y="2361920"/>
                  <a:pt x="526603" y="2353740"/>
                  <a:pt x="536766" y="2351018"/>
                </a:cubicBezTo>
                <a:cubicBezTo>
                  <a:pt x="562480" y="2354266"/>
                  <a:pt x="588762" y="2359390"/>
                  <a:pt x="615045" y="2364511"/>
                </a:cubicBezTo>
                <a:cubicBezTo>
                  <a:pt x="622097" y="2360595"/>
                  <a:pt x="632261" y="2357873"/>
                  <a:pt x="634538" y="2365371"/>
                </a:cubicBezTo>
                <a:cubicBezTo>
                  <a:pt x="657403" y="2359244"/>
                  <a:pt x="669581" y="2372200"/>
                  <a:pt x="689905" y="2366756"/>
                </a:cubicBezTo>
                <a:cubicBezTo>
                  <a:pt x="691615" y="2372379"/>
                  <a:pt x="695293" y="2375448"/>
                  <a:pt x="702916" y="2373407"/>
                </a:cubicBezTo>
                <a:cubicBezTo>
                  <a:pt x="718160" y="2369323"/>
                  <a:pt x="769805" y="2349406"/>
                  <a:pt x="774930" y="2366278"/>
                </a:cubicBezTo>
                <a:lnTo>
                  <a:pt x="798103" y="2370207"/>
                </a:lnTo>
                <a:lnTo>
                  <a:pt x="817858" y="2362887"/>
                </a:lnTo>
                <a:cubicBezTo>
                  <a:pt x="818428" y="2364762"/>
                  <a:pt x="818996" y="2366636"/>
                  <a:pt x="824078" y="2365275"/>
                </a:cubicBezTo>
                <a:cubicBezTo>
                  <a:pt x="831702" y="2363233"/>
                  <a:pt x="838753" y="2359317"/>
                  <a:pt x="841600" y="2368690"/>
                </a:cubicBezTo>
                <a:lnTo>
                  <a:pt x="852985" y="2367994"/>
                </a:lnTo>
                <a:lnTo>
                  <a:pt x="852161" y="2365805"/>
                </a:lnTo>
                <a:cubicBezTo>
                  <a:pt x="849913" y="2356140"/>
                  <a:pt x="847821" y="2345048"/>
                  <a:pt x="844855" y="2334390"/>
                </a:cubicBezTo>
                <a:lnTo>
                  <a:pt x="841995" y="2327839"/>
                </a:lnTo>
                <a:lnTo>
                  <a:pt x="834154" y="2326088"/>
                </a:lnTo>
                <a:cubicBezTo>
                  <a:pt x="823991" y="2328809"/>
                  <a:pt x="839848" y="2344833"/>
                  <a:pt x="827146" y="2348237"/>
                </a:cubicBezTo>
                <a:cubicBezTo>
                  <a:pt x="822063" y="2349598"/>
                  <a:pt x="819217" y="2340225"/>
                  <a:pt x="818648" y="2338350"/>
                </a:cubicBezTo>
                <a:cubicBezTo>
                  <a:pt x="814661" y="2325227"/>
                  <a:pt x="789518" y="2323855"/>
                  <a:pt x="773703" y="2326064"/>
                </a:cubicBezTo>
                <a:lnTo>
                  <a:pt x="766242" y="2317933"/>
                </a:lnTo>
                <a:lnTo>
                  <a:pt x="753676" y="2320731"/>
                </a:lnTo>
                <a:cubicBezTo>
                  <a:pt x="742799" y="2324875"/>
                  <a:pt x="733120" y="2324189"/>
                  <a:pt x="729310" y="2314708"/>
                </a:cubicBezTo>
                <a:lnTo>
                  <a:pt x="697982" y="2306964"/>
                </a:lnTo>
                <a:cubicBezTo>
                  <a:pt x="695263" y="2307999"/>
                  <a:pt x="687107" y="2311106"/>
                  <a:pt x="685584" y="2307314"/>
                </a:cubicBezTo>
                <a:cubicBezTo>
                  <a:pt x="682535" y="2299729"/>
                  <a:pt x="694604" y="2290758"/>
                  <a:pt x="690794" y="2281277"/>
                </a:cubicBezTo>
                <a:cubicBezTo>
                  <a:pt x="689271" y="2277484"/>
                  <a:pt x="678396" y="2281627"/>
                  <a:pt x="672958" y="2283699"/>
                </a:cubicBezTo>
                <a:lnTo>
                  <a:pt x="612591" y="2273899"/>
                </a:lnTo>
                <a:cubicBezTo>
                  <a:pt x="584640" y="2282360"/>
                  <a:pt x="554838" y="2278408"/>
                  <a:pt x="547218" y="2259446"/>
                </a:cubicBezTo>
                <a:cubicBezTo>
                  <a:pt x="540255" y="2257725"/>
                  <a:pt x="508168" y="2248084"/>
                  <a:pt x="500011" y="2251192"/>
                </a:cubicBezTo>
                <a:cubicBezTo>
                  <a:pt x="494575" y="2253262"/>
                  <a:pt x="496097" y="2257057"/>
                  <a:pt x="496859" y="2258952"/>
                </a:cubicBezTo>
                <a:cubicBezTo>
                  <a:pt x="469343" y="2260688"/>
                  <a:pt x="453360" y="2275525"/>
                  <a:pt x="444978" y="2254665"/>
                </a:cubicBezTo>
                <a:cubicBezTo>
                  <a:pt x="428666" y="2260880"/>
                  <a:pt x="423228" y="2262953"/>
                  <a:pt x="417894" y="2249679"/>
                </a:cubicBezTo>
                <a:cubicBezTo>
                  <a:pt x="407019" y="2253821"/>
                  <a:pt x="396576" y="2251239"/>
                  <a:pt x="393527" y="2243655"/>
                </a:cubicBezTo>
                <a:cubicBezTo>
                  <a:pt x="389718" y="2234175"/>
                  <a:pt x="399832" y="2228135"/>
                  <a:pt x="396019" y="2218654"/>
                </a:cubicBezTo>
                <a:lnTo>
                  <a:pt x="398080" y="2200377"/>
                </a:lnTo>
                <a:cubicBezTo>
                  <a:pt x="384487" y="2205556"/>
                  <a:pt x="376001" y="2200042"/>
                  <a:pt x="362407" y="2205221"/>
                </a:cubicBezTo>
                <a:lnTo>
                  <a:pt x="314871" y="2188346"/>
                </a:lnTo>
                <a:cubicBezTo>
                  <a:pt x="325745" y="2184203"/>
                  <a:pt x="317261" y="2178688"/>
                  <a:pt x="309104" y="2181796"/>
                </a:cubicBezTo>
                <a:cubicBezTo>
                  <a:pt x="306385" y="2182833"/>
                  <a:pt x="307147" y="2184729"/>
                  <a:pt x="307910" y="2186624"/>
                </a:cubicBezTo>
                <a:lnTo>
                  <a:pt x="285398" y="2193015"/>
                </a:lnTo>
                <a:cubicBezTo>
                  <a:pt x="283112" y="2187326"/>
                  <a:pt x="276150" y="2185604"/>
                  <a:pt x="265274" y="2189749"/>
                </a:cubicBezTo>
                <a:cubicBezTo>
                  <a:pt x="259838" y="2191820"/>
                  <a:pt x="249726" y="2197858"/>
                  <a:pt x="246677" y="2190273"/>
                </a:cubicBezTo>
                <a:cubicBezTo>
                  <a:pt x="244391" y="2184584"/>
                  <a:pt x="244823" y="2177861"/>
                  <a:pt x="233948" y="2182003"/>
                </a:cubicBezTo>
                <a:lnTo>
                  <a:pt x="209150" y="2182705"/>
                </a:lnTo>
                <a:cubicBezTo>
                  <a:pt x="206103" y="2175119"/>
                  <a:pt x="192508" y="2180299"/>
                  <a:pt x="187071" y="2182370"/>
                </a:cubicBezTo>
                <a:lnTo>
                  <a:pt x="173477" y="2187549"/>
                </a:lnTo>
                <a:lnTo>
                  <a:pt x="159988" y="2177383"/>
                </a:lnTo>
                <a:lnTo>
                  <a:pt x="129422" y="2171535"/>
                </a:lnTo>
                <a:lnTo>
                  <a:pt x="128660" y="2169639"/>
                </a:lnTo>
                <a:cubicBezTo>
                  <a:pt x="125612" y="2162054"/>
                  <a:pt x="125282" y="2153432"/>
                  <a:pt x="136156" y="2149289"/>
                </a:cubicBezTo>
                <a:cubicBezTo>
                  <a:pt x="164436" y="2149450"/>
                  <a:pt x="193476" y="2151506"/>
                  <a:pt x="222518" y="2153560"/>
                </a:cubicBezTo>
                <a:cubicBezTo>
                  <a:pt x="229911" y="2148557"/>
                  <a:pt x="240787" y="2144414"/>
                  <a:pt x="243835" y="2151999"/>
                </a:cubicBezTo>
                <a:cubicBezTo>
                  <a:pt x="268303" y="2142676"/>
                  <a:pt x="282556" y="2154740"/>
                  <a:pt x="304304" y="2146454"/>
                </a:cubicBezTo>
                <a:cubicBezTo>
                  <a:pt x="306593" y="2152142"/>
                  <a:pt x="310833" y="2154899"/>
                  <a:pt x="318991" y="2151792"/>
                </a:cubicBezTo>
                <a:cubicBezTo>
                  <a:pt x="335303" y="2145577"/>
                  <a:pt x="390110" y="2118137"/>
                  <a:pt x="396968" y="2135204"/>
                </a:cubicBezTo>
                <a:lnTo>
                  <a:pt x="422530" y="2136399"/>
                </a:lnTo>
                <a:lnTo>
                  <a:pt x="443515" y="2126216"/>
                </a:lnTo>
                <a:cubicBezTo>
                  <a:pt x="444278" y="2128112"/>
                  <a:pt x="445040" y="2130009"/>
                  <a:pt x="450478" y="2127937"/>
                </a:cubicBezTo>
                <a:cubicBezTo>
                  <a:pt x="458635" y="2124829"/>
                  <a:pt x="466028" y="2119827"/>
                  <a:pt x="469838" y="2129307"/>
                </a:cubicBezTo>
                <a:cubicBezTo>
                  <a:pt x="488870" y="2122057"/>
                  <a:pt x="508993" y="2125323"/>
                  <a:pt x="529547" y="2121866"/>
                </a:cubicBezTo>
                <a:lnTo>
                  <a:pt x="535419" y="2113069"/>
                </a:lnTo>
                <a:cubicBezTo>
                  <a:pt x="540855" y="2110999"/>
                  <a:pt x="545530" y="2107030"/>
                  <a:pt x="543244" y="2101341"/>
                </a:cubicBezTo>
                <a:lnTo>
                  <a:pt x="538239" y="2096688"/>
                </a:lnTo>
                <a:cubicBezTo>
                  <a:pt x="511051" y="2107047"/>
                  <a:pt x="500383" y="2080499"/>
                  <a:pt x="481353" y="2087749"/>
                </a:cubicBezTo>
                <a:cubicBezTo>
                  <a:pt x="474391" y="2086028"/>
                  <a:pt x="463949" y="2083447"/>
                  <a:pt x="458511" y="2085519"/>
                </a:cubicBezTo>
                <a:cubicBezTo>
                  <a:pt x="447636" y="2089662"/>
                  <a:pt x="466130" y="2104481"/>
                  <a:pt x="452539" y="2109661"/>
                </a:cubicBezTo>
                <a:cubicBezTo>
                  <a:pt x="447101" y="2111731"/>
                  <a:pt x="443291" y="2102251"/>
                  <a:pt x="442529" y="2100353"/>
                </a:cubicBezTo>
                <a:cubicBezTo>
                  <a:pt x="437194" y="2087080"/>
                  <a:pt x="409677" y="2088818"/>
                  <a:pt x="392603" y="2093136"/>
                </a:cubicBezTo>
                <a:cubicBezTo>
                  <a:pt x="382161" y="2090555"/>
                  <a:pt x="376394" y="2084006"/>
                  <a:pt x="373345" y="2076420"/>
                </a:cubicBezTo>
                <a:cubicBezTo>
                  <a:pt x="351595" y="2084706"/>
                  <a:pt x="314831" y="2079034"/>
                  <a:pt x="308735" y="2063864"/>
                </a:cubicBezTo>
                <a:cubicBezTo>
                  <a:pt x="307211" y="2060072"/>
                  <a:pt x="311887" y="2056103"/>
                  <a:pt x="317323" y="2054032"/>
                </a:cubicBezTo>
                <a:lnTo>
                  <a:pt x="369741" y="2036249"/>
                </a:lnTo>
                <a:cubicBezTo>
                  <a:pt x="372789" y="2043835"/>
                  <a:pt x="382470" y="2044519"/>
                  <a:pt x="393345" y="2040376"/>
                </a:cubicBezTo>
                <a:lnTo>
                  <a:pt x="396064" y="2039339"/>
                </a:lnTo>
                <a:cubicBezTo>
                  <a:pt x="393016" y="2031756"/>
                  <a:pt x="401604" y="2021924"/>
                  <a:pt x="399318" y="2016236"/>
                </a:cubicBezTo>
                <a:cubicBezTo>
                  <a:pt x="397793" y="2012442"/>
                  <a:pt x="389638" y="2015550"/>
                  <a:pt x="386919" y="2016585"/>
                </a:cubicBezTo>
                <a:cubicBezTo>
                  <a:pt x="361029" y="2006770"/>
                  <a:pt x="325686" y="2020235"/>
                  <a:pt x="316541" y="1997480"/>
                </a:cubicBezTo>
                <a:lnTo>
                  <a:pt x="297614" y="1989384"/>
                </a:lnTo>
                <a:cubicBezTo>
                  <a:pt x="284020" y="1994564"/>
                  <a:pt x="279015" y="1989910"/>
                  <a:pt x="275966" y="1982325"/>
                </a:cubicBezTo>
                <a:cubicBezTo>
                  <a:pt x="271395" y="1970948"/>
                  <a:pt x="265298" y="1955777"/>
                  <a:pt x="282044" y="1942840"/>
                </a:cubicBezTo>
                <a:cubicBezTo>
                  <a:pt x="309230" y="1932482"/>
                  <a:pt x="349044" y="1945740"/>
                  <a:pt x="365355" y="1939526"/>
                </a:cubicBezTo>
                <a:cubicBezTo>
                  <a:pt x="369598" y="1942282"/>
                  <a:pt x="411470" y="1937261"/>
                  <a:pt x="419627" y="1934155"/>
                </a:cubicBezTo>
                <a:cubicBezTo>
                  <a:pt x="443231" y="1938282"/>
                  <a:pt x="468323" y="1936373"/>
                  <a:pt x="492987" y="1934356"/>
                </a:cubicBezTo>
                <a:lnTo>
                  <a:pt x="500748" y="1934309"/>
                </a:lnTo>
                <a:lnTo>
                  <a:pt x="499068" y="1930129"/>
                </a:lnTo>
                <a:cubicBezTo>
                  <a:pt x="496020" y="1922543"/>
                  <a:pt x="501458" y="1920472"/>
                  <a:pt x="512332" y="1916329"/>
                </a:cubicBezTo>
                <a:lnTo>
                  <a:pt x="536368" y="1913732"/>
                </a:lnTo>
                <a:cubicBezTo>
                  <a:pt x="539087" y="1912695"/>
                  <a:pt x="553875" y="1902689"/>
                  <a:pt x="553113" y="1900792"/>
                </a:cubicBezTo>
                <a:lnTo>
                  <a:pt x="544958" y="1903899"/>
                </a:lnTo>
                <a:cubicBezTo>
                  <a:pt x="533753" y="1899422"/>
                  <a:pt x="507863" y="1889606"/>
                  <a:pt x="494270" y="1894785"/>
                </a:cubicBezTo>
                <a:cubicBezTo>
                  <a:pt x="486545" y="1891167"/>
                  <a:pt x="472190" y="1894451"/>
                  <a:pt x="461316" y="1898593"/>
                </a:cubicBezTo>
                <a:lnTo>
                  <a:pt x="445105" y="1889463"/>
                </a:lnTo>
                <a:cubicBezTo>
                  <a:pt x="436951" y="1892570"/>
                  <a:pt x="422595" y="1895852"/>
                  <a:pt x="414871" y="1892237"/>
                </a:cubicBezTo>
                <a:lnTo>
                  <a:pt x="393121" y="1900521"/>
                </a:lnTo>
                <a:lnTo>
                  <a:pt x="381918" y="1896045"/>
                </a:lnTo>
                <a:cubicBezTo>
                  <a:pt x="365605" y="1902258"/>
                  <a:pt x="345481" y="1898992"/>
                  <a:pt x="330797" y="1893655"/>
                </a:cubicBezTo>
                <a:cubicBezTo>
                  <a:pt x="311436" y="1892284"/>
                  <a:pt x="279677" y="1891264"/>
                  <a:pt x="261512" y="1885066"/>
                </a:cubicBezTo>
                <a:cubicBezTo>
                  <a:pt x="253355" y="1888173"/>
                  <a:pt x="242479" y="1892317"/>
                  <a:pt x="234756" y="1888698"/>
                </a:cubicBezTo>
                <a:cubicBezTo>
                  <a:pt x="218445" y="1894913"/>
                  <a:pt x="196365" y="1894578"/>
                  <a:pt x="182442" y="1891136"/>
                </a:cubicBezTo>
                <a:cubicBezTo>
                  <a:pt x="177004" y="1893208"/>
                  <a:pt x="170804" y="1893384"/>
                  <a:pt x="169280" y="1889591"/>
                </a:cubicBezTo>
                <a:lnTo>
                  <a:pt x="169713" y="1882866"/>
                </a:lnTo>
                <a:lnTo>
                  <a:pt x="199188" y="1878197"/>
                </a:lnTo>
                <a:cubicBezTo>
                  <a:pt x="206148" y="1879919"/>
                  <a:pt x="217786" y="1877671"/>
                  <a:pt x="225941" y="1874565"/>
                </a:cubicBezTo>
                <a:lnTo>
                  <a:pt x="253458" y="1872828"/>
                </a:lnTo>
                <a:cubicBezTo>
                  <a:pt x="264332" y="1868684"/>
                  <a:pt x="284559" y="1856606"/>
                  <a:pt x="289131" y="1867983"/>
                </a:cubicBezTo>
                <a:cubicBezTo>
                  <a:pt x="338067" y="1849339"/>
                  <a:pt x="441173" y="1840672"/>
                  <a:pt x="488379" y="1848926"/>
                </a:cubicBezTo>
                <a:cubicBezTo>
                  <a:pt x="507410" y="1841676"/>
                  <a:pt x="523290" y="1842186"/>
                  <a:pt x="542321" y="1834934"/>
                </a:cubicBezTo>
                <a:cubicBezTo>
                  <a:pt x="544607" y="1840623"/>
                  <a:pt x="553526" y="1839411"/>
                  <a:pt x="561682" y="1836305"/>
                </a:cubicBezTo>
                <a:lnTo>
                  <a:pt x="569202" y="1835014"/>
                </a:lnTo>
                <a:lnTo>
                  <a:pt x="567865" y="1833309"/>
                </a:lnTo>
                <a:lnTo>
                  <a:pt x="566726" y="1811594"/>
                </a:lnTo>
                <a:lnTo>
                  <a:pt x="558541" y="1801636"/>
                </a:lnTo>
                <a:lnTo>
                  <a:pt x="571316" y="1806083"/>
                </a:lnTo>
                <a:cubicBezTo>
                  <a:pt x="570685" y="1811786"/>
                  <a:pt x="575544" y="1815846"/>
                  <a:pt x="578571" y="1820455"/>
                </a:cubicBezTo>
                <a:lnTo>
                  <a:pt x="583835" y="1832611"/>
                </a:lnTo>
                <a:lnTo>
                  <a:pt x="591840" y="1831929"/>
                </a:lnTo>
                <a:lnTo>
                  <a:pt x="591946" y="1827479"/>
                </a:lnTo>
                <a:cubicBezTo>
                  <a:pt x="591108" y="1807051"/>
                  <a:pt x="574735" y="1787138"/>
                  <a:pt x="577557" y="1765616"/>
                </a:cubicBezTo>
                <a:lnTo>
                  <a:pt x="570271" y="1759525"/>
                </a:lnTo>
                <a:lnTo>
                  <a:pt x="556351" y="1723446"/>
                </a:lnTo>
                <a:lnTo>
                  <a:pt x="552827" y="1720252"/>
                </a:lnTo>
                <a:cubicBezTo>
                  <a:pt x="545501" y="1718264"/>
                  <a:pt x="536486" y="1717993"/>
                  <a:pt x="529315" y="1718419"/>
                </a:cubicBezTo>
                <a:lnTo>
                  <a:pt x="526907" y="1730772"/>
                </a:lnTo>
                <a:cubicBezTo>
                  <a:pt x="511240" y="1723446"/>
                  <a:pt x="491840" y="1720293"/>
                  <a:pt x="479904" y="1708795"/>
                </a:cubicBezTo>
                <a:lnTo>
                  <a:pt x="470205" y="1707218"/>
                </a:lnTo>
                <a:lnTo>
                  <a:pt x="471615" y="1704262"/>
                </a:lnTo>
                <a:lnTo>
                  <a:pt x="451718" y="1705805"/>
                </a:lnTo>
                <a:cubicBezTo>
                  <a:pt x="442516" y="1699532"/>
                  <a:pt x="432403" y="1691515"/>
                  <a:pt x="419471" y="1689412"/>
                </a:cubicBezTo>
                <a:lnTo>
                  <a:pt x="426933" y="1681068"/>
                </a:lnTo>
                <a:lnTo>
                  <a:pt x="404299" y="1677389"/>
                </a:lnTo>
                <a:lnTo>
                  <a:pt x="385315" y="1680674"/>
                </a:lnTo>
                <a:cubicBezTo>
                  <a:pt x="402646" y="1651633"/>
                  <a:pt x="346104" y="1667929"/>
                  <a:pt x="346685" y="1652093"/>
                </a:cubicBezTo>
                <a:cubicBezTo>
                  <a:pt x="344363" y="1653310"/>
                  <a:pt x="341130" y="1652784"/>
                  <a:pt x="340219" y="1651044"/>
                </a:cubicBezTo>
                <a:cubicBezTo>
                  <a:pt x="337484" y="1645820"/>
                  <a:pt x="334252" y="1645294"/>
                  <a:pt x="328697" y="1645984"/>
                </a:cubicBezTo>
                <a:cubicBezTo>
                  <a:pt x="307888" y="1645788"/>
                  <a:pt x="277050" y="1626438"/>
                  <a:pt x="262792" y="1616155"/>
                </a:cubicBezTo>
                <a:cubicBezTo>
                  <a:pt x="246129" y="1618224"/>
                  <a:pt x="235101" y="1608468"/>
                  <a:pt x="222667" y="1601668"/>
                </a:cubicBezTo>
                <a:cubicBezTo>
                  <a:pt x="217114" y="1602358"/>
                  <a:pt x="209735" y="1599565"/>
                  <a:pt x="207912" y="1596083"/>
                </a:cubicBezTo>
                <a:cubicBezTo>
                  <a:pt x="206089" y="1592600"/>
                  <a:pt x="210730" y="1590170"/>
                  <a:pt x="213054" y="1588954"/>
                </a:cubicBezTo>
                <a:lnTo>
                  <a:pt x="199707" y="1580412"/>
                </a:lnTo>
                <a:cubicBezTo>
                  <a:pt x="190835" y="1591714"/>
                  <a:pt x="175496" y="1601964"/>
                  <a:pt x="172844" y="1585604"/>
                </a:cubicBezTo>
                <a:lnTo>
                  <a:pt x="164058" y="1585768"/>
                </a:lnTo>
                <a:lnTo>
                  <a:pt x="172930" y="1574466"/>
                </a:lnTo>
                <a:lnTo>
                  <a:pt x="171107" y="1570985"/>
                </a:lnTo>
                <a:cubicBezTo>
                  <a:pt x="170194" y="1569243"/>
                  <a:pt x="170194" y="1569243"/>
                  <a:pt x="167873" y="1570460"/>
                </a:cubicBezTo>
                <a:cubicBezTo>
                  <a:pt x="165552" y="1571674"/>
                  <a:pt x="161821" y="1575847"/>
                  <a:pt x="160411" y="1578804"/>
                </a:cubicBezTo>
                <a:cubicBezTo>
                  <a:pt x="156765" y="1571840"/>
                  <a:pt x="144328" y="1565039"/>
                  <a:pt x="134132" y="1568161"/>
                </a:cubicBezTo>
                <a:cubicBezTo>
                  <a:pt x="105531" y="1558733"/>
                  <a:pt x="75191" y="1534685"/>
                  <a:pt x="44681" y="1532912"/>
                </a:cubicBezTo>
                <a:cubicBezTo>
                  <a:pt x="42945" y="1518291"/>
                  <a:pt x="8206" y="1525388"/>
                  <a:pt x="1825" y="1513200"/>
                </a:cubicBezTo>
                <a:lnTo>
                  <a:pt x="0" y="1509718"/>
                </a:lnTo>
                <a:cubicBezTo>
                  <a:pt x="33826" y="1500881"/>
                  <a:pt x="61846" y="1526143"/>
                  <a:pt x="90945" y="1530873"/>
                </a:cubicBezTo>
                <a:cubicBezTo>
                  <a:pt x="101142" y="1527752"/>
                  <a:pt x="102468" y="1535933"/>
                  <a:pt x="112665" y="1532811"/>
                </a:cubicBezTo>
                <a:lnTo>
                  <a:pt x="131980" y="1547102"/>
                </a:lnTo>
                <a:lnTo>
                  <a:pt x="199875" y="1558139"/>
                </a:lnTo>
                <a:lnTo>
                  <a:pt x="180975" y="1550289"/>
                </a:lnTo>
                <a:lnTo>
                  <a:pt x="201953" y="1528211"/>
                </a:lnTo>
                <a:cubicBezTo>
                  <a:pt x="254013" y="1554196"/>
                  <a:pt x="325726" y="1549925"/>
                  <a:pt x="387159" y="1559910"/>
                </a:cubicBezTo>
                <a:lnTo>
                  <a:pt x="390888" y="1555738"/>
                </a:lnTo>
                <a:cubicBezTo>
                  <a:pt x="385832" y="1551730"/>
                  <a:pt x="357730" y="1537603"/>
                  <a:pt x="355906" y="1534122"/>
                </a:cubicBezTo>
                <a:cubicBezTo>
                  <a:pt x="354994" y="1532380"/>
                  <a:pt x="356404" y="1529424"/>
                  <a:pt x="358727" y="1528209"/>
                </a:cubicBezTo>
                <a:cubicBezTo>
                  <a:pt x="363368" y="1525778"/>
                  <a:pt x="368923" y="1525087"/>
                  <a:pt x="374478" y="1524398"/>
                </a:cubicBezTo>
                <a:lnTo>
                  <a:pt x="389234" y="1529982"/>
                </a:lnTo>
                <a:cubicBezTo>
                  <a:pt x="386085" y="1518320"/>
                  <a:pt x="405569" y="1510336"/>
                  <a:pt x="411040" y="1520783"/>
                </a:cubicBezTo>
                <a:lnTo>
                  <a:pt x="437404" y="1520289"/>
                </a:lnTo>
                <a:cubicBezTo>
                  <a:pt x="453653" y="1511781"/>
                  <a:pt x="449839" y="1527090"/>
                  <a:pt x="461444" y="1521012"/>
                </a:cubicBezTo>
                <a:lnTo>
                  <a:pt x="463270" y="1524494"/>
                </a:lnTo>
                <a:cubicBezTo>
                  <a:pt x="464182" y="1526236"/>
                  <a:pt x="466915" y="1531460"/>
                  <a:pt x="462273" y="1533890"/>
                </a:cubicBezTo>
                <a:cubicBezTo>
                  <a:pt x="455310" y="1537537"/>
                  <a:pt x="440552" y="1531952"/>
                  <a:pt x="433174" y="1529160"/>
                </a:cubicBezTo>
                <a:lnTo>
                  <a:pt x="414188" y="1532445"/>
                </a:lnTo>
                <a:lnTo>
                  <a:pt x="416011" y="1535928"/>
                </a:lnTo>
                <a:cubicBezTo>
                  <a:pt x="423889" y="1534021"/>
                  <a:pt x="469650" y="1536683"/>
                  <a:pt x="476117" y="1537734"/>
                </a:cubicBezTo>
                <a:lnTo>
                  <a:pt x="481257" y="1530606"/>
                </a:lnTo>
                <a:cubicBezTo>
                  <a:pt x="495103" y="1534449"/>
                  <a:pt x="503391" y="1538981"/>
                  <a:pt x="516326" y="1541084"/>
                </a:cubicBezTo>
                <a:lnTo>
                  <a:pt x="520702" y="1543931"/>
                </a:lnTo>
                <a:lnTo>
                  <a:pt x="514514" y="1519804"/>
                </a:lnTo>
                <a:lnTo>
                  <a:pt x="523526" y="1508986"/>
                </a:lnTo>
                <a:lnTo>
                  <a:pt x="514755" y="1504191"/>
                </a:lnTo>
                <a:lnTo>
                  <a:pt x="513929" y="1491313"/>
                </a:lnTo>
                <a:lnTo>
                  <a:pt x="514535" y="1491643"/>
                </a:lnTo>
                <a:lnTo>
                  <a:pt x="513353" y="1484308"/>
                </a:lnTo>
                <a:cubicBezTo>
                  <a:pt x="512233" y="1478441"/>
                  <a:pt x="511342" y="1472503"/>
                  <a:pt x="511972" y="1466801"/>
                </a:cubicBezTo>
                <a:lnTo>
                  <a:pt x="506184" y="1467155"/>
                </a:lnTo>
                <a:lnTo>
                  <a:pt x="507144" y="1454461"/>
                </a:lnTo>
                <a:cubicBezTo>
                  <a:pt x="502586" y="1451689"/>
                  <a:pt x="499258" y="1445792"/>
                  <a:pt x="498058" y="1440637"/>
                </a:cubicBezTo>
                <a:cubicBezTo>
                  <a:pt x="494761" y="1426460"/>
                  <a:pt x="492995" y="1410446"/>
                  <a:pt x="495484" y="1395915"/>
                </a:cubicBezTo>
                <a:cubicBezTo>
                  <a:pt x="498214" y="1399235"/>
                  <a:pt x="501240" y="1403843"/>
                  <a:pt x="502141" y="1407710"/>
                </a:cubicBezTo>
                <a:lnTo>
                  <a:pt x="503309" y="1421144"/>
                </a:lnTo>
                <a:cubicBezTo>
                  <a:pt x="512425" y="1426688"/>
                  <a:pt x="514822" y="1436999"/>
                  <a:pt x="518751" y="1445472"/>
                </a:cubicBezTo>
                <a:lnTo>
                  <a:pt x="515361" y="1456136"/>
                </a:lnTo>
                <a:lnTo>
                  <a:pt x="525977" y="1468123"/>
                </a:lnTo>
                <a:cubicBezTo>
                  <a:pt x="525645" y="1475115"/>
                  <a:pt x="525314" y="1482107"/>
                  <a:pt x="523154" y="1489647"/>
                </a:cubicBezTo>
                <a:lnTo>
                  <a:pt x="525524" y="1492291"/>
                </a:lnTo>
                <a:lnTo>
                  <a:pt x="537058" y="1490295"/>
                </a:lnTo>
                <a:cubicBezTo>
                  <a:pt x="542116" y="1494302"/>
                  <a:pt x="549992" y="1492398"/>
                  <a:pt x="556958" y="1488749"/>
                </a:cubicBezTo>
                <a:lnTo>
                  <a:pt x="568978" y="1489111"/>
                </a:lnTo>
                <a:lnTo>
                  <a:pt x="583817" y="1483560"/>
                </a:lnTo>
                <a:cubicBezTo>
                  <a:pt x="601807" y="1489669"/>
                  <a:pt x="688362" y="1479846"/>
                  <a:pt x="718869" y="1481619"/>
                </a:cubicBezTo>
                <a:lnTo>
                  <a:pt x="738852" y="1468937"/>
                </a:lnTo>
                <a:lnTo>
                  <a:pt x="756843" y="1475047"/>
                </a:lnTo>
                <a:lnTo>
                  <a:pt x="773507" y="1472978"/>
                </a:lnTo>
                <a:cubicBezTo>
                  <a:pt x="736530" y="1470154"/>
                  <a:pt x="707516" y="1454287"/>
                  <a:pt x="677092" y="1441375"/>
                </a:cubicBezTo>
                <a:cubicBezTo>
                  <a:pt x="664573" y="1445713"/>
                  <a:pt x="645589" y="1448997"/>
                  <a:pt x="641030" y="1440292"/>
                </a:cubicBezTo>
                <a:cubicBezTo>
                  <a:pt x="624619" y="1408951"/>
                  <a:pt x="601318" y="1432244"/>
                  <a:pt x="594025" y="1418315"/>
                </a:cubicBezTo>
                <a:lnTo>
                  <a:pt x="568159" y="1414110"/>
                </a:lnTo>
                <a:cubicBezTo>
                  <a:pt x="566835" y="1405928"/>
                  <a:pt x="558545" y="1401396"/>
                  <a:pt x="548844" y="1399819"/>
                </a:cubicBezTo>
                <a:cubicBezTo>
                  <a:pt x="547932" y="1398078"/>
                  <a:pt x="545699" y="1388157"/>
                  <a:pt x="552661" y="1384510"/>
                </a:cubicBezTo>
                <a:cubicBezTo>
                  <a:pt x="559626" y="1380864"/>
                  <a:pt x="574297" y="1397585"/>
                  <a:pt x="579354" y="1401592"/>
                </a:cubicBezTo>
                <a:lnTo>
                  <a:pt x="650484" y="1413156"/>
                </a:lnTo>
                <a:cubicBezTo>
                  <a:pt x="660598" y="1421171"/>
                  <a:pt x="671125" y="1435627"/>
                  <a:pt x="689198" y="1430599"/>
                </a:cubicBezTo>
                <a:lnTo>
                  <a:pt x="737196" y="1443181"/>
                </a:lnTo>
                <a:lnTo>
                  <a:pt x="756683" y="1435198"/>
                </a:lnTo>
                <a:cubicBezTo>
                  <a:pt x="759914" y="1435724"/>
                  <a:pt x="765470" y="1435034"/>
                  <a:pt x="767293" y="1438517"/>
                </a:cubicBezTo>
                <a:lnTo>
                  <a:pt x="769116" y="1441998"/>
                </a:lnTo>
                <a:lnTo>
                  <a:pt x="780892" y="1413648"/>
                </a:lnTo>
                <a:lnTo>
                  <a:pt x="778159" y="1408423"/>
                </a:lnTo>
                <a:cubicBezTo>
                  <a:pt x="776334" y="1404939"/>
                  <a:pt x="768957" y="1402148"/>
                  <a:pt x="763402" y="1402838"/>
                </a:cubicBezTo>
                <a:lnTo>
                  <a:pt x="750553" y="1389600"/>
                </a:lnTo>
                <a:cubicBezTo>
                  <a:pt x="732481" y="1394625"/>
                  <a:pt x="699734" y="1382930"/>
                  <a:pt x="692441" y="1369001"/>
                </a:cubicBezTo>
                <a:cubicBezTo>
                  <a:pt x="691529" y="1367260"/>
                  <a:pt x="692940" y="1364305"/>
                  <a:pt x="697583" y="1361872"/>
                </a:cubicBezTo>
                <a:lnTo>
                  <a:pt x="699903" y="1360658"/>
                </a:lnTo>
                <a:cubicBezTo>
                  <a:pt x="701228" y="1368837"/>
                  <a:pt x="711427" y="1365715"/>
                  <a:pt x="718391" y="1362070"/>
                </a:cubicBezTo>
                <a:lnTo>
                  <a:pt x="720712" y="1360855"/>
                </a:lnTo>
                <a:cubicBezTo>
                  <a:pt x="719884" y="1347976"/>
                  <a:pt x="741108" y="1354611"/>
                  <a:pt x="745253" y="1356878"/>
                </a:cubicBezTo>
                <a:lnTo>
                  <a:pt x="796570" y="1358849"/>
                </a:lnTo>
                <a:cubicBezTo>
                  <a:pt x="797397" y="1371727"/>
                  <a:pt x="832135" y="1364631"/>
                  <a:pt x="837607" y="1375077"/>
                </a:cubicBezTo>
                <a:cubicBezTo>
                  <a:pt x="845809" y="1390747"/>
                  <a:pt x="889009" y="1365910"/>
                  <a:pt x="894477" y="1376358"/>
                </a:cubicBezTo>
                <a:lnTo>
                  <a:pt x="895389" y="1378099"/>
                </a:lnTo>
                <a:cubicBezTo>
                  <a:pt x="924901" y="1389268"/>
                  <a:pt x="954914" y="1395740"/>
                  <a:pt x="988655" y="1398039"/>
                </a:cubicBezTo>
                <a:cubicBezTo>
                  <a:pt x="986831" y="1394556"/>
                  <a:pt x="985506" y="1386377"/>
                  <a:pt x="992469" y="1382730"/>
                </a:cubicBezTo>
                <a:cubicBezTo>
                  <a:pt x="1001757" y="1377868"/>
                  <a:pt x="1013279" y="1382926"/>
                  <a:pt x="1023477" y="1379805"/>
                </a:cubicBezTo>
                <a:lnTo>
                  <a:pt x="1065010" y="1391335"/>
                </a:lnTo>
                <a:cubicBezTo>
                  <a:pt x="1064925" y="1402472"/>
                  <a:pt x="1112596" y="1397479"/>
                  <a:pt x="1122794" y="1394357"/>
                </a:cubicBezTo>
                <a:cubicBezTo>
                  <a:pt x="1122212" y="1410192"/>
                  <a:pt x="1145756" y="1415611"/>
                  <a:pt x="1161508" y="1411801"/>
                </a:cubicBezTo>
                <a:cubicBezTo>
                  <a:pt x="1164656" y="1423463"/>
                  <a:pt x="1191519" y="1418272"/>
                  <a:pt x="1204038" y="1413936"/>
                </a:cubicBezTo>
                <a:cubicBezTo>
                  <a:pt x="1203953" y="1425073"/>
                  <a:pt x="1222112" y="1408908"/>
                  <a:pt x="1223851" y="1423529"/>
                </a:cubicBezTo>
                <a:cubicBezTo>
                  <a:pt x="1226172" y="1422314"/>
                  <a:pt x="1229406" y="1422838"/>
                  <a:pt x="1231229" y="1426321"/>
                </a:cubicBezTo>
                <a:cubicBezTo>
                  <a:pt x="1233050" y="1429803"/>
                  <a:pt x="1232552" y="1434500"/>
                  <a:pt x="1229733" y="1440414"/>
                </a:cubicBezTo>
                <a:cubicBezTo>
                  <a:pt x="1216302" y="1443009"/>
                  <a:pt x="1182974" y="1447149"/>
                  <a:pt x="1176592" y="1434961"/>
                </a:cubicBezTo>
                <a:lnTo>
                  <a:pt x="1175681" y="1433220"/>
                </a:lnTo>
                <a:lnTo>
                  <a:pt x="1154459" y="1426585"/>
                </a:lnTo>
                <a:cubicBezTo>
                  <a:pt x="1146584" y="1428490"/>
                  <a:pt x="1137794" y="1428655"/>
                  <a:pt x="1132738" y="1424647"/>
                </a:cubicBezTo>
                <a:cubicBezTo>
                  <a:pt x="1104467" y="1432794"/>
                  <a:pt x="1095848" y="1410685"/>
                  <a:pt x="1069897" y="1417617"/>
                </a:cubicBezTo>
                <a:lnTo>
                  <a:pt x="1063017" y="1410127"/>
                </a:lnTo>
                <a:lnTo>
                  <a:pt x="1059697" y="1420738"/>
                </a:lnTo>
                <a:cubicBezTo>
                  <a:pt x="1062435" y="1425962"/>
                  <a:pt x="1137710" y="1439792"/>
                  <a:pt x="1147907" y="1436671"/>
                </a:cubicBezTo>
                <a:lnTo>
                  <a:pt x="1165399" y="1447478"/>
                </a:lnTo>
                <a:cubicBezTo>
                  <a:pt x="1199140" y="1449778"/>
                  <a:pt x="1229152" y="1456250"/>
                  <a:pt x="1257253" y="1470374"/>
                </a:cubicBezTo>
                <a:cubicBezTo>
                  <a:pt x="1258579" y="1478555"/>
                  <a:pt x="1270187" y="1472477"/>
                  <a:pt x="1274828" y="1470047"/>
                </a:cubicBezTo>
                <a:lnTo>
                  <a:pt x="1286437" y="1463968"/>
                </a:lnTo>
                <a:lnTo>
                  <a:pt x="1291492" y="1467977"/>
                </a:lnTo>
                <a:cubicBezTo>
                  <a:pt x="1294229" y="1473199"/>
                  <a:pt x="1284444" y="1482760"/>
                  <a:pt x="1300695" y="1474251"/>
                </a:cubicBezTo>
                <a:cubicBezTo>
                  <a:pt x="1304839" y="1476517"/>
                  <a:pt x="1314953" y="1484533"/>
                  <a:pt x="1321917" y="1480887"/>
                </a:cubicBezTo>
                <a:cubicBezTo>
                  <a:pt x="1326560" y="1478456"/>
                  <a:pt x="1326147" y="1472017"/>
                  <a:pt x="1325235" y="1470275"/>
                </a:cubicBezTo>
                <a:cubicBezTo>
                  <a:pt x="1319681" y="1470965"/>
                  <a:pt x="1301192" y="1469553"/>
                  <a:pt x="1298457" y="1464329"/>
                </a:cubicBezTo>
                <a:cubicBezTo>
                  <a:pt x="1297546" y="1462589"/>
                  <a:pt x="1302189" y="1460157"/>
                  <a:pt x="1304510" y="1458942"/>
                </a:cubicBezTo>
                <a:cubicBezTo>
                  <a:pt x="1308241" y="1454769"/>
                  <a:pt x="1311975" y="1450596"/>
                  <a:pt x="1318939" y="1446950"/>
                </a:cubicBezTo>
                <a:cubicBezTo>
                  <a:pt x="1328224" y="1442088"/>
                  <a:pt x="1334191" y="1447837"/>
                  <a:pt x="1336928" y="1453060"/>
                </a:cubicBezTo>
                <a:cubicBezTo>
                  <a:pt x="1342481" y="1452371"/>
                  <a:pt x="1351269" y="1452206"/>
                  <a:pt x="1354005" y="1457430"/>
                </a:cubicBezTo>
                <a:cubicBezTo>
                  <a:pt x="1359559" y="1456740"/>
                  <a:pt x="1364615" y="1460748"/>
                  <a:pt x="1366440" y="1464230"/>
                </a:cubicBezTo>
                <a:cubicBezTo>
                  <a:pt x="1368262" y="1467713"/>
                  <a:pt x="1369588" y="1475892"/>
                  <a:pt x="1362625" y="1479538"/>
                </a:cubicBezTo>
                <a:cubicBezTo>
                  <a:pt x="1355658" y="1483187"/>
                  <a:pt x="1342726" y="1481084"/>
                  <a:pt x="1335349" y="1478291"/>
                </a:cubicBezTo>
                <a:lnTo>
                  <a:pt x="1335762" y="1484730"/>
                </a:lnTo>
                <a:cubicBezTo>
                  <a:pt x="1339409" y="1491695"/>
                  <a:pt x="1346785" y="1494488"/>
                  <a:pt x="1356985" y="1491366"/>
                </a:cubicBezTo>
                <a:cubicBezTo>
                  <a:pt x="1368921" y="1502865"/>
                  <a:pt x="1398931" y="1509336"/>
                  <a:pt x="1417419" y="1510748"/>
                </a:cubicBezTo>
                <a:cubicBezTo>
                  <a:pt x="1429938" y="1506411"/>
                  <a:pt x="1442870" y="1508513"/>
                  <a:pt x="1449750" y="1516003"/>
                </a:cubicBezTo>
                <a:lnTo>
                  <a:pt x="1465916" y="1518632"/>
                </a:lnTo>
                <a:cubicBezTo>
                  <a:pt x="1467326" y="1515674"/>
                  <a:pt x="1474205" y="1523165"/>
                  <a:pt x="1474205" y="1523165"/>
                </a:cubicBezTo>
                <a:cubicBezTo>
                  <a:pt x="1482083" y="1521259"/>
                  <a:pt x="1493193" y="1519878"/>
                  <a:pt x="1502478" y="1515016"/>
                </a:cubicBezTo>
                <a:cubicBezTo>
                  <a:pt x="1509442" y="1511370"/>
                  <a:pt x="1498419" y="1501613"/>
                  <a:pt x="1510024" y="1495535"/>
                </a:cubicBezTo>
                <a:lnTo>
                  <a:pt x="1517901" y="1493630"/>
                </a:lnTo>
                <a:cubicBezTo>
                  <a:pt x="1522959" y="1497638"/>
                  <a:pt x="1532656" y="1499215"/>
                  <a:pt x="1540535" y="1497309"/>
                </a:cubicBezTo>
                <a:lnTo>
                  <a:pt x="1547912" y="1500102"/>
                </a:lnTo>
                <a:lnTo>
                  <a:pt x="1551447" y="1495198"/>
                </a:lnTo>
                <a:lnTo>
                  <a:pt x="1488222" y="1482948"/>
                </a:lnTo>
                <a:lnTo>
                  <a:pt x="1480015" y="1467277"/>
                </a:lnTo>
                <a:cubicBezTo>
                  <a:pt x="1476780" y="1466752"/>
                  <a:pt x="1468905" y="1468657"/>
                  <a:pt x="1467994" y="1466916"/>
                </a:cubicBezTo>
                <a:cubicBezTo>
                  <a:pt x="1467083" y="1465174"/>
                  <a:pt x="1476368" y="1460313"/>
                  <a:pt x="1476368" y="1460313"/>
                </a:cubicBezTo>
                <a:cubicBezTo>
                  <a:pt x="1473133" y="1459787"/>
                  <a:pt x="1390238" y="1414453"/>
                  <a:pt x="1386591" y="1407488"/>
                </a:cubicBezTo>
                <a:lnTo>
                  <a:pt x="1354343" y="1391095"/>
                </a:lnTo>
                <a:cubicBezTo>
                  <a:pt x="1352022" y="1392310"/>
                  <a:pt x="1343234" y="1392475"/>
                  <a:pt x="1342321" y="1390734"/>
                </a:cubicBezTo>
                <a:cubicBezTo>
                  <a:pt x="1341411" y="1388993"/>
                  <a:pt x="1350697" y="1384131"/>
                  <a:pt x="1350697" y="1384131"/>
                </a:cubicBezTo>
                <a:cubicBezTo>
                  <a:pt x="1343403" y="1370201"/>
                  <a:pt x="1343403" y="1370201"/>
                  <a:pt x="1324831" y="1379926"/>
                </a:cubicBezTo>
                <a:cubicBezTo>
                  <a:pt x="1320273" y="1371221"/>
                  <a:pt x="1312810" y="1379565"/>
                  <a:pt x="1308251" y="1370859"/>
                </a:cubicBezTo>
                <a:lnTo>
                  <a:pt x="1320441" y="1348946"/>
                </a:lnTo>
                <a:lnTo>
                  <a:pt x="1261003" y="1320168"/>
                </a:lnTo>
                <a:cubicBezTo>
                  <a:pt x="1254039" y="1323817"/>
                  <a:pt x="1248071" y="1318065"/>
                  <a:pt x="1246248" y="1314584"/>
                </a:cubicBezTo>
                <a:cubicBezTo>
                  <a:pt x="1243513" y="1309360"/>
                  <a:pt x="1215824" y="1301675"/>
                  <a:pt x="1214000" y="1298192"/>
                </a:cubicBezTo>
                <a:lnTo>
                  <a:pt x="1190456" y="1292772"/>
                </a:lnTo>
                <a:cubicBezTo>
                  <a:pt x="1174872" y="1274309"/>
                  <a:pt x="1046635" y="1170629"/>
                  <a:pt x="1023590" y="1160511"/>
                </a:cubicBezTo>
                <a:cubicBezTo>
                  <a:pt x="1014803" y="1160675"/>
                  <a:pt x="1007923" y="1153185"/>
                  <a:pt x="1004275" y="1146220"/>
                </a:cubicBezTo>
                <a:cubicBezTo>
                  <a:pt x="1004275" y="1146220"/>
                  <a:pt x="908199" y="1070071"/>
                  <a:pt x="880511" y="1062383"/>
                </a:cubicBezTo>
                <a:cubicBezTo>
                  <a:pt x="877778" y="1057159"/>
                  <a:pt x="874131" y="1050195"/>
                  <a:pt x="874628" y="1045497"/>
                </a:cubicBezTo>
                <a:cubicBezTo>
                  <a:pt x="879270" y="1043067"/>
                  <a:pt x="888472" y="1049341"/>
                  <a:pt x="890297" y="1052823"/>
                </a:cubicBezTo>
                <a:cubicBezTo>
                  <a:pt x="911189" y="1041883"/>
                  <a:pt x="924948" y="1056864"/>
                  <a:pt x="931332" y="1069052"/>
                </a:cubicBezTo>
                <a:lnTo>
                  <a:pt x="944263" y="1071154"/>
                </a:lnTo>
                <a:cubicBezTo>
                  <a:pt x="948821" y="1079859"/>
                  <a:pt x="956285" y="1071516"/>
                  <a:pt x="960843" y="1080221"/>
                </a:cubicBezTo>
                <a:lnTo>
                  <a:pt x="990769" y="1097829"/>
                </a:lnTo>
                <a:cubicBezTo>
                  <a:pt x="998062" y="1111758"/>
                  <a:pt x="1036861" y="1118065"/>
                  <a:pt x="1036861" y="1118065"/>
                </a:cubicBezTo>
                <a:lnTo>
                  <a:pt x="1062643" y="1133406"/>
                </a:lnTo>
                <a:cubicBezTo>
                  <a:pt x="1070848" y="1149076"/>
                  <a:pt x="1097794" y="1132749"/>
                  <a:pt x="1104176" y="1144936"/>
                </a:cubicBezTo>
                <a:cubicBezTo>
                  <a:pt x="1085601" y="1154662"/>
                  <a:pt x="1129542" y="1153840"/>
                  <a:pt x="1132775" y="1154367"/>
                </a:cubicBezTo>
                <a:lnTo>
                  <a:pt x="1170577" y="1170069"/>
                </a:lnTo>
                <a:cubicBezTo>
                  <a:pt x="1186828" y="1161561"/>
                  <a:pt x="1198268" y="1177755"/>
                  <a:pt x="1207553" y="1172892"/>
                </a:cubicBezTo>
                <a:cubicBezTo>
                  <a:pt x="1209875" y="1171678"/>
                  <a:pt x="1211286" y="1168721"/>
                  <a:pt x="1212693" y="1165763"/>
                </a:cubicBezTo>
                <a:cubicBezTo>
                  <a:pt x="1215927" y="1166291"/>
                  <a:pt x="1224715" y="1166127"/>
                  <a:pt x="1226539" y="1169607"/>
                </a:cubicBezTo>
                <a:cubicBezTo>
                  <a:pt x="1228362" y="1173089"/>
                  <a:pt x="1221397" y="1176736"/>
                  <a:pt x="1219075" y="1177952"/>
                </a:cubicBezTo>
                <a:cubicBezTo>
                  <a:pt x="1220899" y="1181434"/>
                  <a:pt x="1224134" y="1181960"/>
                  <a:pt x="1228775" y="1179528"/>
                </a:cubicBezTo>
                <a:cubicBezTo>
                  <a:pt x="1233417" y="1177098"/>
                  <a:pt x="1237151" y="1172925"/>
                  <a:pt x="1238559" y="1169968"/>
                </a:cubicBezTo>
                <a:lnTo>
                  <a:pt x="1259867" y="1165467"/>
                </a:lnTo>
                <a:lnTo>
                  <a:pt x="1264425" y="1174172"/>
                </a:lnTo>
                <a:lnTo>
                  <a:pt x="1276446" y="1174535"/>
                </a:lnTo>
                <a:lnTo>
                  <a:pt x="1289793" y="1183075"/>
                </a:lnTo>
                <a:lnTo>
                  <a:pt x="1293438" y="1190040"/>
                </a:lnTo>
                <a:lnTo>
                  <a:pt x="1305460" y="1190402"/>
                </a:lnTo>
                <a:cubicBezTo>
                  <a:pt x="1309107" y="1197366"/>
                  <a:pt x="1323779" y="1214088"/>
                  <a:pt x="1335386" y="1208010"/>
                </a:cubicBezTo>
                <a:cubicBezTo>
                  <a:pt x="1343177" y="1217242"/>
                  <a:pt x="1385865" y="1259226"/>
                  <a:pt x="1406760" y="1248287"/>
                </a:cubicBezTo>
                <a:cubicBezTo>
                  <a:pt x="1411404" y="1245855"/>
                  <a:pt x="1409580" y="1242371"/>
                  <a:pt x="1408668" y="1240632"/>
                </a:cubicBezTo>
                <a:cubicBezTo>
                  <a:pt x="1400464" y="1224961"/>
                  <a:pt x="1354870" y="1200026"/>
                  <a:pt x="1335969" y="1192176"/>
                </a:cubicBezTo>
                <a:cubicBezTo>
                  <a:pt x="1332736" y="1191649"/>
                  <a:pt x="1324860" y="1193555"/>
                  <a:pt x="1323947" y="1191814"/>
                </a:cubicBezTo>
                <a:cubicBezTo>
                  <a:pt x="1323036" y="1190073"/>
                  <a:pt x="1332322" y="1185211"/>
                  <a:pt x="1332322" y="1185211"/>
                </a:cubicBezTo>
                <a:cubicBezTo>
                  <a:pt x="1338375" y="1179823"/>
                  <a:pt x="1337050" y="1171642"/>
                  <a:pt x="1334315" y="1166419"/>
                </a:cubicBezTo>
                <a:lnTo>
                  <a:pt x="1328845" y="1155972"/>
                </a:lnTo>
                <a:lnTo>
                  <a:pt x="1311682" y="1162739"/>
                </a:lnTo>
                <a:cubicBezTo>
                  <a:pt x="1309860" y="1159259"/>
                  <a:pt x="1305299" y="1150553"/>
                  <a:pt x="1298335" y="1154199"/>
                </a:cubicBezTo>
                <a:cubicBezTo>
                  <a:pt x="1299331" y="1144802"/>
                  <a:pt x="1293364" y="1139055"/>
                  <a:pt x="1281757" y="1145133"/>
                </a:cubicBezTo>
                <a:lnTo>
                  <a:pt x="1268081" y="1119015"/>
                </a:lnTo>
                <a:cubicBezTo>
                  <a:pt x="1256474" y="1125092"/>
                  <a:pt x="1200026" y="1068127"/>
                  <a:pt x="1195467" y="1059421"/>
                </a:cubicBezTo>
                <a:cubicBezTo>
                  <a:pt x="1193642" y="1055939"/>
                  <a:pt x="1191819" y="1052458"/>
                  <a:pt x="1198785" y="1048810"/>
                </a:cubicBezTo>
                <a:cubicBezTo>
                  <a:pt x="1203428" y="1046379"/>
                  <a:pt x="1212215" y="1046216"/>
                  <a:pt x="1217769" y="1045526"/>
                </a:cubicBezTo>
                <a:lnTo>
                  <a:pt x="1230532" y="1069902"/>
                </a:lnTo>
                <a:lnTo>
                  <a:pt x="1254576" y="1070623"/>
                </a:lnTo>
                <a:lnTo>
                  <a:pt x="1280357" y="1085965"/>
                </a:lnTo>
                <a:cubicBezTo>
                  <a:pt x="1283590" y="1086490"/>
                  <a:pt x="1286823" y="1087017"/>
                  <a:pt x="1287734" y="1088758"/>
                </a:cubicBezTo>
                <a:cubicBezTo>
                  <a:pt x="1291381" y="1095722"/>
                  <a:pt x="1283008" y="1102325"/>
                  <a:pt x="1301579" y="1092600"/>
                </a:cubicBezTo>
                <a:lnTo>
                  <a:pt x="1330264" y="1090891"/>
                </a:lnTo>
                <a:lnTo>
                  <a:pt x="1347757" y="1101701"/>
                </a:lnTo>
                <a:cubicBezTo>
                  <a:pt x="1354719" y="1098053"/>
                  <a:pt x="1358865" y="1100319"/>
                  <a:pt x="1360688" y="1103802"/>
                </a:cubicBezTo>
                <a:cubicBezTo>
                  <a:pt x="1375275" y="1131661"/>
                  <a:pt x="1384316" y="1098086"/>
                  <a:pt x="1394346" y="1117238"/>
                </a:cubicBezTo>
                <a:lnTo>
                  <a:pt x="1396168" y="1120721"/>
                </a:lnTo>
                <a:cubicBezTo>
                  <a:pt x="1404957" y="1120557"/>
                  <a:pt x="1415155" y="1117434"/>
                  <a:pt x="1422119" y="1113790"/>
                </a:cubicBezTo>
                <a:cubicBezTo>
                  <a:pt x="1417560" y="1105082"/>
                  <a:pt x="1427757" y="1101961"/>
                  <a:pt x="1422287" y="1091514"/>
                </a:cubicBezTo>
                <a:cubicBezTo>
                  <a:pt x="1418641" y="1084550"/>
                  <a:pt x="1413584" y="1080543"/>
                  <a:pt x="1403884" y="1078966"/>
                </a:cubicBezTo>
                <a:cubicBezTo>
                  <a:pt x="1402974" y="1077225"/>
                  <a:pt x="1398415" y="1068519"/>
                  <a:pt x="1403059" y="1066087"/>
                </a:cubicBezTo>
                <a:cubicBezTo>
                  <a:pt x="1405379" y="1064872"/>
                  <a:pt x="1409524" y="1067139"/>
                  <a:pt x="1410436" y="1068880"/>
                </a:cubicBezTo>
                <a:cubicBezTo>
                  <a:pt x="1419724" y="1064018"/>
                  <a:pt x="1414251" y="1053570"/>
                  <a:pt x="1411517" y="1048347"/>
                </a:cubicBezTo>
                <a:lnTo>
                  <a:pt x="1406959" y="1039642"/>
                </a:lnTo>
                <a:cubicBezTo>
                  <a:pt x="1399582" y="1036850"/>
                  <a:pt x="1388968" y="1033531"/>
                  <a:pt x="1380182" y="1033696"/>
                </a:cubicBezTo>
                <a:lnTo>
                  <a:pt x="1371062" y="1016284"/>
                </a:lnTo>
                <a:lnTo>
                  <a:pt x="1342463" y="1006856"/>
                </a:lnTo>
                <a:cubicBezTo>
                  <a:pt x="1338818" y="999891"/>
                  <a:pt x="1327708" y="1001271"/>
                  <a:pt x="1324061" y="994307"/>
                </a:cubicBezTo>
                <a:cubicBezTo>
                  <a:pt x="1352333" y="986160"/>
                  <a:pt x="1356976" y="983728"/>
                  <a:pt x="1375793" y="1002717"/>
                </a:cubicBezTo>
                <a:cubicBezTo>
                  <a:pt x="1394364" y="992991"/>
                  <a:pt x="1451810" y="1040562"/>
                  <a:pt x="1456452" y="1038130"/>
                </a:cubicBezTo>
                <a:cubicBezTo>
                  <a:pt x="1472703" y="1029622"/>
                  <a:pt x="1491605" y="1037473"/>
                  <a:pt x="1497074" y="1047919"/>
                </a:cubicBezTo>
                <a:lnTo>
                  <a:pt x="1573674" y="1069929"/>
                </a:lnTo>
                <a:cubicBezTo>
                  <a:pt x="1584615" y="1090822"/>
                  <a:pt x="1634935" y="1102188"/>
                  <a:pt x="1645876" y="1123083"/>
                </a:cubicBezTo>
                <a:cubicBezTo>
                  <a:pt x="1655161" y="1118220"/>
                  <a:pt x="1714101" y="1151696"/>
                  <a:pt x="1716837" y="1156919"/>
                </a:cubicBezTo>
                <a:lnTo>
                  <a:pt x="1741791" y="1159382"/>
                </a:lnTo>
                <a:cubicBezTo>
                  <a:pt x="1749996" y="1175053"/>
                  <a:pt x="1743116" y="1167563"/>
                  <a:pt x="1759281" y="1170191"/>
                </a:cubicBezTo>
                <a:cubicBezTo>
                  <a:pt x="1763840" y="1178897"/>
                  <a:pt x="1756378" y="1187241"/>
                  <a:pt x="1760937" y="1195947"/>
                </a:cubicBezTo>
                <a:lnTo>
                  <a:pt x="1758943" y="1214739"/>
                </a:lnTo>
                <a:cubicBezTo>
                  <a:pt x="1758943" y="1214739"/>
                  <a:pt x="1761679" y="1219962"/>
                  <a:pt x="1763999" y="1218747"/>
                </a:cubicBezTo>
                <a:cubicBezTo>
                  <a:pt x="1768643" y="1216315"/>
                  <a:pt x="1767487" y="1185862"/>
                  <a:pt x="1767986" y="1181164"/>
                </a:cubicBezTo>
                <a:cubicBezTo>
                  <a:pt x="1774950" y="1177516"/>
                  <a:pt x="1783737" y="1177353"/>
                  <a:pt x="1786472" y="1182576"/>
                </a:cubicBezTo>
                <a:cubicBezTo>
                  <a:pt x="1792939" y="1183627"/>
                  <a:pt x="1846080" y="1189080"/>
                  <a:pt x="1848815" y="1194303"/>
                </a:cubicBezTo>
                <a:cubicBezTo>
                  <a:pt x="1849727" y="1196045"/>
                  <a:pt x="1845083" y="1198476"/>
                  <a:pt x="1842763" y="1199690"/>
                </a:cubicBezTo>
                <a:cubicBezTo>
                  <a:pt x="1837622" y="1206820"/>
                  <a:pt x="1839857" y="1216740"/>
                  <a:pt x="1843504" y="1223705"/>
                </a:cubicBezTo>
                <a:cubicBezTo>
                  <a:pt x="1861080" y="1223378"/>
                  <a:pt x="1878985" y="1240624"/>
                  <a:pt x="1883629" y="1238193"/>
                </a:cubicBezTo>
                <a:cubicBezTo>
                  <a:pt x="1899878" y="1229684"/>
                  <a:pt x="1897473" y="1242036"/>
                  <a:pt x="1907585" y="1250052"/>
                </a:cubicBezTo>
                <a:lnTo>
                  <a:pt x="1933452" y="1254257"/>
                </a:lnTo>
                <a:cubicBezTo>
                  <a:pt x="1938094" y="1251826"/>
                  <a:pt x="1939007" y="1253567"/>
                  <a:pt x="1940830" y="1257049"/>
                </a:cubicBezTo>
                <a:cubicBezTo>
                  <a:pt x="1942653" y="1260532"/>
                  <a:pt x="1944392" y="1275150"/>
                  <a:pt x="1953679" y="1270288"/>
                </a:cubicBezTo>
                <a:lnTo>
                  <a:pt x="1974985" y="1265788"/>
                </a:lnTo>
                <a:cubicBezTo>
                  <a:pt x="1970427" y="1257082"/>
                  <a:pt x="1981950" y="1262141"/>
                  <a:pt x="1986096" y="1264408"/>
                </a:cubicBezTo>
                <a:lnTo>
                  <a:pt x="1975314" y="1283363"/>
                </a:lnTo>
                <a:lnTo>
                  <a:pt x="1985512" y="1280242"/>
                </a:lnTo>
                <a:cubicBezTo>
                  <a:pt x="1990155" y="1277811"/>
                  <a:pt x="1990654" y="1273113"/>
                  <a:pt x="1988829" y="1269630"/>
                </a:cubicBezTo>
                <a:lnTo>
                  <a:pt x="2013455" y="1254518"/>
                </a:lnTo>
                <a:lnTo>
                  <a:pt x="2001021" y="1247718"/>
                </a:lnTo>
                <a:cubicBezTo>
                  <a:pt x="1998286" y="1242495"/>
                  <a:pt x="1993229" y="1238487"/>
                  <a:pt x="1985352" y="1240392"/>
                </a:cubicBezTo>
                <a:cubicBezTo>
                  <a:pt x="1982617" y="1235169"/>
                  <a:pt x="1976648" y="1229421"/>
                  <a:pt x="1968773" y="1231325"/>
                </a:cubicBezTo>
                <a:cubicBezTo>
                  <a:pt x="1963716" y="1227317"/>
                  <a:pt x="1958660" y="1223309"/>
                  <a:pt x="1955924" y="1218086"/>
                </a:cubicBezTo>
                <a:cubicBezTo>
                  <a:pt x="1954101" y="1214603"/>
                  <a:pt x="1954599" y="1209906"/>
                  <a:pt x="1961563" y="1206260"/>
                </a:cubicBezTo>
                <a:lnTo>
                  <a:pt x="1980964" y="1209412"/>
                </a:lnTo>
                <a:cubicBezTo>
                  <a:pt x="1982787" y="1212895"/>
                  <a:pt x="1986433" y="1219860"/>
                  <a:pt x="1994309" y="1217954"/>
                </a:cubicBezTo>
                <a:cubicBezTo>
                  <a:pt x="1998868" y="1226660"/>
                  <a:pt x="2012711" y="1230504"/>
                  <a:pt x="2025645" y="1232605"/>
                </a:cubicBezTo>
                <a:cubicBezTo>
                  <a:pt x="2030203" y="1241311"/>
                  <a:pt x="2044047" y="1245156"/>
                  <a:pt x="2056070" y="1245515"/>
                </a:cubicBezTo>
                <a:lnTo>
                  <a:pt x="2074472" y="1258066"/>
                </a:lnTo>
                <a:cubicBezTo>
                  <a:pt x="2086493" y="1258427"/>
                  <a:pt x="2102077" y="1276890"/>
                  <a:pt x="2108044" y="1282638"/>
                </a:cubicBezTo>
                <a:cubicBezTo>
                  <a:pt x="2108044" y="1282638"/>
                  <a:pt x="2110780" y="1287862"/>
                  <a:pt x="2113101" y="1286647"/>
                </a:cubicBezTo>
                <a:cubicBezTo>
                  <a:pt x="2117743" y="1284216"/>
                  <a:pt x="2119652" y="1276561"/>
                  <a:pt x="2120151" y="1271864"/>
                </a:cubicBezTo>
                <a:cubicBezTo>
                  <a:pt x="2136729" y="1280929"/>
                  <a:pt x="2156540" y="1290522"/>
                  <a:pt x="2167070" y="1304976"/>
                </a:cubicBezTo>
                <a:cubicBezTo>
                  <a:pt x="2169390" y="1303761"/>
                  <a:pt x="2171712" y="1302545"/>
                  <a:pt x="2172623" y="1304287"/>
                </a:cubicBezTo>
                <a:cubicBezTo>
                  <a:pt x="2174447" y="1307769"/>
                  <a:pt x="2171628" y="1313682"/>
                  <a:pt x="2170218" y="1316639"/>
                </a:cubicBezTo>
                <a:lnTo>
                  <a:pt x="2183564" y="1325181"/>
                </a:lnTo>
                <a:cubicBezTo>
                  <a:pt x="2216648" y="1292328"/>
                  <a:pt x="2209345" y="1340523"/>
                  <a:pt x="2237203" y="1325936"/>
                </a:cubicBezTo>
                <a:lnTo>
                  <a:pt x="2245164" y="1326453"/>
                </a:lnTo>
                <a:lnTo>
                  <a:pt x="2181010" y="1224263"/>
                </a:lnTo>
                <a:cubicBezTo>
                  <a:pt x="2173631" y="1221471"/>
                  <a:pt x="2165339" y="1216939"/>
                  <a:pt x="2161695" y="1209974"/>
                </a:cubicBezTo>
                <a:cubicBezTo>
                  <a:pt x="2135256" y="1159481"/>
                  <a:pt x="2103176" y="1120815"/>
                  <a:pt x="2077650" y="1072062"/>
                </a:cubicBezTo>
                <a:cubicBezTo>
                  <a:pt x="2074914" y="1066839"/>
                  <a:pt x="2071768" y="1055175"/>
                  <a:pt x="2060160" y="1061253"/>
                </a:cubicBezTo>
                <a:cubicBezTo>
                  <a:pt x="2056513" y="1054288"/>
                  <a:pt x="2056099" y="1047850"/>
                  <a:pt x="2060330" y="1038980"/>
                </a:cubicBezTo>
                <a:cubicBezTo>
                  <a:pt x="2040271" y="1000676"/>
                  <a:pt x="2021623" y="959413"/>
                  <a:pt x="2003888" y="919891"/>
                </a:cubicBezTo>
                <a:cubicBezTo>
                  <a:pt x="2018973" y="943052"/>
                  <a:pt x="2050637" y="975280"/>
                  <a:pt x="2062489" y="997915"/>
                </a:cubicBezTo>
                <a:cubicBezTo>
                  <a:pt x="2069453" y="994267"/>
                  <a:pt x="2073600" y="996535"/>
                  <a:pt x="2076335" y="1001758"/>
                </a:cubicBezTo>
                <a:cubicBezTo>
                  <a:pt x="2080893" y="1010464"/>
                  <a:pt x="2080808" y="1021601"/>
                  <a:pt x="2079811" y="1030996"/>
                </a:cubicBezTo>
                <a:cubicBezTo>
                  <a:pt x="2087104" y="1044926"/>
                  <a:pt x="2100206" y="1024754"/>
                  <a:pt x="2105676" y="1035201"/>
                </a:cubicBezTo>
                <a:cubicBezTo>
                  <a:pt x="2112971" y="1049130"/>
                  <a:pt x="2114212" y="1068446"/>
                  <a:pt x="2119183" y="1083592"/>
                </a:cubicBezTo>
                <a:lnTo>
                  <a:pt x="2134852" y="1090918"/>
                </a:lnTo>
                <a:cubicBezTo>
                  <a:pt x="2145791" y="1111812"/>
                  <a:pt x="2164194" y="1124362"/>
                  <a:pt x="2177457" y="1144040"/>
                </a:cubicBezTo>
                <a:lnTo>
                  <a:pt x="2206142" y="1142331"/>
                </a:lnTo>
                <a:lnTo>
                  <a:pt x="2213434" y="1156260"/>
                </a:lnTo>
                <a:lnTo>
                  <a:pt x="2206885" y="1166346"/>
                </a:lnTo>
                <a:cubicBezTo>
                  <a:pt x="2212355" y="1176791"/>
                  <a:pt x="2226368" y="1158362"/>
                  <a:pt x="2233662" y="1172290"/>
                </a:cubicBezTo>
                <a:cubicBezTo>
                  <a:pt x="2238220" y="1180997"/>
                  <a:pt x="2232580" y="1192823"/>
                  <a:pt x="2237139" y="1201529"/>
                </a:cubicBezTo>
                <a:cubicBezTo>
                  <a:pt x="2253390" y="1193020"/>
                  <a:pt x="2255710" y="1191805"/>
                  <a:pt x="2263004" y="1205734"/>
                </a:cubicBezTo>
                <a:cubicBezTo>
                  <a:pt x="2261595" y="1208691"/>
                  <a:pt x="2252637" y="1231129"/>
                  <a:pt x="2266567" y="1223836"/>
                </a:cubicBezTo>
                <a:cubicBezTo>
                  <a:pt x="2272036" y="1234284"/>
                  <a:pt x="2287122" y="1257443"/>
                  <a:pt x="2305693" y="1247719"/>
                </a:cubicBezTo>
                <a:cubicBezTo>
                  <a:pt x="2307019" y="1255899"/>
                  <a:pt x="2315308" y="1260432"/>
                  <a:pt x="2326915" y="1254355"/>
                </a:cubicBezTo>
                <a:cubicBezTo>
                  <a:pt x="2335120" y="1270026"/>
                  <a:pt x="2331804" y="1280637"/>
                  <a:pt x="2355019" y="1268480"/>
                </a:cubicBezTo>
                <a:cubicBezTo>
                  <a:pt x="2357753" y="1273704"/>
                  <a:pt x="2361399" y="1280668"/>
                  <a:pt x="2368778" y="1283461"/>
                </a:cubicBezTo>
                <a:cubicBezTo>
                  <a:pt x="2373422" y="1281031"/>
                  <a:pt x="2363393" y="1261876"/>
                  <a:pt x="2362482" y="1260136"/>
                </a:cubicBezTo>
                <a:lnTo>
                  <a:pt x="2340187" y="1211910"/>
                </a:lnTo>
                <a:cubicBezTo>
                  <a:pt x="2337453" y="1206686"/>
                  <a:pt x="2317396" y="1168380"/>
                  <a:pt x="2305787" y="1174459"/>
                </a:cubicBezTo>
                <a:lnTo>
                  <a:pt x="2268408" y="1103072"/>
                </a:lnTo>
                <a:cubicBezTo>
                  <a:pt x="2285328" y="1067590"/>
                  <a:pt x="2241801" y="1074852"/>
                  <a:pt x="2232684" y="1057440"/>
                </a:cubicBezTo>
                <a:cubicBezTo>
                  <a:pt x="2233680" y="1048044"/>
                  <a:pt x="2236086" y="1035692"/>
                  <a:pt x="2231528" y="1026986"/>
                </a:cubicBezTo>
                <a:cubicBezTo>
                  <a:pt x="2229703" y="1023504"/>
                  <a:pt x="2225560" y="1021236"/>
                  <a:pt x="2218596" y="1024883"/>
                </a:cubicBezTo>
                <a:lnTo>
                  <a:pt x="2185277" y="966901"/>
                </a:lnTo>
                <a:lnTo>
                  <a:pt x="2201114" y="951953"/>
                </a:lnTo>
                <a:cubicBezTo>
                  <a:pt x="2213876" y="976327"/>
                  <a:pt x="2233192" y="990619"/>
                  <a:pt x="2245042" y="1013253"/>
                </a:cubicBezTo>
                <a:cubicBezTo>
                  <a:pt x="2234348" y="1021072"/>
                  <a:pt x="2243878" y="1044924"/>
                  <a:pt x="2255486" y="1038846"/>
                </a:cubicBezTo>
                <a:lnTo>
                  <a:pt x="2257806" y="1037631"/>
                </a:lnTo>
                <a:cubicBezTo>
                  <a:pt x="2274217" y="1068970"/>
                  <a:pt x="2299001" y="1093709"/>
                  <a:pt x="2315412" y="1125049"/>
                </a:cubicBezTo>
                <a:lnTo>
                  <a:pt x="2333815" y="1137597"/>
                </a:lnTo>
                <a:cubicBezTo>
                  <a:pt x="2337462" y="1144562"/>
                  <a:pt x="2342932" y="1155009"/>
                  <a:pt x="2356860" y="1147717"/>
                </a:cubicBezTo>
                <a:cubicBezTo>
                  <a:pt x="2352302" y="1139010"/>
                  <a:pt x="2317405" y="1106257"/>
                  <a:pt x="2338297" y="1095317"/>
                </a:cubicBezTo>
                <a:lnTo>
                  <a:pt x="2342942" y="1092886"/>
                </a:lnTo>
                <a:lnTo>
                  <a:pt x="2328355" y="1065028"/>
                </a:lnTo>
                <a:cubicBezTo>
                  <a:pt x="2328355" y="1065028"/>
                  <a:pt x="2325619" y="1059805"/>
                  <a:pt x="2327939" y="1058589"/>
                </a:cubicBezTo>
                <a:cubicBezTo>
                  <a:pt x="2327939" y="1058589"/>
                  <a:pt x="2354633" y="1075671"/>
                  <a:pt x="2356456" y="1079153"/>
                </a:cubicBezTo>
                <a:cubicBezTo>
                  <a:pt x="2361014" y="1087859"/>
                  <a:pt x="2391025" y="1094329"/>
                  <a:pt x="2396494" y="1104778"/>
                </a:cubicBezTo>
                <a:cubicBezTo>
                  <a:pt x="2401055" y="1113482"/>
                  <a:pt x="2427079" y="1157539"/>
                  <a:pt x="2441009" y="1150244"/>
                </a:cubicBezTo>
                <a:cubicBezTo>
                  <a:pt x="2449713" y="1161216"/>
                  <a:pt x="2486516" y="1186314"/>
                  <a:pt x="2491076" y="1195021"/>
                </a:cubicBezTo>
                <a:cubicBezTo>
                  <a:pt x="2493811" y="1200243"/>
                  <a:pt x="2497871" y="1213648"/>
                  <a:pt x="2509479" y="1207571"/>
                </a:cubicBezTo>
                <a:cubicBezTo>
                  <a:pt x="2515489" y="1207750"/>
                  <a:pt x="2525913" y="1220595"/>
                  <a:pt x="2536577" y="1232483"/>
                </a:cubicBezTo>
                <a:lnTo>
                  <a:pt x="2538447" y="1233740"/>
                </a:lnTo>
                <a:lnTo>
                  <a:pt x="2547507" y="1222335"/>
                </a:lnTo>
                <a:lnTo>
                  <a:pt x="2534640" y="1213252"/>
                </a:lnTo>
                <a:cubicBezTo>
                  <a:pt x="2520238" y="1206929"/>
                  <a:pt x="2506743" y="1202347"/>
                  <a:pt x="2504920" y="1198864"/>
                </a:cubicBezTo>
                <a:cubicBezTo>
                  <a:pt x="2491246" y="1172748"/>
                  <a:pt x="2466132" y="1130434"/>
                  <a:pt x="2437118" y="1114566"/>
                </a:cubicBezTo>
                <a:lnTo>
                  <a:pt x="2423442" y="1088449"/>
                </a:lnTo>
                <a:lnTo>
                  <a:pt x="2435050" y="1082372"/>
                </a:lnTo>
                <a:cubicBezTo>
                  <a:pt x="2442014" y="1078724"/>
                  <a:pt x="2444751" y="1083948"/>
                  <a:pt x="2446572" y="1087430"/>
                </a:cubicBezTo>
                <a:cubicBezTo>
                  <a:pt x="2453867" y="1101360"/>
                  <a:pt x="2451959" y="1109015"/>
                  <a:pt x="2472852" y="1098075"/>
                </a:cubicBezTo>
                <a:cubicBezTo>
                  <a:pt x="2479234" y="1110262"/>
                  <a:pt x="2486358" y="1146466"/>
                  <a:pt x="2514216" y="1131880"/>
                </a:cubicBezTo>
                <a:cubicBezTo>
                  <a:pt x="2521510" y="1145807"/>
                  <a:pt x="2528719" y="1170873"/>
                  <a:pt x="2550441" y="1172812"/>
                </a:cubicBezTo>
                <a:lnTo>
                  <a:pt x="2551207" y="1173333"/>
                </a:lnTo>
                <a:lnTo>
                  <a:pt x="2561894" y="1160081"/>
                </a:lnTo>
                <a:cubicBezTo>
                  <a:pt x="2569284" y="1153717"/>
                  <a:pt x="2577305" y="1147854"/>
                  <a:pt x="2578466" y="1147248"/>
                </a:cubicBezTo>
                <a:cubicBezTo>
                  <a:pt x="2575647" y="1153161"/>
                  <a:pt x="2571331" y="1173168"/>
                  <a:pt x="2564366" y="1176815"/>
                </a:cubicBezTo>
                <a:cubicBezTo>
                  <a:pt x="2562045" y="1178030"/>
                  <a:pt x="2561134" y="1176289"/>
                  <a:pt x="2560220" y="1174548"/>
                </a:cubicBezTo>
                <a:lnTo>
                  <a:pt x="2554102" y="1175306"/>
                </a:lnTo>
                <a:lnTo>
                  <a:pt x="2568840" y="1185361"/>
                </a:lnTo>
                <a:lnTo>
                  <a:pt x="2571662" y="1189192"/>
                </a:lnTo>
                <a:lnTo>
                  <a:pt x="2576886" y="1172478"/>
                </a:lnTo>
                <a:cubicBezTo>
                  <a:pt x="2581529" y="1170048"/>
                  <a:pt x="2590815" y="1165184"/>
                  <a:pt x="2590401" y="1158745"/>
                </a:cubicBezTo>
                <a:cubicBezTo>
                  <a:pt x="2602007" y="1152668"/>
                  <a:pt x="2609971" y="1139624"/>
                  <a:pt x="2615609" y="1127799"/>
                </a:cubicBezTo>
                <a:cubicBezTo>
                  <a:pt x="2622573" y="1124151"/>
                  <a:pt x="2628626" y="1118764"/>
                  <a:pt x="2628213" y="1112325"/>
                </a:cubicBezTo>
                <a:cubicBezTo>
                  <a:pt x="2644961" y="1099118"/>
                  <a:pt x="2657650" y="1072508"/>
                  <a:pt x="2676223" y="1062783"/>
                </a:cubicBezTo>
                <a:cubicBezTo>
                  <a:pt x="2686007" y="1053222"/>
                  <a:pt x="2691646" y="1041396"/>
                  <a:pt x="2694964" y="1030784"/>
                </a:cubicBezTo>
                <a:lnTo>
                  <a:pt x="2724316" y="1002105"/>
                </a:lnTo>
                <a:cubicBezTo>
                  <a:pt x="2719757" y="993399"/>
                  <a:pt x="2743968" y="971848"/>
                  <a:pt x="2752344" y="965244"/>
                </a:cubicBezTo>
                <a:cubicBezTo>
                  <a:pt x="2747785" y="956538"/>
                  <a:pt x="2755248" y="948194"/>
                  <a:pt x="2751601" y="941229"/>
                </a:cubicBezTo>
                <a:cubicBezTo>
                  <a:pt x="2759478" y="939324"/>
                  <a:pt x="2778960" y="931339"/>
                  <a:pt x="2774402" y="922634"/>
                </a:cubicBezTo>
                <a:lnTo>
                  <a:pt x="2797618" y="910479"/>
                </a:lnTo>
                <a:cubicBezTo>
                  <a:pt x="2807900" y="896221"/>
                  <a:pt x="2818682" y="877265"/>
                  <a:pt x="2822496" y="861956"/>
                </a:cubicBezTo>
                <a:cubicBezTo>
                  <a:pt x="2829462" y="858308"/>
                  <a:pt x="2837836" y="851706"/>
                  <a:pt x="2837423" y="845266"/>
                </a:cubicBezTo>
                <a:cubicBezTo>
                  <a:pt x="2842064" y="842836"/>
                  <a:pt x="2852760" y="835017"/>
                  <a:pt x="2850026" y="829792"/>
                </a:cubicBezTo>
                <a:lnTo>
                  <a:pt x="2862957" y="831896"/>
                </a:lnTo>
                <a:cubicBezTo>
                  <a:pt x="2859895" y="809096"/>
                  <a:pt x="2915121" y="722496"/>
                  <a:pt x="2919021" y="696050"/>
                </a:cubicBezTo>
                <a:lnTo>
                  <a:pt x="2928807" y="686489"/>
                </a:lnTo>
                <a:lnTo>
                  <a:pt x="2933618" y="661784"/>
                </a:lnTo>
                <a:lnTo>
                  <a:pt x="2942492" y="650485"/>
                </a:lnTo>
                <a:lnTo>
                  <a:pt x="2948629" y="633960"/>
                </a:lnTo>
                <a:cubicBezTo>
                  <a:pt x="2957004" y="627355"/>
                  <a:pt x="2963554" y="617271"/>
                  <a:pt x="2967783" y="608401"/>
                </a:cubicBezTo>
                <a:lnTo>
                  <a:pt x="2968779" y="599005"/>
                </a:lnTo>
                <a:cubicBezTo>
                  <a:pt x="2980059" y="575350"/>
                  <a:pt x="3002860" y="556756"/>
                  <a:pt x="3006761" y="530310"/>
                </a:cubicBezTo>
                <a:cubicBezTo>
                  <a:pt x="3001704" y="526302"/>
                  <a:pt x="3000377" y="518122"/>
                  <a:pt x="3003199" y="512208"/>
                </a:cubicBezTo>
                <a:cubicBezTo>
                  <a:pt x="3010163" y="508562"/>
                  <a:pt x="3018538" y="501958"/>
                  <a:pt x="3014891" y="494993"/>
                </a:cubicBezTo>
                <a:lnTo>
                  <a:pt x="3013980" y="493252"/>
                </a:lnTo>
                <a:lnTo>
                  <a:pt x="3029318" y="483002"/>
                </a:lnTo>
                <a:cubicBezTo>
                  <a:pt x="3035954" y="461779"/>
                  <a:pt x="3048143" y="439868"/>
                  <a:pt x="3054778" y="418645"/>
                </a:cubicBezTo>
                <a:lnTo>
                  <a:pt x="3066800" y="419006"/>
                </a:lnTo>
                <a:cubicBezTo>
                  <a:pt x="3073932" y="393086"/>
                  <a:pt x="3072195" y="378466"/>
                  <a:pt x="3084884" y="351856"/>
                </a:cubicBezTo>
                <a:lnTo>
                  <a:pt x="3085466" y="336022"/>
                </a:lnTo>
                <a:lnTo>
                  <a:pt x="3103127" y="324555"/>
                </a:lnTo>
                <a:lnTo>
                  <a:pt x="3108522" y="284016"/>
                </a:lnTo>
                <a:cubicBezTo>
                  <a:pt x="3098907" y="271302"/>
                  <a:pt x="3113420" y="248174"/>
                  <a:pt x="3123702" y="233915"/>
                </a:cubicBezTo>
                <a:lnTo>
                  <a:pt x="3136221" y="229579"/>
                </a:lnTo>
                <a:lnTo>
                  <a:pt x="3137885" y="193212"/>
                </a:lnTo>
                <a:lnTo>
                  <a:pt x="3149990" y="182436"/>
                </a:lnTo>
                <a:cubicBezTo>
                  <a:pt x="3141954" y="144492"/>
                  <a:pt x="3164173" y="141732"/>
                  <a:pt x="3165423" y="98926"/>
                </a:cubicBezTo>
                <a:cubicBezTo>
                  <a:pt x="3164511" y="97185"/>
                  <a:pt x="3161362" y="85523"/>
                  <a:pt x="3163683" y="84306"/>
                </a:cubicBezTo>
                <a:cubicBezTo>
                  <a:pt x="3166006" y="83091"/>
                  <a:pt x="3181176" y="95115"/>
                  <a:pt x="3182087" y="96855"/>
                </a:cubicBezTo>
                <a:cubicBezTo>
                  <a:pt x="3184737" y="113215"/>
                  <a:pt x="3185065" y="130793"/>
                  <a:pt x="3192360" y="144722"/>
                </a:cubicBezTo>
                <a:lnTo>
                  <a:pt x="3186720" y="156548"/>
                </a:lnTo>
                <a:cubicBezTo>
                  <a:pt x="3186221" y="161247"/>
                  <a:pt x="3192435" y="195708"/>
                  <a:pt x="3188703" y="199880"/>
                </a:cubicBezTo>
                <a:cubicBezTo>
                  <a:pt x="3191354" y="216240"/>
                  <a:pt x="3185630" y="239204"/>
                  <a:pt x="3176259" y="255204"/>
                </a:cubicBezTo>
                <a:lnTo>
                  <a:pt x="3180648" y="286183"/>
                </a:lnTo>
                <a:cubicBezTo>
                  <a:pt x="3178740" y="293839"/>
                  <a:pt x="3160158" y="365685"/>
                  <a:pt x="3161982" y="369168"/>
                </a:cubicBezTo>
                <a:lnTo>
                  <a:pt x="3167537" y="368477"/>
                </a:lnTo>
                <a:lnTo>
                  <a:pt x="3184783" y="350574"/>
                </a:lnTo>
                <a:lnTo>
                  <a:pt x="3183872" y="348831"/>
                </a:lnTo>
                <a:cubicBezTo>
                  <a:pt x="3187105" y="349358"/>
                  <a:pt x="3191251" y="351624"/>
                  <a:pt x="3191251" y="351624"/>
                </a:cubicBezTo>
                <a:cubicBezTo>
                  <a:pt x="3184200" y="366407"/>
                  <a:pt x="3175742" y="384148"/>
                  <a:pt x="3175158" y="399983"/>
                </a:cubicBezTo>
                <a:lnTo>
                  <a:pt x="3188674" y="386251"/>
                </a:lnTo>
                <a:lnTo>
                  <a:pt x="3191579" y="369199"/>
                </a:lnTo>
                <a:lnTo>
                  <a:pt x="3201862" y="354941"/>
                </a:lnTo>
                <a:lnTo>
                  <a:pt x="3203940" y="325014"/>
                </a:lnTo>
                <a:cubicBezTo>
                  <a:pt x="3198468" y="314566"/>
                  <a:pt x="3211985" y="300835"/>
                  <a:pt x="3207426" y="292129"/>
                </a:cubicBezTo>
                <a:lnTo>
                  <a:pt x="3205603" y="288646"/>
                </a:lnTo>
                <a:cubicBezTo>
                  <a:pt x="3219288" y="252641"/>
                  <a:pt x="3213658" y="202344"/>
                  <a:pt x="3229165" y="169820"/>
                </a:cubicBezTo>
                <a:cubicBezTo>
                  <a:pt x="3219963" y="163546"/>
                  <a:pt x="3224193" y="154675"/>
                  <a:pt x="3234888" y="146856"/>
                </a:cubicBezTo>
                <a:lnTo>
                  <a:pt x="3230828" y="133451"/>
                </a:lnTo>
                <a:cubicBezTo>
                  <a:pt x="3236138" y="104049"/>
                  <a:pt x="3233076" y="81250"/>
                  <a:pt x="3247174" y="51684"/>
                </a:cubicBezTo>
                <a:cubicBezTo>
                  <a:pt x="3249411" y="61604"/>
                  <a:pt x="3247004" y="73958"/>
                  <a:pt x="3242774" y="82826"/>
                </a:cubicBezTo>
                <a:lnTo>
                  <a:pt x="3248160" y="104412"/>
                </a:lnTo>
                <a:lnTo>
                  <a:pt x="3249569" y="101454"/>
                </a:lnTo>
                <a:cubicBezTo>
                  <a:pt x="3257944" y="94850"/>
                  <a:pt x="3253216" y="108418"/>
                  <a:pt x="3251806" y="111375"/>
                </a:cubicBezTo>
                <a:cubicBezTo>
                  <a:pt x="3258688" y="118865"/>
                  <a:pt x="3260924" y="128787"/>
                  <a:pt x="3269214" y="133320"/>
                </a:cubicBezTo>
                <a:lnTo>
                  <a:pt x="3285868" y="193374"/>
                </a:lnTo>
                <a:cubicBezTo>
                  <a:pt x="3288190" y="192158"/>
                  <a:pt x="3295652" y="183813"/>
                  <a:pt x="3298388" y="189038"/>
                </a:cubicBezTo>
                <a:cubicBezTo>
                  <a:pt x="3300211" y="192519"/>
                  <a:pt x="3297391" y="198433"/>
                  <a:pt x="3296894" y="203131"/>
                </a:cubicBezTo>
                <a:cubicBezTo>
                  <a:pt x="3300127" y="203657"/>
                  <a:pt x="3298715" y="206614"/>
                  <a:pt x="3296395" y="207829"/>
                </a:cubicBezTo>
                <a:cubicBezTo>
                  <a:pt x="3294074" y="209045"/>
                  <a:pt x="3289430" y="211476"/>
                  <a:pt x="3286196" y="210950"/>
                </a:cubicBezTo>
                <a:cubicBezTo>
                  <a:pt x="3289430" y="211476"/>
                  <a:pt x="3290342" y="213217"/>
                  <a:pt x="3283377" y="216863"/>
                </a:cubicBezTo>
                <a:lnTo>
                  <a:pt x="3293989" y="220182"/>
                </a:lnTo>
                <a:lnTo>
                  <a:pt x="3303277" y="215319"/>
                </a:lnTo>
                <a:cubicBezTo>
                  <a:pt x="3311735" y="197578"/>
                  <a:pt x="3314723" y="169391"/>
                  <a:pt x="3308838" y="152505"/>
                </a:cubicBezTo>
                <a:lnTo>
                  <a:pt x="3315888" y="137722"/>
                </a:lnTo>
                <a:cubicBezTo>
                  <a:pt x="3310832" y="133713"/>
                  <a:pt x="3311827" y="124318"/>
                  <a:pt x="3317881" y="118930"/>
                </a:cubicBezTo>
                <a:cubicBezTo>
                  <a:pt x="3311913" y="113180"/>
                  <a:pt x="3309676" y="103261"/>
                  <a:pt x="3313906" y="94388"/>
                </a:cubicBezTo>
                <a:lnTo>
                  <a:pt x="3309845" y="80986"/>
                </a:lnTo>
                <a:lnTo>
                  <a:pt x="3313661" y="65677"/>
                </a:lnTo>
                <a:cubicBezTo>
                  <a:pt x="3303135" y="51222"/>
                  <a:pt x="3323031" y="49679"/>
                  <a:pt x="3302391" y="27208"/>
                </a:cubicBezTo>
                <a:lnTo>
                  <a:pt x="3303388" y="17812"/>
                </a:lnTo>
                <a:cubicBezTo>
                  <a:pt x="3293274" y="9796"/>
                  <a:pt x="3310850" y="9467"/>
                  <a:pt x="3306292" y="762"/>
                </a:cubicBezTo>
                <a:close/>
              </a:path>
            </a:pathLst>
          </a:cu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2A913E8-F6BE-B94A-B9FE-B2D8BE57421C}"/>
              </a:ext>
            </a:extLst>
          </p:cNvPr>
          <p:cNvSpPr/>
          <p:nvPr/>
        </p:nvSpPr>
        <p:spPr>
          <a:xfrm>
            <a:off x="8383929" y="88280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500" dirty="0">
                <a:latin typeface="Orchide" panose="02000500000000000000" pitchFamily="2" charset="0"/>
              </a:rPr>
              <a:t>Preparo Básico em Periodontia </a:t>
            </a:r>
            <a:endParaRPr lang="pt-BR" sz="3500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23B45BC-5803-4D41-AC39-794FB25A3A53}"/>
              </a:ext>
            </a:extLst>
          </p:cNvPr>
          <p:cNvCxnSpPr>
            <a:stCxn id="13" idx="1"/>
          </p:cNvCxnSpPr>
          <p:nvPr/>
        </p:nvCxnSpPr>
        <p:spPr>
          <a:xfrm flipH="1">
            <a:off x="0" y="403751"/>
            <a:ext cx="83839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005F66C-2F69-5E4B-B588-567ACCCE4AC8}"/>
              </a:ext>
            </a:extLst>
          </p:cNvPr>
          <p:cNvCxnSpPr>
            <a:cxnSpLocks/>
          </p:cNvCxnSpPr>
          <p:nvPr/>
        </p:nvCxnSpPr>
        <p:spPr>
          <a:xfrm>
            <a:off x="11431929" y="403751"/>
            <a:ext cx="7600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cumento 19">
            <a:extLst>
              <a:ext uri="{FF2B5EF4-FFF2-40B4-BE49-F238E27FC236}">
                <a16:creationId xmlns:a16="http://schemas.microsoft.com/office/drawing/2014/main" id="{CA2F4EB9-351B-EE4E-AF0F-D65E593B8331}"/>
              </a:ext>
            </a:extLst>
          </p:cNvPr>
          <p:cNvSpPr/>
          <p:nvPr/>
        </p:nvSpPr>
        <p:spPr>
          <a:xfrm>
            <a:off x="341998" y="406024"/>
            <a:ext cx="1477587" cy="630939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3BB9622-934F-D145-809C-9A58F7E1D268}"/>
              </a:ext>
            </a:extLst>
          </p:cNvPr>
          <p:cNvSpPr txBox="1"/>
          <p:nvPr/>
        </p:nvSpPr>
        <p:spPr>
          <a:xfrm>
            <a:off x="355263" y="439034"/>
            <a:ext cx="143661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  <a:latin typeface="Impact" panose="020B0806030902050204" pitchFamily="34" charset="0"/>
              </a:rPr>
              <a:t>CONCEITO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91627E-33E0-9F45-9AA7-CCCDB740D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0519690"/>
              </p:ext>
            </p:extLst>
          </p:nvPr>
        </p:nvGraphicFramePr>
        <p:xfrm>
          <a:off x="-484312" y="1685332"/>
          <a:ext cx="8868241" cy="4203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1C224E8A-42D5-AE48-8C56-02FB4A7F3DCD}"/>
              </a:ext>
            </a:extLst>
          </p:cNvPr>
          <p:cNvSpPr txBox="1"/>
          <p:nvPr/>
        </p:nvSpPr>
        <p:spPr>
          <a:xfrm>
            <a:off x="2425993" y="1316000"/>
            <a:ext cx="304762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OBJETIVOS DO TRATAMENTO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93599BA-0A52-914B-9A66-7676654F3359}"/>
              </a:ext>
            </a:extLst>
          </p:cNvPr>
          <p:cNvSpPr txBox="1"/>
          <p:nvPr/>
        </p:nvSpPr>
        <p:spPr>
          <a:xfrm rot="16821412">
            <a:off x="9777920" y="3191693"/>
            <a:ext cx="9204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>
                <a:solidFill>
                  <a:schemeClr val="bg2">
                    <a:lumMod val="75000"/>
                  </a:schemeClr>
                </a:solidFill>
              </a:rPr>
              <a:t>@</a:t>
            </a:r>
            <a:r>
              <a:rPr lang="pt-BR" sz="900" dirty="0" err="1">
                <a:solidFill>
                  <a:schemeClr val="bg2">
                    <a:lumMod val="75000"/>
                  </a:schemeClr>
                </a:solidFill>
              </a:rPr>
              <a:t>alex.thebrave</a:t>
            </a:r>
            <a:endParaRPr lang="pt-BR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9DF853B-5AD9-8446-9510-DE33A5B73C99}"/>
              </a:ext>
            </a:extLst>
          </p:cNvPr>
          <p:cNvSpPr txBox="1"/>
          <p:nvPr/>
        </p:nvSpPr>
        <p:spPr>
          <a:xfrm>
            <a:off x="11010007" y="6492721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(LINDHE, 2018)</a:t>
            </a:r>
          </a:p>
        </p:txBody>
      </p:sp>
    </p:spTree>
    <p:extLst>
      <p:ext uri="{BB962C8B-B14F-4D97-AF65-F5344CB8AC3E}">
        <p14:creationId xmlns:p14="http://schemas.microsoft.com/office/powerpoint/2010/main" val="171471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72A913E8-F6BE-B94A-B9FE-B2D8BE57421C}"/>
              </a:ext>
            </a:extLst>
          </p:cNvPr>
          <p:cNvSpPr/>
          <p:nvPr/>
        </p:nvSpPr>
        <p:spPr>
          <a:xfrm>
            <a:off x="8383929" y="88280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500" dirty="0">
                <a:latin typeface="Orchide" panose="02000500000000000000" pitchFamily="2" charset="0"/>
              </a:rPr>
              <a:t>Preparo Básico em Periodontia </a:t>
            </a:r>
            <a:endParaRPr lang="pt-BR" sz="3500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23B45BC-5803-4D41-AC39-794FB25A3A53}"/>
              </a:ext>
            </a:extLst>
          </p:cNvPr>
          <p:cNvCxnSpPr>
            <a:stCxn id="13" idx="1"/>
          </p:cNvCxnSpPr>
          <p:nvPr/>
        </p:nvCxnSpPr>
        <p:spPr>
          <a:xfrm flipH="1">
            <a:off x="0" y="403751"/>
            <a:ext cx="83839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005F66C-2F69-5E4B-B588-567ACCCE4AC8}"/>
              </a:ext>
            </a:extLst>
          </p:cNvPr>
          <p:cNvCxnSpPr>
            <a:cxnSpLocks/>
          </p:cNvCxnSpPr>
          <p:nvPr/>
        </p:nvCxnSpPr>
        <p:spPr>
          <a:xfrm>
            <a:off x="11431929" y="403751"/>
            <a:ext cx="7600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cumento 19">
            <a:extLst>
              <a:ext uri="{FF2B5EF4-FFF2-40B4-BE49-F238E27FC236}">
                <a16:creationId xmlns:a16="http://schemas.microsoft.com/office/drawing/2014/main" id="{CA2F4EB9-351B-EE4E-AF0F-D65E593B8331}"/>
              </a:ext>
            </a:extLst>
          </p:cNvPr>
          <p:cNvSpPr/>
          <p:nvPr/>
        </p:nvSpPr>
        <p:spPr>
          <a:xfrm>
            <a:off x="341998" y="406024"/>
            <a:ext cx="1716434" cy="630939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3BB9622-934F-D145-809C-9A58F7E1D268}"/>
              </a:ext>
            </a:extLst>
          </p:cNvPr>
          <p:cNvSpPr txBox="1"/>
          <p:nvPr/>
        </p:nvSpPr>
        <p:spPr>
          <a:xfrm>
            <a:off x="382973" y="439034"/>
            <a:ext cx="167545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  <a:latin typeface="Impact" panose="020B0806030902050204" pitchFamily="34" charset="0"/>
              </a:rPr>
              <a:t>LITERATURA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4EDB5A7-C003-4B42-A74C-FE85388A6E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415" y="1586889"/>
            <a:ext cx="4831822" cy="84566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4A6FF5E-118F-AB40-BE98-575D9813B6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638" y="2192753"/>
            <a:ext cx="6563027" cy="141776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DF17FF4-F3B4-7644-A0C3-1BBC9F06F1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73" y="4425250"/>
            <a:ext cx="4928769" cy="817966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D9D0B0C-1AF9-1A48-8FF4-1E0BCCEF1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6447" y="5033216"/>
            <a:ext cx="7899218" cy="580169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836BC1E8-0030-3D4C-A840-411FCB4F081C}"/>
              </a:ext>
            </a:extLst>
          </p:cNvPr>
          <p:cNvCxnSpPr>
            <a:cxnSpLocks/>
          </p:cNvCxnSpPr>
          <p:nvPr/>
        </p:nvCxnSpPr>
        <p:spPr>
          <a:xfrm>
            <a:off x="5744141" y="2684135"/>
            <a:ext cx="554272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DD0FCAFB-D3A3-C34E-A421-91703C775622}"/>
              </a:ext>
            </a:extLst>
          </p:cNvPr>
          <p:cNvCxnSpPr>
            <a:cxnSpLocks/>
          </p:cNvCxnSpPr>
          <p:nvPr/>
        </p:nvCxnSpPr>
        <p:spPr>
          <a:xfrm>
            <a:off x="8362248" y="5267588"/>
            <a:ext cx="12227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70322C-5B07-5B40-85A3-D3BCDF7AB80C}"/>
              </a:ext>
            </a:extLst>
          </p:cNvPr>
          <p:cNvSpPr txBox="1"/>
          <p:nvPr/>
        </p:nvSpPr>
        <p:spPr>
          <a:xfrm>
            <a:off x="7466026" y="3677428"/>
            <a:ext cx="472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BAEZA et al., 2020.  </a:t>
            </a:r>
            <a:r>
              <a:rPr lang="pt-BR" dirty="0" err="1"/>
              <a:t>Journal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Appl</a:t>
            </a:r>
            <a:r>
              <a:rPr lang="pt-BR" dirty="0"/>
              <a:t>. Oral Science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6F4206-E44E-0849-98BA-26EB020FEAB7}"/>
              </a:ext>
            </a:extLst>
          </p:cNvPr>
          <p:cNvSpPr txBox="1"/>
          <p:nvPr/>
        </p:nvSpPr>
        <p:spPr>
          <a:xfrm>
            <a:off x="7126190" y="5663091"/>
            <a:ext cx="506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BI et al., 2019. </a:t>
            </a:r>
            <a:r>
              <a:rPr lang="pt-BR" dirty="0" err="1"/>
              <a:t>Journa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Mat</a:t>
            </a:r>
            <a:r>
              <a:rPr lang="pt-BR" dirty="0"/>
              <a:t>-Fetal &amp; Neonatal Med.</a:t>
            </a:r>
          </a:p>
        </p:txBody>
      </p:sp>
    </p:spTree>
    <p:extLst>
      <p:ext uri="{BB962C8B-B14F-4D97-AF65-F5344CB8AC3E}">
        <p14:creationId xmlns:p14="http://schemas.microsoft.com/office/powerpoint/2010/main" val="169639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72A913E8-F6BE-B94A-B9FE-B2D8BE57421C}"/>
              </a:ext>
            </a:extLst>
          </p:cNvPr>
          <p:cNvSpPr/>
          <p:nvPr/>
        </p:nvSpPr>
        <p:spPr>
          <a:xfrm>
            <a:off x="8383929" y="88280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500" dirty="0">
                <a:latin typeface="Orchide" panose="02000500000000000000" pitchFamily="2" charset="0"/>
              </a:rPr>
              <a:t>Preparo Básico em Periodontia </a:t>
            </a:r>
            <a:endParaRPr lang="pt-BR" sz="3500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23B45BC-5803-4D41-AC39-794FB25A3A53}"/>
              </a:ext>
            </a:extLst>
          </p:cNvPr>
          <p:cNvCxnSpPr>
            <a:stCxn id="13" idx="1"/>
          </p:cNvCxnSpPr>
          <p:nvPr/>
        </p:nvCxnSpPr>
        <p:spPr>
          <a:xfrm flipH="1">
            <a:off x="0" y="403751"/>
            <a:ext cx="83839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005F66C-2F69-5E4B-B588-567ACCCE4AC8}"/>
              </a:ext>
            </a:extLst>
          </p:cNvPr>
          <p:cNvCxnSpPr>
            <a:cxnSpLocks/>
          </p:cNvCxnSpPr>
          <p:nvPr/>
        </p:nvCxnSpPr>
        <p:spPr>
          <a:xfrm>
            <a:off x="11431929" y="403751"/>
            <a:ext cx="7600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D15DEB88-FF98-6C4B-94D0-5822A2EE81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43425" y="2887882"/>
            <a:ext cx="1257299" cy="129086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9FE6250D-389D-B94D-AB81-D282253172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980050" flipH="1">
            <a:off x="6389329" y="2770775"/>
            <a:ext cx="1328089" cy="136354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335E938-6229-CC4C-9F02-21D9017E11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52" b="8348"/>
          <a:stretch/>
        </p:blipFill>
        <p:spPr>
          <a:xfrm>
            <a:off x="4667250" y="783010"/>
            <a:ext cx="2857500" cy="240029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20AED19-D634-2744-8CAE-B0EBA9501E01}"/>
              </a:ext>
            </a:extLst>
          </p:cNvPr>
          <p:cNvSpPr txBox="1"/>
          <p:nvPr/>
        </p:nvSpPr>
        <p:spPr>
          <a:xfrm>
            <a:off x="756854" y="4385604"/>
            <a:ext cx="4576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Stencil" pitchFamily="82" charset="77"/>
              </a:rPr>
              <a:t>INDIVIDUALIZAÇÃO DO TRATAMENTO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41AC74A-442C-6A45-BFE2-6A24FCBB2502}"/>
              </a:ext>
            </a:extLst>
          </p:cNvPr>
          <p:cNvSpPr txBox="1"/>
          <p:nvPr/>
        </p:nvSpPr>
        <p:spPr>
          <a:xfrm>
            <a:off x="7012129" y="4387747"/>
            <a:ext cx="4419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Stencil" pitchFamily="82" charset="77"/>
              </a:rPr>
              <a:t>Diagnóstico/indicação correto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18CC9C2-439A-644E-854A-947D131A4772}"/>
              </a:ext>
            </a:extLst>
          </p:cNvPr>
          <p:cNvSpPr txBox="1"/>
          <p:nvPr/>
        </p:nvSpPr>
        <p:spPr>
          <a:xfrm>
            <a:off x="2525150" y="5213724"/>
            <a:ext cx="7141699" cy="36933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Conhecer o paciente, prontuário completo, exame clínico e complementar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95C7052-CA9E-304C-8C4E-A9F37AF9A013}"/>
              </a:ext>
            </a:extLst>
          </p:cNvPr>
          <p:cNvSpPr/>
          <p:nvPr/>
        </p:nvSpPr>
        <p:spPr>
          <a:xfrm rot="16200000">
            <a:off x="4568704" y="1109381"/>
            <a:ext cx="9605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icon-icons.com</a:t>
            </a: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Documento 22">
            <a:extLst>
              <a:ext uri="{FF2B5EF4-FFF2-40B4-BE49-F238E27FC236}">
                <a16:creationId xmlns:a16="http://schemas.microsoft.com/office/drawing/2014/main" id="{90AE3EA4-A89E-4B43-874A-57AC1D152F7C}"/>
              </a:ext>
            </a:extLst>
          </p:cNvPr>
          <p:cNvSpPr/>
          <p:nvPr/>
        </p:nvSpPr>
        <p:spPr>
          <a:xfrm>
            <a:off x="341998" y="406024"/>
            <a:ext cx="1615445" cy="630939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D0C83CD-7A31-E347-BBCA-986B8CBB8C01}"/>
              </a:ext>
            </a:extLst>
          </p:cNvPr>
          <p:cNvSpPr txBox="1"/>
          <p:nvPr/>
        </p:nvSpPr>
        <p:spPr>
          <a:xfrm>
            <a:off x="382973" y="439034"/>
            <a:ext cx="15744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  <a:latin typeface="Impact" panose="020B0806030902050204" pitchFamily="34" charset="0"/>
              </a:rPr>
              <a:t>AVALIAÇÃO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9AF927A-2CD6-0B4E-A63F-F33307B10AAF}"/>
              </a:ext>
            </a:extLst>
          </p:cNvPr>
          <p:cNvSpPr txBox="1"/>
          <p:nvPr/>
        </p:nvSpPr>
        <p:spPr>
          <a:xfrm>
            <a:off x="2695869" y="5806273"/>
            <a:ext cx="68002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Um diagnóstico apropriado é essencial para um tratamento inteligente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A90FA0F-42D0-4E4D-8B83-72BC962D68A9}"/>
              </a:ext>
            </a:extLst>
          </p:cNvPr>
          <p:cNvSpPr txBox="1"/>
          <p:nvPr/>
        </p:nvSpPr>
        <p:spPr>
          <a:xfrm>
            <a:off x="11010007" y="6492721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(LINDHE, 2018)</a:t>
            </a:r>
          </a:p>
        </p:txBody>
      </p:sp>
    </p:spTree>
    <p:extLst>
      <p:ext uri="{BB962C8B-B14F-4D97-AF65-F5344CB8AC3E}">
        <p14:creationId xmlns:p14="http://schemas.microsoft.com/office/powerpoint/2010/main" val="22717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7BF418A9-496F-4044-82A6-DA779D5D1D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980050" flipH="1">
            <a:off x="8257865" y="2674016"/>
            <a:ext cx="1328089" cy="136354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CA2A3CA-4B2C-8041-8383-41615AD23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576515" y="2827161"/>
            <a:ext cx="1257299" cy="129086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FEBFB85-6B91-094D-B11D-6CC72BC2A0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980050" flipH="1">
            <a:off x="1658297" y="2721846"/>
            <a:ext cx="1328089" cy="1363541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2A913E8-F6BE-B94A-B9FE-B2D8BE57421C}"/>
              </a:ext>
            </a:extLst>
          </p:cNvPr>
          <p:cNvSpPr/>
          <p:nvPr/>
        </p:nvSpPr>
        <p:spPr>
          <a:xfrm>
            <a:off x="8383929" y="88280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500" dirty="0">
                <a:latin typeface="Orchide" panose="02000500000000000000" pitchFamily="2" charset="0"/>
              </a:rPr>
              <a:t>Preparo Básico em Periodontia </a:t>
            </a:r>
            <a:endParaRPr lang="pt-BR" sz="3500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23B45BC-5803-4D41-AC39-794FB25A3A53}"/>
              </a:ext>
            </a:extLst>
          </p:cNvPr>
          <p:cNvCxnSpPr>
            <a:stCxn id="13" idx="1"/>
          </p:cNvCxnSpPr>
          <p:nvPr/>
        </p:nvCxnSpPr>
        <p:spPr>
          <a:xfrm flipH="1">
            <a:off x="0" y="403751"/>
            <a:ext cx="83839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005F66C-2F69-5E4B-B588-567ACCCE4AC8}"/>
              </a:ext>
            </a:extLst>
          </p:cNvPr>
          <p:cNvCxnSpPr>
            <a:cxnSpLocks/>
          </p:cNvCxnSpPr>
          <p:nvPr/>
        </p:nvCxnSpPr>
        <p:spPr>
          <a:xfrm>
            <a:off x="11431929" y="403751"/>
            <a:ext cx="7600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cumento 19">
            <a:extLst>
              <a:ext uri="{FF2B5EF4-FFF2-40B4-BE49-F238E27FC236}">
                <a16:creationId xmlns:a16="http://schemas.microsoft.com/office/drawing/2014/main" id="{CA2F4EB9-351B-EE4E-AF0F-D65E593B8331}"/>
              </a:ext>
            </a:extLst>
          </p:cNvPr>
          <p:cNvSpPr/>
          <p:nvPr/>
        </p:nvSpPr>
        <p:spPr>
          <a:xfrm>
            <a:off x="341998" y="406024"/>
            <a:ext cx="1615445" cy="630939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3BB9622-934F-D145-809C-9A58F7E1D268}"/>
              </a:ext>
            </a:extLst>
          </p:cNvPr>
          <p:cNvSpPr txBox="1"/>
          <p:nvPr/>
        </p:nvSpPr>
        <p:spPr>
          <a:xfrm>
            <a:off x="564463" y="444160"/>
            <a:ext cx="11705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  <a:latin typeface="Impact" panose="020B0806030902050204" pitchFamily="34" charset="0"/>
              </a:rPr>
              <a:t>EXAMES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8B21F7D7-4D0F-6842-9324-696A3CBF31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2648940"/>
              </p:ext>
            </p:extLst>
          </p:nvPr>
        </p:nvGraphicFramePr>
        <p:xfrm>
          <a:off x="1400323" y="1111634"/>
          <a:ext cx="9609684" cy="2777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16AE3937-6B70-9F44-8F2C-04FCEB2BDD8F}"/>
              </a:ext>
            </a:extLst>
          </p:cNvPr>
          <p:cNvSpPr txBox="1"/>
          <p:nvPr/>
        </p:nvSpPr>
        <p:spPr>
          <a:xfrm>
            <a:off x="11010007" y="6492721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(LINDHE, 2018)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B1366AA-ACCC-F044-B63F-E48176BE887B}"/>
              </a:ext>
            </a:extLst>
          </p:cNvPr>
          <p:cNvSpPr txBox="1"/>
          <p:nvPr/>
        </p:nvSpPr>
        <p:spPr>
          <a:xfrm>
            <a:off x="1692871" y="5325245"/>
            <a:ext cx="9024585" cy="923330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74057613">
                  <a:custGeom>
                    <a:avLst/>
                    <a:gdLst>
                      <a:gd name="connsiteX0" fmla="*/ 0 w 9024585"/>
                      <a:gd name="connsiteY0" fmla="*/ 0 h 923330"/>
                      <a:gd name="connsiteX1" fmla="*/ 383545 w 9024585"/>
                      <a:gd name="connsiteY1" fmla="*/ 0 h 923330"/>
                      <a:gd name="connsiteX2" fmla="*/ 1128073 w 9024585"/>
                      <a:gd name="connsiteY2" fmla="*/ 0 h 923330"/>
                      <a:gd name="connsiteX3" fmla="*/ 1782356 w 9024585"/>
                      <a:gd name="connsiteY3" fmla="*/ 0 h 923330"/>
                      <a:gd name="connsiteX4" fmla="*/ 2346392 w 9024585"/>
                      <a:gd name="connsiteY4" fmla="*/ 0 h 923330"/>
                      <a:gd name="connsiteX5" fmla="*/ 2639691 w 9024585"/>
                      <a:gd name="connsiteY5" fmla="*/ 0 h 923330"/>
                      <a:gd name="connsiteX6" fmla="*/ 3293974 w 9024585"/>
                      <a:gd name="connsiteY6" fmla="*/ 0 h 923330"/>
                      <a:gd name="connsiteX7" fmla="*/ 4038502 w 9024585"/>
                      <a:gd name="connsiteY7" fmla="*/ 0 h 923330"/>
                      <a:gd name="connsiteX8" fmla="*/ 4512293 w 9024585"/>
                      <a:gd name="connsiteY8" fmla="*/ 0 h 923330"/>
                      <a:gd name="connsiteX9" fmla="*/ 5166575 w 9024585"/>
                      <a:gd name="connsiteY9" fmla="*/ 0 h 923330"/>
                      <a:gd name="connsiteX10" fmla="*/ 5730611 w 9024585"/>
                      <a:gd name="connsiteY10" fmla="*/ 0 h 923330"/>
                      <a:gd name="connsiteX11" fmla="*/ 6114156 w 9024585"/>
                      <a:gd name="connsiteY11" fmla="*/ 0 h 923330"/>
                      <a:gd name="connsiteX12" fmla="*/ 6497701 w 9024585"/>
                      <a:gd name="connsiteY12" fmla="*/ 0 h 923330"/>
                      <a:gd name="connsiteX13" fmla="*/ 6881246 w 9024585"/>
                      <a:gd name="connsiteY13" fmla="*/ 0 h 923330"/>
                      <a:gd name="connsiteX14" fmla="*/ 7625774 w 9024585"/>
                      <a:gd name="connsiteY14" fmla="*/ 0 h 923330"/>
                      <a:gd name="connsiteX15" fmla="*/ 8099565 w 9024585"/>
                      <a:gd name="connsiteY15" fmla="*/ 0 h 923330"/>
                      <a:gd name="connsiteX16" fmla="*/ 9024585 w 9024585"/>
                      <a:gd name="connsiteY16" fmla="*/ 0 h 923330"/>
                      <a:gd name="connsiteX17" fmla="*/ 9024585 w 9024585"/>
                      <a:gd name="connsiteY17" fmla="*/ 480132 h 923330"/>
                      <a:gd name="connsiteX18" fmla="*/ 9024585 w 9024585"/>
                      <a:gd name="connsiteY18" fmla="*/ 923330 h 923330"/>
                      <a:gd name="connsiteX19" fmla="*/ 8731286 w 9024585"/>
                      <a:gd name="connsiteY19" fmla="*/ 923330 h 923330"/>
                      <a:gd name="connsiteX20" fmla="*/ 8257495 w 9024585"/>
                      <a:gd name="connsiteY20" fmla="*/ 923330 h 923330"/>
                      <a:gd name="connsiteX21" fmla="*/ 7603213 w 9024585"/>
                      <a:gd name="connsiteY21" fmla="*/ 923330 h 923330"/>
                      <a:gd name="connsiteX22" fmla="*/ 7219668 w 9024585"/>
                      <a:gd name="connsiteY22" fmla="*/ 923330 h 923330"/>
                      <a:gd name="connsiteX23" fmla="*/ 6745877 w 9024585"/>
                      <a:gd name="connsiteY23" fmla="*/ 923330 h 923330"/>
                      <a:gd name="connsiteX24" fmla="*/ 6181841 w 9024585"/>
                      <a:gd name="connsiteY24" fmla="*/ 923330 h 923330"/>
                      <a:gd name="connsiteX25" fmla="*/ 5617804 w 9024585"/>
                      <a:gd name="connsiteY25" fmla="*/ 923330 h 923330"/>
                      <a:gd name="connsiteX26" fmla="*/ 5144013 w 9024585"/>
                      <a:gd name="connsiteY26" fmla="*/ 923330 h 923330"/>
                      <a:gd name="connsiteX27" fmla="*/ 4850714 w 9024585"/>
                      <a:gd name="connsiteY27" fmla="*/ 923330 h 923330"/>
                      <a:gd name="connsiteX28" fmla="*/ 4376924 w 9024585"/>
                      <a:gd name="connsiteY28" fmla="*/ 923330 h 923330"/>
                      <a:gd name="connsiteX29" fmla="*/ 3812887 w 9024585"/>
                      <a:gd name="connsiteY29" fmla="*/ 923330 h 923330"/>
                      <a:gd name="connsiteX30" fmla="*/ 3068359 w 9024585"/>
                      <a:gd name="connsiteY30" fmla="*/ 923330 h 923330"/>
                      <a:gd name="connsiteX31" fmla="*/ 2504322 w 9024585"/>
                      <a:gd name="connsiteY31" fmla="*/ 923330 h 923330"/>
                      <a:gd name="connsiteX32" fmla="*/ 1850040 w 9024585"/>
                      <a:gd name="connsiteY32" fmla="*/ 923330 h 923330"/>
                      <a:gd name="connsiteX33" fmla="*/ 1105512 w 9024585"/>
                      <a:gd name="connsiteY33" fmla="*/ 923330 h 923330"/>
                      <a:gd name="connsiteX34" fmla="*/ 812213 w 9024585"/>
                      <a:gd name="connsiteY34" fmla="*/ 923330 h 923330"/>
                      <a:gd name="connsiteX35" fmla="*/ 0 w 9024585"/>
                      <a:gd name="connsiteY35" fmla="*/ 923330 h 923330"/>
                      <a:gd name="connsiteX36" fmla="*/ 0 w 9024585"/>
                      <a:gd name="connsiteY36" fmla="*/ 452432 h 923330"/>
                      <a:gd name="connsiteX37" fmla="*/ 0 w 9024585"/>
                      <a:gd name="connsiteY37" fmla="*/ 0 h 923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9024585" h="923330" extrusionOk="0">
                        <a:moveTo>
                          <a:pt x="0" y="0"/>
                        </a:moveTo>
                        <a:cubicBezTo>
                          <a:pt x="85109" y="-14072"/>
                          <a:pt x="242601" y="22157"/>
                          <a:pt x="383545" y="0"/>
                        </a:cubicBezTo>
                        <a:cubicBezTo>
                          <a:pt x="524489" y="-22157"/>
                          <a:pt x="914164" y="85815"/>
                          <a:pt x="1128073" y="0"/>
                        </a:cubicBezTo>
                        <a:cubicBezTo>
                          <a:pt x="1341982" y="-85815"/>
                          <a:pt x="1466675" y="16144"/>
                          <a:pt x="1782356" y="0"/>
                        </a:cubicBezTo>
                        <a:cubicBezTo>
                          <a:pt x="2098037" y="-16144"/>
                          <a:pt x="2099402" y="66511"/>
                          <a:pt x="2346392" y="0"/>
                        </a:cubicBezTo>
                        <a:cubicBezTo>
                          <a:pt x="2593382" y="-66511"/>
                          <a:pt x="2511314" y="13820"/>
                          <a:pt x="2639691" y="0"/>
                        </a:cubicBezTo>
                        <a:cubicBezTo>
                          <a:pt x="2768068" y="-13820"/>
                          <a:pt x="3096202" y="21652"/>
                          <a:pt x="3293974" y="0"/>
                        </a:cubicBezTo>
                        <a:cubicBezTo>
                          <a:pt x="3491746" y="-21652"/>
                          <a:pt x="3804239" y="59981"/>
                          <a:pt x="4038502" y="0"/>
                        </a:cubicBezTo>
                        <a:cubicBezTo>
                          <a:pt x="4272765" y="-59981"/>
                          <a:pt x="4341095" y="51312"/>
                          <a:pt x="4512293" y="0"/>
                        </a:cubicBezTo>
                        <a:cubicBezTo>
                          <a:pt x="4683491" y="-51312"/>
                          <a:pt x="4967583" y="58538"/>
                          <a:pt x="5166575" y="0"/>
                        </a:cubicBezTo>
                        <a:cubicBezTo>
                          <a:pt x="5365567" y="-58538"/>
                          <a:pt x="5557672" y="25542"/>
                          <a:pt x="5730611" y="0"/>
                        </a:cubicBezTo>
                        <a:cubicBezTo>
                          <a:pt x="5903550" y="-25542"/>
                          <a:pt x="6004987" y="24749"/>
                          <a:pt x="6114156" y="0"/>
                        </a:cubicBezTo>
                        <a:cubicBezTo>
                          <a:pt x="6223326" y="-24749"/>
                          <a:pt x="6404275" y="28719"/>
                          <a:pt x="6497701" y="0"/>
                        </a:cubicBezTo>
                        <a:cubicBezTo>
                          <a:pt x="6591127" y="-28719"/>
                          <a:pt x="6723191" y="21140"/>
                          <a:pt x="6881246" y="0"/>
                        </a:cubicBezTo>
                        <a:cubicBezTo>
                          <a:pt x="7039302" y="-21140"/>
                          <a:pt x="7310823" y="38545"/>
                          <a:pt x="7625774" y="0"/>
                        </a:cubicBezTo>
                        <a:cubicBezTo>
                          <a:pt x="7940725" y="-38545"/>
                          <a:pt x="7929037" y="31361"/>
                          <a:pt x="8099565" y="0"/>
                        </a:cubicBezTo>
                        <a:cubicBezTo>
                          <a:pt x="8270093" y="-31361"/>
                          <a:pt x="8632083" y="105805"/>
                          <a:pt x="9024585" y="0"/>
                        </a:cubicBezTo>
                        <a:cubicBezTo>
                          <a:pt x="9064474" y="235118"/>
                          <a:pt x="8992257" y="258443"/>
                          <a:pt x="9024585" y="480132"/>
                        </a:cubicBezTo>
                        <a:cubicBezTo>
                          <a:pt x="9056913" y="701821"/>
                          <a:pt x="8974093" y="732436"/>
                          <a:pt x="9024585" y="923330"/>
                        </a:cubicBezTo>
                        <a:cubicBezTo>
                          <a:pt x="8884188" y="945228"/>
                          <a:pt x="8805351" y="916128"/>
                          <a:pt x="8731286" y="923330"/>
                        </a:cubicBezTo>
                        <a:cubicBezTo>
                          <a:pt x="8657221" y="930532"/>
                          <a:pt x="8429211" y="877322"/>
                          <a:pt x="8257495" y="923330"/>
                        </a:cubicBezTo>
                        <a:cubicBezTo>
                          <a:pt x="8085779" y="969338"/>
                          <a:pt x="7834968" y="900974"/>
                          <a:pt x="7603213" y="923330"/>
                        </a:cubicBezTo>
                        <a:cubicBezTo>
                          <a:pt x="7371458" y="945686"/>
                          <a:pt x="7309216" y="910950"/>
                          <a:pt x="7219668" y="923330"/>
                        </a:cubicBezTo>
                        <a:cubicBezTo>
                          <a:pt x="7130121" y="935710"/>
                          <a:pt x="6929936" y="881950"/>
                          <a:pt x="6745877" y="923330"/>
                        </a:cubicBezTo>
                        <a:cubicBezTo>
                          <a:pt x="6561818" y="964710"/>
                          <a:pt x="6316575" y="904910"/>
                          <a:pt x="6181841" y="923330"/>
                        </a:cubicBezTo>
                        <a:cubicBezTo>
                          <a:pt x="6047107" y="941750"/>
                          <a:pt x="5836663" y="898400"/>
                          <a:pt x="5617804" y="923330"/>
                        </a:cubicBezTo>
                        <a:cubicBezTo>
                          <a:pt x="5398945" y="948260"/>
                          <a:pt x="5292915" y="887376"/>
                          <a:pt x="5144013" y="923330"/>
                        </a:cubicBezTo>
                        <a:cubicBezTo>
                          <a:pt x="4995111" y="959284"/>
                          <a:pt x="4926279" y="908322"/>
                          <a:pt x="4850714" y="923330"/>
                        </a:cubicBezTo>
                        <a:cubicBezTo>
                          <a:pt x="4775149" y="938338"/>
                          <a:pt x="4516774" y="903410"/>
                          <a:pt x="4376924" y="923330"/>
                        </a:cubicBezTo>
                        <a:cubicBezTo>
                          <a:pt x="4237074" y="943250"/>
                          <a:pt x="3992513" y="906602"/>
                          <a:pt x="3812887" y="923330"/>
                        </a:cubicBezTo>
                        <a:cubicBezTo>
                          <a:pt x="3633261" y="940058"/>
                          <a:pt x="3295775" y="912434"/>
                          <a:pt x="3068359" y="923330"/>
                        </a:cubicBezTo>
                        <a:cubicBezTo>
                          <a:pt x="2840943" y="934226"/>
                          <a:pt x="2714076" y="880333"/>
                          <a:pt x="2504322" y="923330"/>
                        </a:cubicBezTo>
                        <a:cubicBezTo>
                          <a:pt x="2294568" y="966327"/>
                          <a:pt x="2034502" y="867397"/>
                          <a:pt x="1850040" y="923330"/>
                        </a:cubicBezTo>
                        <a:cubicBezTo>
                          <a:pt x="1665578" y="979263"/>
                          <a:pt x="1426086" y="858926"/>
                          <a:pt x="1105512" y="923330"/>
                        </a:cubicBezTo>
                        <a:cubicBezTo>
                          <a:pt x="784938" y="987734"/>
                          <a:pt x="880259" y="904363"/>
                          <a:pt x="812213" y="923330"/>
                        </a:cubicBezTo>
                        <a:cubicBezTo>
                          <a:pt x="744167" y="942297"/>
                          <a:pt x="176445" y="840929"/>
                          <a:pt x="0" y="923330"/>
                        </a:cubicBezTo>
                        <a:cubicBezTo>
                          <a:pt x="-44846" y="742186"/>
                          <a:pt x="38492" y="613644"/>
                          <a:pt x="0" y="452432"/>
                        </a:cubicBezTo>
                        <a:cubicBezTo>
                          <a:pt x="-38492" y="291220"/>
                          <a:pt x="23271" y="20139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São exames iniciais de rotina que podem apresentar resultados alterados por diversos motivos</a:t>
            </a:r>
          </a:p>
          <a:p>
            <a:pPr algn="ctr"/>
            <a:r>
              <a:rPr lang="pt-BR" dirty="0"/>
              <a:t>Não devem ser levados como verdade absoluta. Analisar cada caso</a:t>
            </a:r>
          </a:p>
          <a:p>
            <a:pPr algn="ctr"/>
            <a:r>
              <a:rPr lang="pt-BR" dirty="0"/>
              <a:t>Comumente usado em triagem e em estudos de epidemiologia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8FCCBEA-25BA-C54B-B403-3539C0BE1090}"/>
              </a:ext>
            </a:extLst>
          </p:cNvPr>
          <p:cNvSpPr txBox="1"/>
          <p:nvPr/>
        </p:nvSpPr>
        <p:spPr>
          <a:xfrm>
            <a:off x="2580922" y="4071349"/>
            <a:ext cx="343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Podem não apresentar sinais de inflamação em pacientes fumantes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054F9D4-794E-7B46-95B6-16D2A903453F}"/>
              </a:ext>
            </a:extLst>
          </p:cNvPr>
          <p:cNvSpPr txBox="1"/>
          <p:nvPr/>
        </p:nvSpPr>
        <p:spPr>
          <a:xfrm>
            <a:off x="8140992" y="4062340"/>
            <a:ext cx="343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Auxilia na motivação entretanto não auxilia no diagnóstico </a:t>
            </a:r>
          </a:p>
        </p:txBody>
      </p:sp>
    </p:spTree>
    <p:extLst>
      <p:ext uri="{BB962C8B-B14F-4D97-AF65-F5344CB8AC3E}">
        <p14:creationId xmlns:p14="http://schemas.microsoft.com/office/powerpoint/2010/main" val="234912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0DCE430E-76E7-0A42-BF8E-498814E1A8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980050" flipH="1">
            <a:off x="1496252" y="2726511"/>
            <a:ext cx="1328089" cy="1363541"/>
          </a:xfrm>
          <a:prstGeom prst="rect">
            <a:avLst/>
          </a:prstGeom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8B21F7D7-4D0F-6842-9324-696A3CBF31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895994"/>
              </p:ext>
            </p:extLst>
          </p:nvPr>
        </p:nvGraphicFramePr>
        <p:xfrm>
          <a:off x="1596080" y="957749"/>
          <a:ext cx="9550340" cy="3166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72A913E8-F6BE-B94A-B9FE-B2D8BE57421C}"/>
              </a:ext>
            </a:extLst>
          </p:cNvPr>
          <p:cNvSpPr/>
          <p:nvPr/>
        </p:nvSpPr>
        <p:spPr>
          <a:xfrm>
            <a:off x="8383929" y="88280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500" dirty="0">
                <a:latin typeface="Orchide" panose="02000500000000000000" pitchFamily="2" charset="0"/>
              </a:rPr>
              <a:t>Preparo Básico em Periodontia </a:t>
            </a:r>
            <a:endParaRPr lang="pt-BR" sz="3500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23B45BC-5803-4D41-AC39-794FB25A3A53}"/>
              </a:ext>
            </a:extLst>
          </p:cNvPr>
          <p:cNvCxnSpPr>
            <a:stCxn id="13" idx="1"/>
          </p:cNvCxnSpPr>
          <p:nvPr/>
        </p:nvCxnSpPr>
        <p:spPr>
          <a:xfrm flipH="1">
            <a:off x="0" y="403751"/>
            <a:ext cx="83839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005F66C-2F69-5E4B-B588-567ACCCE4AC8}"/>
              </a:ext>
            </a:extLst>
          </p:cNvPr>
          <p:cNvCxnSpPr>
            <a:cxnSpLocks/>
          </p:cNvCxnSpPr>
          <p:nvPr/>
        </p:nvCxnSpPr>
        <p:spPr>
          <a:xfrm>
            <a:off x="11431929" y="403751"/>
            <a:ext cx="7600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cumento 19">
            <a:extLst>
              <a:ext uri="{FF2B5EF4-FFF2-40B4-BE49-F238E27FC236}">
                <a16:creationId xmlns:a16="http://schemas.microsoft.com/office/drawing/2014/main" id="{CA2F4EB9-351B-EE4E-AF0F-D65E593B8331}"/>
              </a:ext>
            </a:extLst>
          </p:cNvPr>
          <p:cNvSpPr/>
          <p:nvPr/>
        </p:nvSpPr>
        <p:spPr>
          <a:xfrm>
            <a:off x="341998" y="406024"/>
            <a:ext cx="1615445" cy="630939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3BB9622-934F-D145-809C-9A58F7E1D268}"/>
              </a:ext>
            </a:extLst>
          </p:cNvPr>
          <p:cNvSpPr txBox="1"/>
          <p:nvPr/>
        </p:nvSpPr>
        <p:spPr>
          <a:xfrm>
            <a:off x="564463" y="480695"/>
            <a:ext cx="11705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  <a:latin typeface="Impact" panose="020B0806030902050204" pitchFamily="34" charset="0"/>
              </a:rPr>
              <a:t>EXAMES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6AE3937-6B70-9F44-8F2C-04FCEB2BDD8F}"/>
              </a:ext>
            </a:extLst>
          </p:cNvPr>
          <p:cNvSpPr txBox="1"/>
          <p:nvPr/>
        </p:nvSpPr>
        <p:spPr>
          <a:xfrm>
            <a:off x="11010007" y="6492721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(LINDHE, 2018)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3D6CB64-68CF-8849-AEE0-2A378215E04C}"/>
              </a:ext>
            </a:extLst>
          </p:cNvPr>
          <p:cNvSpPr txBox="1"/>
          <p:nvPr/>
        </p:nvSpPr>
        <p:spPr>
          <a:xfrm>
            <a:off x="1872375" y="5100655"/>
            <a:ext cx="8447249" cy="646331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Exames mais detalhados e que proporcionam dados mais específicos</a:t>
            </a:r>
          </a:p>
          <a:p>
            <a:pPr algn="ctr"/>
            <a:r>
              <a:rPr lang="pt-BR" dirty="0"/>
              <a:t>Identificam regiões de perda óssea, sangramento de bolsa e profundidade de sondagem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6F94308-FC58-774D-AEB0-00A598607B96}"/>
              </a:ext>
            </a:extLst>
          </p:cNvPr>
          <p:cNvSpPr txBox="1"/>
          <p:nvPr/>
        </p:nvSpPr>
        <p:spPr>
          <a:xfrm>
            <a:off x="2168541" y="3992622"/>
            <a:ext cx="3889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Parâmetros que auxiliam na determinação de necessidade cirúrgica </a:t>
            </a:r>
          </a:p>
        </p:txBody>
      </p:sp>
    </p:spTree>
    <p:extLst>
      <p:ext uri="{BB962C8B-B14F-4D97-AF65-F5344CB8AC3E}">
        <p14:creationId xmlns:p14="http://schemas.microsoft.com/office/powerpoint/2010/main" val="39827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FFA1D253-BD36-7B44-94C7-FA191C824D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6801" y="1192555"/>
            <a:ext cx="4814889" cy="651600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43F49B0C-FE85-AC43-878A-7A99A9905B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908110" y="1580356"/>
            <a:ext cx="4814889" cy="574039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2A913E8-F6BE-B94A-B9FE-B2D8BE57421C}"/>
              </a:ext>
            </a:extLst>
          </p:cNvPr>
          <p:cNvSpPr/>
          <p:nvPr/>
        </p:nvSpPr>
        <p:spPr>
          <a:xfrm>
            <a:off x="8383929" y="88280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500" dirty="0">
                <a:latin typeface="Orchide" panose="02000500000000000000" pitchFamily="2" charset="0"/>
              </a:rPr>
              <a:t>Preparo Básico em Periodontia </a:t>
            </a:r>
            <a:endParaRPr lang="pt-BR" sz="3500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23B45BC-5803-4D41-AC39-794FB25A3A53}"/>
              </a:ext>
            </a:extLst>
          </p:cNvPr>
          <p:cNvCxnSpPr>
            <a:stCxn id="13" idx="1"/>
          </p:cNvCxnSpPr>
          <p:nvPr/>
        </p:nvCxnSpPr>
        <p:spPr>
          <a:xfrm flipH="1">
            <a:off x="0" y="403751"/>
            <a:ext cx="83839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005F66C-2F69-5E4B-B588-567ACCCE4AC8}"/>
              </a:ext>
            </a:extLst>
          </p:cNvPr>
          <p:cNvCxnSpPr>
            <a:cxnSpLocks/>
          </p:cNvCxnSpPr>
          <p:nvPr/>
        </p:nvCxnSpPr>
        <p:spPr>
          <a:xfrm>
            <a:off x="11431929" y="403751"/>
            <a:ext cx="7600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cumento 19">
            <a:extLst>
              <a:ext uri="{FF2B5EF4-FFF2-40B4-BE49-F238E27FC236}">
                <a16:creationId xmlns:a16="http://schemas.microsoft.com/office/drawing/2014/main" id="{CA2F4EB9-351B-EE4E-AF0F-D65E593B8331}"/>
              </a:ext>
            </a:extLst>
          </p:cNvPr>
          <p:cNvSpPr/>
          <p:nvPr/>
        </p:nvSpPr>
        <p:spPr>
          <a:xfrm>
            <a:off x="318848" y="403751"/>
            <a:ext cx="1776170" cy="630939"/>
          </a:xfrm>
          <a:prstGeom prst="flowChartDocumen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3BB9622-934F-D145-809C-9A58F7E1D268}"/>
              </a:ext>
            </a:extLst>
          </p:cNvPr>
          <p:cNvSpPr txBox="1"/>
          <p:nvPr/>
        </p:nvSpPr>
        <p:spPr>
          <a:xfrm>
            <a:off x="470323" y="454189"/>
            <a:ext cx="147829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  <a:latin typeface="Impact" panose="020B0806030902050204" pitchFamily="34" charset="0"/>
              </a:rPr>
              <a:t>GENGIVITE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672669A-7AD0-A049-A375-D6A11B04F6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527378"/>
              </p:ext>
            </p:extLst>
          </p:nvPr>
        </p:nvGraphicFramePr>
        <p:xfrm>
          <a:off x="923598" y="1581605"/>
          <a:ext cx="7922228" cy="427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BF9A8F2F-428C-8848-8B6F-C630E7D5B8BD}"/>
              </a:ext>
            </a:extLst>
          </p:cNvPr>
          <p:cNvSpPr txBox="1"/>
          <p:nvPr/>
        </p:nvSpPr>
        <p:spPr>
          <a:xfrm>
            <a:off x="9159697" y="1049364"/>
            <a:ext cx="271043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intervalo entre as consultas de manutenção vão depender da idade, sexo, hábitos de higiene, hábitos de fumo e se há outros fatores de risco/sistêmicos associado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26B9624-04BE-2749-B6CE-35FB60956D77}"/>
              </a:ext>
            </a:extLst>
          </p:cNvPr>
          <p:cNvSpPr txBox="1"/>
          <p:nvPr/>
        </p:nvSpPr>
        <p:spPr>
          <a:xfrm>
            <a:off x="11010007" y="6492721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(LINDHE, 2018)</a:t>
            </a:r>
          </a:p>
        </p:txBody>
      </p:sp>
    </p:spTree>
    <p:extLst>
      <p:ext uri="{BB962C8B-B14F-4D97-AF65-F5344CB8AC3E}">
        <p14:creationId xmlns:p14="http://schemas.microsoft.com/office/powerpoint/2010/main" val="4977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6345</TotalTime>
  <Words>1803</Words>
  <Application>Microsoft Macintosh PowerPoint</Application>
  <PresentationFormat>Widescreen</PresentationFormat>
  <Paragraphs>204</Paragraphs>
  <Slides>20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Chicken Soup</vt:lpstr>
      <vt:lpstr>Franklin Gothic Demi</vt:lpstr>
      <vt:lpstr>Franklin Gothic Medium</vt:lpstr>
      <vt:lpstr>Impact</vt:lpstr>
      <vt:lpstr>Orchide</vt:lpstr>
      <vt:lpstr>Stencil</vt:lpstr>
      <vt:lpstr>Tema do Office</vt:lpstr>
      <vt:lpstr>Preparo Básico em Periodontia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Preparo Básico em Periodontia </dc:title>
  <dc:creator>Microsoft Office User</dc:creator>
  <cp:lastModifiedBy>Microsoft Office User</cp:lastModifiedBy>
  <cp:revision>115</cp:revision>
  <dcterms:created xsi:type="dcterms:W3CDTF">2020-08-12T16:59:56Z</dcterms:created>
  <dcterms:modified xsi:type="dcterms:W3CDTF">2020-08-30T03:22:05Z</dcterms:modified>
</cp:coreProperties>
</file>