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7" autoAdjust="0"/>
    <p:restoredTop sz="93969" autoAdjust="0"/>
  </p:normalViewPr>
  <p:slideViewPr>
    <p:cSldViewPr snapToGrid="0">
      <p:cViewPr>
        <p:scale>
          <a:sx n="57" d="100"/>
          <a:sy n="57" d="100"/>
        </p:scale>
        <p:origin x="96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tm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8C3DBA-2FAE-B675-BD0F-1ABBE17DF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5516" y="873404"/>
            <a:ext cx="7534609" cy="2421464"/>
          </a:xfrm>
        </p:spPr>
        <p:txBody>
          <a:bodyPr>
            <a:normAutofit fontScale="90000"/>
          </a:bodyPr>
          <a:lstStyle/>
          <a:p>
            <a:r>
              <a:rPr lang="pt-BR" sz="6600" dirty="0"/>
              <a:t>SISTEMA OCEANO</a:t>
            </a:r>
            <a:r>
              <a:rPr lang="pt-BR" sz="6600" b="1" dirty="0"/>
              <a:t>, AVALIAÇÃO GEOLÓGICA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9EE3CD-0A72-BF8A-E55E-6DAA6A56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0967" y="4385732"/>
            <a:ext cx="6219157" cy="1405467"/>
          </a:xfrm>
        </p:spPr>
        <p:txBody>
          <a:bodyPr>
            <a:normAutofit lnSpcReduction="10000"/>
          </a:bodyPr>
          <a:lstStyle/>
          <a:p>
            <a:r>
              <a:rPr lang="pt-BR" dirty="0"/>
              <a:t>ALUNOS: Gabriel de Freitas Mateoli (13649085) E Juliano Kenzo Fujimoto (14759020)</a:t>
            </a:r>
          </a:p>
          <a:p>
            <a:endParaRPr lang="pt-BR" dirty="0"/>
          </a:p>
          <a:p>
            <a:r>
              <a:rPr lang="pt-BR" dirty="0"/>
              <a:t>PROFESSOR: Christian Millo</a:t>
            </a:r>
          </a:p>
        </p:txBody>
      </p:sp>
    </p:spTree>
    <p:extLst>
      <p:ext uri="{BB962C8B-B14F-4D97-AF65-F5344CB8AC3E}">
        <p14:creationId xmlns:p14="http://schemas.microsoft.com/office/powerpoint/2010/main" val="2234448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2EE1D0-4378-B2BB-BBEA-24599E05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/>
              <a:t>QUESTÃO 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BDF3F4-FDAA-600C-0B18-0D1FCC879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3575579"/>
            <a:ext cx="10131425" cy="27262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300" dirty="0"/>
              <a:t>Na questão 1, pede-se para justificar as diferenças existentes entre as plataformas continentais oeste e leste da América do Sul. Assim, pode-se dizer que a plataforma do oceano Atlântico é assísmica ou passiva, isso se deve porque as margens assísmicas desenvolvem-se pelo estiramento da crosta continental e pela eventual separação de um continente (para formar um novo oceano). Já as </a:t>
            </a:r>
            <a:r>
              <a:rPr lang="pt-BR" sz="2300" dirty="0" err="1"/>
              <a:t>argens</a:t>
            </a:r>
            <a:r>
              <a:rPr lang="pt-BR" sz="2300" dirty="0"/>
              <a:t> do tipo Pacífico ocorrem onde a crosta oceânica está sendo consumida abaixo da crosta continental em um zona de subducção.</a:t>
            </a:r>
            <a:endParaRPr lang="pt-BR" dirty="0"/>
          </a:p>
        </p:txBody>
      </p:sp>
      <p:pic>
        <p:nvPicPr>
          <p:cNvPr id="11" name="WhatsApp Video 2023-11-17 at 23.52.30">
            <a:hlinkClick r:id="" action="ppaction://media"/>
            <a:extLst>
              <a:ext uri="{FF2B5EF4-FFF2-40B4-BE49-F238E27FC236}">
                <a16:creationId xmlns:a16="http://schemas.microsoft.com/office/drawing/2014/main" id="{8B32DC07-E99F-9B02-1729-DC774A960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3760" y="609600"/>
            <a:ext cx="3183466" cy="1801962"/>
          </a:xfrm>
          <a:prstGeom prst="rect">
            <a:avLst/>
          </a:prstGeom>
        </p:spPr>
      </p:pic>
      <p:pic>
        <p:nvPicPr>
          <p:cNvPr id="13" name="Imagem 12" descr="Diagrama&#10;&#10;Descrição gerada automaticamente">
            <a:extLst>
              <a:ext uri="{FF2B5EF4-FFF2-40B4-BE49-F238E27FC236}">
                <a16:creationId xmlns:a16="http://schemas.microsoft.com/office/drawing/2014/main" id="{A81E4DAE-7854-6595-D3B8-A1BCBC0F4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1622681"/>
            <a:ext cx="6363588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0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01E6-B705-D068-18B5-1F8F6920D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776" y="45147"/>
            <a:ext cx="6081215" cy="1290917"/>
          </a:xfrm>
        </p:spPr>
        <p:txBody>
          <a:bodyPr/>
          <a:lstStyle/>
          <a:p>
            <a:pPr algn="l"/>
            <a:r>
              <a:rPr lang="pt-BR" dirty="0"/>
              <a:t>Questão 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6A1FF-5E73-95E4-1120-A49BEE589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5056095" y="-1302870"/>
            <a:ext cx="932330" cy="227106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280C3-9F95-E5D2-C666-32BA453A319E}"/>
              </a:ext>
            </a:extLst>
          </p:cNvPr>
          <p:cNvSpPr txBox="1"/>
          <p:nvPr/>
        </p:nvSpPr>
        <p:spPr>
          <a:xfrm>
            <a:off x="310776" y="1386542"/>
            <a:ext cx="544834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chemeClr val="tx2"/>
                </a:solidFill>
              </a:rPr>
              <a:t>Foi-nos pedido que explicássemos a distribuição de terremotos nas zonas Wadati-Benioff. Bem, estas são, sismologicamente, </a:t>
            </a:r>
            <a:r>
              <a:rPr lang="en-US" sz="2000" b="0" i="0" dirty="0">
                <a:solidFill>
                  <a:schemeClr val="tx2"/>
                </a:solidFill>
                <a:effectLst/>
              </a:rPr>
              <a:t>zonas </a:t>
            </a:r>
            <a:r>
              <a:rPr lang="pt-BR" sz="2000" b="0" i="0" dirty="0">
                <a:solidFill>
                  <a:schemeClr val="tx2"/>
                </a:solidFill>
                <a:effectLst/>
              </a:rPr>
              <a:t>sísmicas ao </a:t>
            </a:r>
            <a:r>
              <a:rPr lang="en-US" sz="2000" b="0" i="0" dirty="0">
                <a:solidFill>
                  <a:schemeClr val="tx2"/>
                </a:solidFill>
                <a:effectLst/>
              </a:rPr>
              <a:t>l</a:t>
            </a:r>
            <a:r>
              <a:rPr lang="pt-BR" sz="2000" dirty="0">
                <a:solidFill>
                  <a:schemeClr val="tx2"/>
                </a:solidFill>
              </a:rPr>
              <a:t>ongo d</a:t>
            </a:r>
            <a:r>
              <a:rPr lang="en-US" sz="2000" b="0" i="0" dirty="0">
                <a:solidFill>
                  <a:schemeClr val="tx2"/>
                </a:solidFill>
                <a:effectLst/>
              </a:rPr>
              <a:t>a </a:t>
            </a:r>
            <a:r>
              <a:rPr lang="pt-BR" sz="2000" b="0" i="0" dirty="0">
                <a:solidFill>
                  <a:schemeClr val="tx2"/>
                </a:solidFill>
                <a:effectLst/>
              </a:rPr>
              <a:t>placa tectônica que </a:t>
            </a:r>
            <a:r>
              <a:rPr lang="en-US" sz="2000" b="0" i="0" dirty="0">
                <a:solidFill>
                  <a:schemeClr val="tx2"/>
                </a:solidFill>
                <a:effectLst/>
              </a:rPr>
              <a:t>se e</a:t>
            </a:r>
            <a:r>
              <a:rPr lang="pt-BR" sz="2000" b="0" i="0" dirty="0">
                <a:solidFill>
                  <a:schemeClr val="tx2"/>
                </a:solidFill>
                <a:effectLst/>
              </a:rPr>
              <a:t>stende </a:t>
            </a:r>
            <a:r>
              <a:rPr lang="en-US" sz="2000" b="0" i="0" dirty="0">
                <a:solidFill>
                  <a:schemeClr val="tx2"/>
                </a:solidFill>
                <a:effectLst/>
              </a:rPr>
              <a:t>junto a um dos </a:t>
            </a:r>
            <a:r>
              <a:rPr lang="pt-BR" sz="2000" b="0" i="0" dirty="0">
                <a:solidFill>
                  <a:schemeClr val="tx2"/>
                </a:solidFill>
                <a:effectLst/>
              </a:rPr>
              <a:t>lados</a:t>
            </a:r>
            <a:r>
              <a:rPr lang="pt-BR" sz="2000" dirty="0">
                <a:solidFill>
                  <a:schemeClr val="tx2"/>
                </a:solidFill>
              </a:rPr>
              <a:t> d</a:t>
            </a:r>
            <a:r>
              <a:rPr lang="en-US" sz="2000" b="0" i="0" dirty="0">
                <a:solidFill>
                  <a:schemeClr val="tx2"/>
                </a:solidFill>
                <a:effectLst/>
              </a:rPr>
              <a:t>e </a:t>
            </a:r>
            <a:r>
              <a:rPr lang="pt-BR" sz="2000" b="0" i="0" dirty="0">
                <a:solidFill>
                  <a:schemeClr val="tx2"/>
                </a:solidFill>
                <a:effectLst/>
              </a:rPr>
              <a:t>uma determinada </a:t>
            </a:r>
            <a:r>
              <a:rPr lang="en-US" sz="2000" b="0" i="0" dirty="0">
                <a:solidFill>
                  <a:schemeClr val="tx2"/>
                </a:solidFill>
                <a:effectLst/>
              </a:rPr>
              <a:t>fossa </a:t>
            </a:r>
            <a:r>
              <a:rPr lang="pt-BR" sz="2000" b="0" i="0" dirty="0">
                <a:solidFill>
                  <a:schemeClr val="tx2"/>
                </a:solidFill>
                <a:effectLst/>
              </a:rPr>
              <a:t>oceânica</a:t>
            </a:r>
            <a:r>
              <a:rPr lang="en-US" sz="2000" b="0" i="0" dirty="0">
                <a:solidFill>
                  <a:schemeClr val="tx2"/>
                </a:solidFill>
                <a:effectLst/>
              </a:rPr>
              <a:t>.</a:t>
            </a:r>
            <a:r>
              <a:rPr lang="pt-BR" sz="2000" b="0" i="0" dirty="0">
                <a:solidFill>
                  <a:schemeClr val="tx2"/>
                </a:solidFill>
                <a:effectLst/>
              </a:rPr>
              <a:t> Assim, podem ser classificadas como </a:t>
            </a:r>
            <a:r>
              <a:rPr lang="pt-BR" sz="2000" b="1" i="0" dirty="0">
                <a:solidFill>
                  <a:schemeClr val="tx2"/>
                </a:solidFill>
                <a:effectLst/>
              </a:rPr>
              <a:t>zonas de subducção</a:t>
            </a:r>
            <a:r>
              <a:rPr lang="pt-BR" sz="2000" b="0" i="0" dirty="0">
                <a:solidFill>
                  <a:schemeClr val="tx2"/>
                </a:solidFill>
                <a:effectLst/>
              </a:rPr>
              <a:t>, que são potenciais focos sísmicos, sendo os impactos de maior escala geralmente associados a essas regiões. Por isso, as zonas de Wadati-Benioff se mostram como focos de terremotos. Exemplo, ao longo das fossas submarinas de Tonga e Kermadec – onde os terremotos ocorrem em uma faixa de 20 km de largura.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06A1FC-074B-F1D5-244E-87CB362B3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03358"/>
            <a:ext cx="4183989" cy="3329950"/>
          </a:xfrm>
          <a:prstGeom prst="rect">
            <a:avLst/>
          </a:prstGeom>
        </p:spPr>
      </p:pic>
      <p:pic>
        <p:nvPicPr>
          <p:cNvPr id="4" name="WhatsApp Video 2023-11-16 at 22.43.00">
            <a:hlinkClick r:id="" action="ppaction://media"/>
            <a:extLst>
              <a:ext uri="{FF2B5EF4-FFF2-40B4-BE49-F238E27FC236}">
                <a16:creationId xmlns:a16="http://schemas.microsoft.com/office/drawing/2014/main" id="{32066FB9-3A06-4826-B24B-A99B1DDDD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9703" y="454478"/>
            <a:ext cx="1740370" cy="31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6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Microsoft Office PowerPoint</Application>
  <PresentationFormat>Widescreen</PresentationFormat>
  <Paragraphs>8</Paragraphs>
  <Slides>3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Celestial</vt:lpstr>
      <vt:lpstr>SISTEMA OCEANO, AVALIAÇÃO GEOLÓGICA</vt:lpstr>
      <vt:lpstr>QUESTÃO 1</vt:lpstr>
      <vt:lpstr>Questão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Questão 2</dc:title>
  <dc:creator>⠀ Mateoli</dc:creator>
  <cp:lastModifiedBy>Juliano Kenzo Fujimoto</cp:lastModifiedBy>
  <cp:revision>4</cp:revision>
  <dcterms:created xsi:type="dcterms:W3CDTF">2023-11-16T16:58:49Z</dcterms:created>
  <dcterms:modified xsi:type="dcterms:W3CDTF">2023-11-18T02:58:16Z</dcterms:modified>
</cp:coreProperties>
</file>