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ABCBDC8F-9F7B-48E8-B57F-C3387B9A4521}">
          <p14:sldIdLst>
            <p14:sldId id="256"/>
            <p14:sldId id="258"/>
            <p14:sldId id="259"/>
          </p14:sldIdLst>
        </p14:section>
        <p14:section name="Seção sem Título" id="{225D1BAF-7913-43C7-BD50-E27D11EF71D9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F2489-7B83-4305-8F5D-02C323DDFCD4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765-03F9-40B0-BA56-40197C3FED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2453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F2489-7B83-4305-8F5D-02C323DDFCD4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765-03F9-40B0-BA56-40197C3FED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7761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F2489-7B83-4305-8F5D-02C323DDFCD4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765-03F9-40B0-BA56-40197C3FED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2158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F2489-7B83-4305-8F5D-02C323DDFCD4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765-03F9-40B0-BA56-40197C3FED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8670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F2489-7B83-4305-8F5D-02C323DDFCD4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765-03F9-40B0-BA56-40197C3FED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414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F2489-7B83-4305-8F5D-02C323DDFCD4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765-03F9-40B0-BA56-40197C3FED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9734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F2489-7B83-4305-8F5D-02C323DDFCD4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765-03F9-40B0-BA56-40197C3FED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0957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F2489-7B83-4305-8F5D-02C323DDFCD4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765-03F9-40B0-BA56-40197C3FED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2279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F2489-7B83-4305-8F5D-02C323DDFCD4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765-03F9-40B0-BA56-40197C3FED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3346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F2489-7B83-4305-8F5D-02C323DDFCD4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765-03F9-40B0-BA56-40197C3FED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8235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F2489-7B83-4305-8F5D-02C323DDFCD4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765-03F9-40B0-BA56-40197C3FED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114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F2489-7B83-4305-8F5D-02C323DDFCD4}" type="datetimeFigureOut">
              <a:rPr lang="pt-BR" smtClean="0"/>
              <a:t>10/04/2023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91765-03F9-40B0-BA56-40197C3FED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4027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1840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8194" y="1006476"/>
            <a:ext cx="4792979" cy="995362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Algerian" panose="04020705040A02060702" pitchFamily="82" charset="0"/>
              </a:rPr>
              <a:t>Igrejas Medievais</a:t>
            </a:r>
            <a:endParaRPr lang="pt-BR" dirty="0">
              <a:latin typeface="Algerian" panose="04020705040A02060702" pitchFamily="8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620001" y="5778500"/>
            <a:ext cx="4749800" cy="961935"/>
          </a:xfrm>
        </p:spPr>
        <p:txBody>
          <a:bodyPr>
            <a:normAutofit/>
          </a:bodyPr>
          <a:lstStyle/>
          <a:p>
            <a:r>
              <a:rPr lang="pt-BR" sz="1400" dirty="0" smtClean="0"/>
              <a:t>Raphael Delbem(14505139)</a:t>
            </a:r>
          </a:p>
          <a:p>
            <a:r>
              <a:rPr lang="pt-BR" sz="1400" dirty="0" err="1" smtClean="0"/>
              <a:t>Wallacy</a:t>
            </a:r>
            <a:r>
              <a:rPr lang="pt-BR" sz="1400" dirty="0" smtClean="0"/>
              <a:t> Wesley (14658921)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242896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00330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Algerian" panose="04020705040A02060702" pitchFamily="82" charset="0"/>
              </a:rPr>
              <a:t>Igreja católica e sua área de influencia </a:t>
            </a:r>
            <a:endParaRPr lang="pt-BR" dirty="0">
              <a:latin typeface="Algerian" panose="04020705040A02060702" pitchFamily="82" charset="0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93688" y="1519690"/>
            <a:ext cx="4735512" cy="4792210"/>
          </a:xfrm>
        </p:spPr>
        <p:txBody>
          <a:bodyPr>
            <a:noAutofit/>
          </a:bodyPr>
          <a:lstStyle/>
          <a:p>
            <a:r>
              <a:rPr lang="pt-BR" sz="2800" dirty="0" smtClean="0">
                <a:latin typeface="Bahnschrift Condensed" panose="020B0502040204020203" pitchFamily="34" charset="0"/>
              </a:rPr>
              <a:t>Com o grande cisma do oriente, conflito sobre autoridade das igrejas, a igreja católica se divide em duas: igreja católica apostólica romana(ocidente) e igreja ortodoxa (oriente) . </a:t>
            </a:r>
          </a:p>
          <a:p>
            <a:endParaRPr lang="pt-BR" sz="2800" dirty="0">
              <a:latin typeface="Bahnschrift Condensed" panose="020B0502040204020203" pitchFamily="34" charset="0"/>
            </a:endParaRPr>
          </a:p>
          <a:p>
            <a:r>
              <a:rPr lang="pt-BR" sz="2800" dirty="0" smtClean="0">
                <a:latin typeface="Bahnschrift Condensed" panose="020B0502040204020203" pitchFamily="34" charset="0"/>
              </a:rPr>
              <a:t>Isso foi um reflexo pós queda do império romano, onde as áreas de influencia já tinham se separado</a:t>
            </a:r>
            <a:endParaRPr lang="pt-BR" sz="2800" dirty="0">
              <a:latin typeface="Bahnschrift Condensed" panose="020B0502040204020203" pitchFamily="34" charset="0"/>
            </a:endParaRPr>
          </a:p>
        </p:txBody>
      </p:sp>
      <p:pic>
        <p:nvPicPr>
          <p:cNvPr id="9" name="Espaço Reservado para Imagem 8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" t="12483" r="2508" b="12757"/>
          <a:stretch/>
        </p:blipFill>
        <p:spPr>
          <a:xfrm>
            <a:off x="5221288" y="1603718"/>
            <a:ext cx="6172200" cy="3643532"/>
          </a:xfrm>
        </p:spPr>
      </p:pic>
    </p:spTree>
    <p:extLst>
      <p:ext uri="{BB962C8B-B14F-4D97-AF65-F5344CB8AC3E}">
        <p14:creationId xmlns:p14="http://schemas.microsoft.com/office/powerpoint/2010/main" val="1766476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Algerian" panose="04020705040A02060702" pitchFamily="82" charset="0"/>
              </a:rPr>
              <a:t>Cantochão</a:t>
            </a:r>
            <a:endParaRPr lang="pt-BR" dirty="0">
              <a:latin typeface="Algerian" panose="04020705040A02060702" pitchFamily="82" charset="0"/>
            </a:endParaRPr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>
          <a:xfrm>
            <a:off x="838200" y="1546224"/>
            <a:ext cx="10172700" cy="51212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>
                <a:latin typeface="Bahnschrift" panose="020B0502040204020203" pitchFamily="34" charset="0"/>
              </a:rPr>
              <a:t>De </a:t>
            </a:r>
            <a:r>
              <a:rPr lang="pt-BR" dirty="0">
                <a:latin typeface="Bahnschrift" panose="020B0502040204020203" pitchFamily="34" charset="0"/>
              </a:rPr>
              <a:t>origem hebraica, quando herdou primeiros Judeus convertidos ao cristianismo </a:t>
            </a:r>
            <a:r>
              <a:rPr lang="pt-BR" dirty="0" smtClean="0">
                <a:latin typeface="Bahnschrift" panose="020B0502040204020203" pitchFamily="34" charset="0"/>
              </a:rPr>
              <a:t>refugiados</a:t>
            </a:r>
          </a:p>
          <a:p>
            <a:pPr marL="0" indent="0">
              <a:buNone/>
            </a:pPr>
            <a:r>
              <a:rPr lang="pt-BR" dirty="0">
                <a:latin typeface="Bahnschrift" panose="020B0502040204020203" pitchFamily="34" charset="0"/>
              </a:rPr>
              <a:t>	</a:t>
            </a:r>
            <a:r>
              <a:rPr lang="pt-BR" dirty="0" smtClean="0">
                <a:latin typeface="Bahnschrift" panose="020B0502040204020203" pitchFamily="34" charset="0"/>
              </a:rPr>
              <a:t>Cantavam </a:t>
            </a:r>
            <a:r>
              <a:rPr lang="pt-BR" dirty="0">
                <a:latin typeface="Bahnschrift" panose="020B0502040204020203" pitchFamily="34" charset="0"/>
              </a:rPr>
              <a:t>de forma </a:t>
            </a:r>
            <a:r>
              <a:rPr lang="pt-BR" dirty="0" err="1">
                <a:latin typeface="Bahnschrift" panose="020B0502040204020203" pitchFamily="34" charset="0"/>
              </a:rPr>
              <a:t>responsorial</a:t>
            </a:r>
            <a:r>
              <a:rPr lang="pt-BR" dirty="0">
                <a:latin typeface="Bahnschrift" panose="020B0502040204020203" pitchFamily="34" charset="0"/>
              </a:rPr>
              <a:t> que é quando o solista alterna com o coro de forma alternada e responsiva</a:t>
            </a:r>
            <a:r>
              <a:rPr lang="pt-BR" dirty="0" smtClean="0">
                <a:latin typeface="Bahnschrift" panose="020B0502040204020203" pitchFamily="34" charset="0"/>
              </a:rPr>
              <a:t>.</a:t>
            </a:r>
          </a:p>
          <a:p>
            <a:pPr marL="0" indent="0">
              <a:buNone/>
            </a:pPr>
            <a:r>
              <a:rPr lang="pt-BR" dirty="0" smtClean="0">
                <a:latin typeface="Bahnschrift" panose="020B0502040204020203" pitchFamily="34" charset="0"/>
              </a:rPr>
              <a:t>	Melodia </a:t>
            </a:r>
            <a:r>
              <a:rPr lang="pt-BR" dirty="0">
                <a:latin typeface="Bahnschrift" panose="020B0502040204020203" pitchFamily="34" charset="0"/>
              </a:rPr>
              <a:t>única com textura monofônica, diatônica, sem a nota sensível, de ritmo livre e composto somente sobre textos </a:t>
            </a:r>
            <a:r>
              <a:rPr lang="pt-BR" dirty="0" smtClean="0">
                <a:latin typeface="Bahnschrift" panose="020B0502040204020203" pitchFamily="34" charset="0"/>
              </a:rPr>
              <a:t>litúrgicos.</a:t>
            </a:r>
          </a:p>
          <a:p>
            <a:pPr marL="0" indent="0">
              <a:buNone/>
            </a:pPr>
            <a:r>
              <a:rPr lang="pt-BR" dirty="0">
                <a:latin typeface="Bahnschrift" panose="020B0502040204020203" pitchFamily="34" charset="0"/>
              </a:rPr>
              <a:t>	</a:t>
            </a:r>
            <a:r>
              <a:rPr lang="pt-BR" dirty="0" smtClean="0">
                <a:latin typeface="Bahnschrift" panose="020B0502040204020203" pitchFamily="34" charset="0"/>
              </a:rPr>
              <a:t>É importante observar que, a musica eclesiástica no começo se utilizava apenas da voz. Assim qualquer tipo de musica que se utilizava de instrumentos era musica profana. </a:t>
            </a:r>
            <a:endParaRPr lang="pt-BR" dirty="0"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pt-BR" dirty="0" smtClean="0">
                <a:latin typeface="Bahnschrift" panose="020B0502040204020203" pitchFamily="34" charset="0"/>
              </a:rPr>
              <a:t>	</a:t>
            </a:r>
            <a:endParaRPr lang="pt-BR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240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041400"/>
          </a:xfrm>
        </p:spPr>
        <p:txBody>
          <a:bodyPr/>
          <a:lstStyle/>
          <a:p>
            <a:r>
              <a:rPr lang="pt-BR" dirty="0" smtClean="0">
                <a:latin typeface="Algerian" panose="04020705040A02060702" pitchFamily="82" charset="0"/>
              </a:rPr>
              <a:t>Canto gregoriano </a:t>
            </a:r>
            <a:endParaRPr lang="pt-BR" dirty="0">
              <a:latin typeface="Algerian" panose="04020705040A02060702" pitchFamily="82" charset="0"/>
            </a:endParaRPr>
          </a:p>
        </p:txBody>
      </p:sp>
      <p:pic>
        <p:nvPicPr>
          <p:cNvPr id="5" name="Espaço Reservado para Imagem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" r="906"/>
          <a:stretch/>
        </p:blipFill>
        <p:spPr>
          <a:xfrm>
            <a:off x="5589588" y="660400"/>
            <a:ext cx="5897599" cy="3902075"/>
          </a:xfrm>
        </p:spPr>
      </p:pic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4506" y="1498600"/>
            <a:ext cx="4953794" cy="5054600"/>
          </a:xfrm>
        </p:spPr>
        <p:txBody>
          <a:bodyPr>
            <a:normAutofit/>
          </a:bodyPr>
          <a:lstStyle/>
          <a:p>
            <a:r>
              <a:rPr lang="pt-BR" sz="2400" dirty="0">
                <a:latin typeface="Bahnschrift" panose="020B0502040204020203" pitchFamily="34" charset="0"/>
              </a:rPr>
              <a:t>	</a:t>
            </a:r>
            <a:r>
              <a:rPr lang="pt-BR" sz="2400" dirty="0" smtClean="0">
                <a:latin typeface="Bahnschrift" panose="020B0502040204020203" pitchFamily="34" charset="0"/>
              </a:rPr>
              <a:t>O canto Gregoriano, uma das variações mais famosas influentes do cantochão,  </a:t>
            </a:r>
            <a:r>
              <a:rPr lang="pt-BR" sz="2400" dirty="0">
                <a:latin typeface="Bahnschrift" panose="020B0502040204020203" pitchFamily="34" charset="0"/>
              </a:rPr>
              <a:t>na verdade é uma coletânea feita pelo Papa Gregório (590 – 604) de cânticos que ele caracterizou como adequados para a igreja </a:t>
            </a:r>
            <a:r>
              <a:rPr lang="pt-BR" sz="2400" dirty="0" smtClean="0">
                <a:latin typeface="Bahnschrift" panose="020B0502040204020203" pitchFamily="34" charset="0"/>
              </a:rPr>
              <a:t>católica.</a:t>
            </a:r>
          </a:p>
          <a:p>
            <a:r>
              <a:rPr lang="pt-BR" sz="2400" dirty="0" smtClean="0"/>
              <a:t>	</a:t>
            </a:r>
            <a:r>
              <a:rPr lang="pt-BR" sz="2400" dirty="0" smtClean="0">
                <a:latin typeface="Bahnschrift" panose="020B0502040204020203" pitchFamily="34" charset="0"/>
              </a:rPr>
              <a:t>No </a:t>
            </a:r>
            <a:r>
              <a:rPr lang="pt-BR" sz="2400" dirty="0">
                <a:latin typeface="Bahnschrift" panose="020B0502040204020203" pitchFamily="34" charset="0"/>
              </a:rPr>
              <a:t>ano 800 D.C quando Carlos Magno é coroado pelo </a:t>
            </a:r>
            <a:r>
              <a:rPr lang="pt-BR" sz="2400" dirty="0" smtClean="0">
                <a:latin typeface="Bahnschrift" panose="020B0502040204020203" pitchFamily="34" charset="0"/>
              </a:rPr>
              <a:t>Papa,</a:t>
            </a:r>
            <a:r>
              <a:rPr lang="pt-BR" sz="2400" dirty="0">
                <a:latin typeface="Bahnschrift" panose="020B0502040204020203" pitchFamily="34" charset="0"/>
              </a:rPr>
              <a:t> o canto Gregoriano como canto oficial da igreja em todo o território não permitindo mais que variações. </a:t>
            </a:r>
            <a:endParaRPr lang="pt-BR" sz="2400" dirty="0">
              <a:latin typeface="Bahnschrift" panose="020B0502040204020203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265863" y="4562475"/>
            <a:ext cx="462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Bahnschrift" panose="020B0502040204020203" pitchFamily="34" charset="0"/>
              </a:rPr>
              <a:t>Exemplo de um canto Gregoriano, ainda se tinha algumas imprecisões rítmicas e era guia pelo ritmo da palavra.</a:t>
            </a:r>
            <a:endParaRPr lang="pt-BR" sz="24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9620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92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11" baseType="lpstr">
      <vt:lpstr>Algerian</vt:lpstr>
      <vt:lpstr>Arial</vt:lpstr>
      <vt:lpstr>Bahnschrift</vt:lpstr>
      <vt:lpstr>Bahnschrift Condensed</vt:lpstr>
      <vt:lpstr>Calibri</vt:lpstr>
      <vt:lpstr>Calibri Light</vt:lpstr>
      <vt:lpstr>Tema do Office</vt:lpstr>
      <vt:lpstr>Igrejas Medievais</vt:lpstr>
      <vt:lpstr>Igreja católica e sua área de influencia </vt:lpstr>
      <vt:lpstr>Cantochão</vt:lpstr>
      <vt:lpstr>Canto gregoriano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Igrejas Medievais</dc:title>
  <dc:creator>Rafael</dc:creator>
  <cp:lastModifiedBy>Rafael</cp:lastModifiedBy>
  <cp:revision>9</cp:revision>
  <dcterms:created xsi:type="dcterms:W3CDTF">2023-04-10T00:23:11Z</dcterms:created>
  <dcterms:modified xsi:type="dcterms:W3CDTF">2023-04-10T20:52:52Z</dcterms:modified>
</cp:coreProperties>
</file>