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DDDE04D-BC8E-4DE1-A007-9E8AA6FF2F4D}" type="datetimeFigureOut">
              <a:rPr lang="pt-BR" smtClean="0"/>
              <a:t>21/05/2023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62CB9E-7CE0-4846-9228-E280FE0EE17F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814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E04D-BC8E-4DE1-A007-9E8AA6FF2F4D}" type="datetimeFigureOut">
              <a:rPr lang="pt-BR" smtClean="0"/>
              <a:t>21/05/2023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CB9E-7CE0-4846-9228-E280FE0EE1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81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E04D-BC8E-4DE1-A007-9E8AA6FF2F4D}" type="datetimeFigureOut">
              <a:rPr lang="pt-BR" smtClean="0"/>
              <a:t>21/05/2023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CB9E-7CE0-4846-9228-E280FE0EE1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51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E04D-BC8E-4DE1-A007-9E8AA6FF2F4D}" type="datetimeFigureOut">
              <a:rPr lang="pt-BR" smtClean="0"/>
              <a:t>21/05/2023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CB9E-7CE0-4846-9228-E280FE0EE1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61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DDE04D-BC8E-4DE1-A007-9E8AA6FF2F4D}" type="datetimeFigureOut">
              <a:rPr lang="pt-BR" smtClean="0"/>
              <a:t>21/05/2023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62CB9E-7CE0-4846-9228-E280FE0EE17F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06524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E04D-BC8E-4DE1-A007-9E8AA6FF2F4D}" type="datetimeFigureOut">
              <a:rPr lang="pt-BR" smtClean="0"/>
              <a:t>21/05/2023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CB9E-7CE0-4846-9228-E280FE0EE1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2442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E04D-BC8E-4DE1-A007-9E8AA6FF2F4D}" type="datetimeFigureOut">
              <a:rPr lang="pt-BR" smtClean="0"/>
              <a:t>21/05/2023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CB9E-7CE0-4846-9228-E280FE0EE1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69338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E04D-BC8E-4DE1-A007-9E8AA6FF2F4D}" type="datetimeFigureOut">
              <a:rPr lang="pt-BR" smtClean="0"/>
              <a:t>21/05/2023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CB9E-7CE0-4846-9228-E280FE0EE1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1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E04D-BC8E-4DE1-A007-9E8AA6FF2F4D}" type="datetimeFigureOut">
              <a:rPr lang="pt-BR" smtClean="0"/>
              <a:t>21/05/2023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CB9E-7CE0-4846-9228-E280FE0EE1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04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DDDE04D-BC8E-4DE1-A007-9E8AA6FF2F4D}" type="datetimeFigureOut">
              <a:rPr lang="pt-BR" smtClean="0"/>
              <a:t>21/05/2023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362CB9E-7CE0-4846-9228-E280FE0EE17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73247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DDDE04D-BC8E-4DE1-A007-9E8AA6FF2F4D}" type="datetimeFigureOut">
              <a:rPr lang="pt-BR" smtClean="0"/>
              <a:t>21/05/2023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362CB9E-7CE0-4846-9228-E280FE0EE1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13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DDDE04D-BC8E-4DE1-A007-9E8AA6FF2F4D}" type="datetimeFigureOut">
              <a:rPr lang="pt-BR" smtClean="0"/>
              <a:t>21/05/2023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362CB9E-7CE0-4846-9228-E280FE0EE17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874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itutodopasso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8523" y="249382"/>
            <a:ext cx="10318418" cy="5243994"/>
          </a:xfrm>
        </p:spPr>
        <p:txBody>
          <a:bodyPr/>
          <a:lstStyle/>
          <a:p>
            <a:r>
              <a:rPr lang="pt-BR" dirty="0" smtClean="0"/>
              <a:t>Lucas </a:t>
            </a:r>
            <a:r>
              <a:rPr lang="pt-BR" dirty="0" err="1" smtClean="0"/>
              <a:t>ciavatta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0545" y="5979196"/>
            <a:ext cx="10496396" cy="742279"/>
          </a:xfrm>
        </p:spPr>
        <p:txBody>
          <a:bodyPr/>
          <a:lstStyle/>
          <a:p>
            <a:r>
              <a:rPr lang="pt-BR" dirty="0" smtClean="0"/>
              <a:t>O passo – Corpo e mente no mesmo andamento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164" y="1215690"/>
            <a:ext cx="4544291" cy="427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69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3242" y="1246910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Century Schoolbook" panose="02040604050505020304" pitchFamily="18" charset="0"/>
              </a:rPr>
              <a:t>Licenciado </a:t>
            </a:r>
            <a:r>
              <a:rPr lang="pt-BR" sz="2400" dirty="0">
                <a:latin typeface="Century Schoolbook" panose="02040604050505020304" pitchFamily="18" charset="0"/>
              </a:rPr>
              <a:t>em Educação Artística com Habilitação em Música, pela UNIRIO - Universidade Federal do Estado do Rio de Janeiro (1994) e Mestre em Educação pela UFF - Universidade Federal Fluminense (2003). Atualmente é professor da PUC Rio - Pontifícia Universidade Católica, coordenador de música do Colégio Sarah </a:t>
            </a:r>
            <a:r>
              <a:rPr lang="pt-BR" sz="2400" dirty="0" err="1">
                <a:latin typeface="Century Schoolbook" panose="02040604050505020304" pitchFamily="18" charset="0"/>
              </a:rPr>
              <a:t>Dawsey</a:t>
            </a:r>
            <a:r>
              <a:rPr lang="pt-BR" sz="2400" dirty="0">
                <a:latin typeface="Century Schoolbook" panose="02040604050505020304" pitchFamily="18" charset="0"/>
              </a:rPr>
              <a:t> e diretor do Instituto d'O Passo. É o criador do método O Passo de educação musical e diretor do grupo de percussão e canto Bloco d'O Passo. O método O Passo é atualmente utilizado no Brasil e no exterior (EUA, França e Alemanha), tanto em instituições acadêmicas quanto em espaços de cultura popular.</a:t>
            </a:r>
          </a:p>
        </p:txBody>
      </p:sp>
    </p:spTree>
    <p:extLst>
      <p:ext uri="{BB962C8B-B14F-4D97-AF65-F5344CB8AC3E}">
        <p14:creationId xmlns:p14="http://schemas.microsoft.com/office/powerpoint/2010/main" val="204971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passo </a:t>
            </a:r>
            <a:br>
              <a:rPr lang="pt-BR" dirty="0" smtClean="0"/>
            </a:br>
            <a:r>
              <a:rPr lang="pt-BR" dirty="0" smtClean="0"/>
              <a:t>corpo e mente no mesmo andamento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Century Schoolbook" panose="02040604050505020304" pitchFamily="18" charset="0"/>
              </a:rPr>
              <a:t>O passo é um método de construção de ferramentas, habilidades conceitos e compreensão sobre as propostas do educador.</a:t>
            </a:r>
          </a:p>
          <a:p>
            <a:r>
              <a:rPr lang="pt-BR" dirty="0" smtClean="0">
                <a:latin typeface="Century Schoolbook" panose="02040604050505020304" pitchFamily="18" charset="0"/>
              </a:rPr>
              <a:t>O método tem como objetivo principal a construção de uma base musical utilizando as ferramentas de imitação e escrita. Utilizando três tipos de notação: a oral, a corporal e a gráfica.</a:t>
            </a:r>
          </a:p>
          <a:p>
            <a:r>
              <a:rPr lang="pt-BR" dirty="0" smtClean="0">
                <a:latin typeface="Century Schoolbook" panose="02040604050505020304" pitchFamily="18" charset="0"/>
              </a:rPr>
              <a:t>O passo, não é uma dança, e pode ser considerado uma regência, dando direção nas várias vertentes que o método abrange, a depender da atividade proposta a ser realizada.</a:t>
            </a:r>
          </a:p>
          <a:p>
            <a:endParaRPr lang="pt-BR" dirty="0" smtClean="0">
              <a:latin typeface="Century Schoolbook" panose="02040604050505020304" pitchFamily="18" charset="0"/>
            </a:endParaRPr>
          </a:p>
          <a:p>
            <a:endParaRPr lang="pt-BR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1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0115" y="1967345"/>
            <a:ext cx="10178322" cy="3823856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Century Schoolbook" panose="02040604050505020304" pitchFamily="18" charset="0"/>
              </a:rPr>
              <a:t>Inclusão e autonomia: </a:t>
            </a:r>
            <a:r>
              <a:rPr lang="pt-BR" dirty="0" smtClean="0">
                <a:latin typeface="Century Schoolbook" panose="02040604050505020304" pitchFamily="18" charset="0"/>
              </a:rPr>
              <a:t>A pessoa para estar incluída, ela precisa interferir positivamente ou negativamente.</a:t>
            </a:r>
          </a:p>
          <a:p>
            <a:pPr marL="0" indent="0">
              <a:buNone/>
            </a:pPr>
            <a:r>
              <a:rPr lang="pt-BR" dirty="0" smtClean="0">
                <a:latin typeface="Century Schoolbook" panose="02040604050505020304" pitchFamily="18" charset="0"/>
              </a:rPr>
              <a:t>O passo faz parte do andar, a pessoa em condições normais ela já chega na aula de música sabendo, independente de ter dificuldade rítmica ou não.</a:t>
            </a:r>
          </a:p>
          <a:p>
            <a:pPr marL="0" indent="0">
              <a:buNone/>
            </a:pPr>
            <a:r>
              <a:rPr lang="pt-BR" dirty="0" smtClean="0">
                <a:latin typeface="Century Schoolbook" panose="02040604050505020304" pitchFamily="18" charset="0"/>
              </a:rPr>
              <a:t>O método utiliza o saber do andar junto ao bater das mãos para desenvolver as questões rítmicas, e a voz para desenvolver as questões de afinação.</a:t>
            </a:r>
          </a:p>
          <a:p>
            <a:pPr marL="0" indent="0">
              <a:buNone/>
            </a:pPr>
            <a:endParaRPr lang="pt-BR" dirty="0" smtClean="0">
              <a:latin typeface="Century Schoolbook" panose="02040604050505020304" pitchFamily="18" charset="0"/>
            </a:endParaRPr>
          </a:p>
          <a:p>
            <a:endParaRPr lang="pt-BR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9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3242" y="900546"/>
            <a:ext cx="10178322" cy="5957454"/>
          </a:xfrm>
        </p:spPr>
        <p:txBody>
          <a:bodyPr>
            <a:normAutofit/>
          </a:bodyPr>
          <a:lstStyle/>
          <a:p>
            <a:r>
              <a:rPr lang="pt-BR" b="1" dirty="0">
                <a:latin typeface="Century Schoolbook" panose="02040604050505020304" pitchFamily="18" charset="0"/>
              </a:rPr>
              <a:t>Quatro pilares: </a:t>
            </a:r>
            <a:r>
              <a:rPr lang="pt-BR" dirty="0">
                <a:latin typeface="Century Schoolbook" panose="02040604050505020304" pitchFamily="18" charset="0"/>
              </a:rPr>
              <a:t>corpo, representação, grupo e cultura.</a:t>
            </a:r>
          </a:p>
          <a:p>
            <a:r>
              <a:rPr lang="pt-BR" dirty="0">
                <a:latin typeface="Century Schoolbook" panose="02040604050505020304" pitchFamily="18" charset="0"/>
              </a:rPr>
              <a:t>Corpo: É associado como parte fundamenta para todo o trabalho cognitivo na construção da autonomia ativa e efetiva, quesitos que muitas vezes são relacionados somente com a mente.</a:t>
            </a:r>
          </a:p>
          <a:p>
            <a:r>
              <a:rPr lang="pt-BR" dirty="0">
                <a:latin typeface="Century Schoolbook" panose="02040604050505020304" pitchFamily="18" charset="0"/>
              </a:rPr>
              <a:t>Representação: É associada a notação gráfica, porém no método também associa amplamente a notação oral e corporal como fatores principais para o desenvolvimento cognitivo.</a:t>
            </a:r>
          </a:p>
          <a:p>
            <a:r>
              <a:rPr lang="pt-BR" dirty="0" smtClean="0">
                <a:latin typeface="Century Schoolbook" panose="02040604050505020304" pitchFamily="18" charset="0"/>
              </a:rPr>
              <a:t>Grupo: </a:t>
            </a:r>
            <a:r>
              <a:rPr lang="pt-BR" dirty="0">
                <a:latin typeface="Century Schoolbook" panose="02040604050505020304" pitchFamily="18" charset="0"/>
              </a:rPr>
              <a:t>O trabalho desenvolvido em grupo faz com que os alunos sejam socializados, e seguindo as regras os mantém perto da atividade coletiva, e assim alcançando o sucesso do grupo</a:t>
            </a:r>
            <a:r>
              <a:rPr lang="pt-BR" dirty="0" smtClean="0">
                <a:latin typeface="Century Schoolbook" panose="02040604050505020304" pitchFamily="18" charset="0"/>
              </a:rPr>
              <a:t>.</a:t>
            </a:r>
          </a:p>
          <a:p>
            <a:r>
              <a:rPr lang="pt-BR" dirty="0" smtClean="0">
                <a:latin typeface="Century Schoolbook" panose="02040604050505020304" pitchFamily="18" charset="0"/>
              </a:rPr>
              <a:t>Cultura:</a:t>
            </a:r>
            <a:r>
              <a:rPr lang="pt-BR" dirty="0">
                <a:latin typeface="Century Schoolbook" panose="02040604050505020304" pitchFamily="18" charset="0"/>
              </a:rPr>
              <a:t> </a:t>
            </a:r>
            <a:r>
              <a:rPr lang="pt-BR" dirty="0" smtClean="0">
                <a:latin typeface="Century Schoolbook" panose="02040604050505020304" pitchFamily="18" charset="0"/>
              </a:rPr>
              <a:t>Aproximando o aluno da cultura de um certo local, fará com que o aluno desenvolva o fazer musical de forma mais natural e com mais efetividade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030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pedagógica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678" y="1510146"/>
            <a:ext cx="10178322" cy="476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t-BR" dirty="0" smtClean="0">
                <a:latin typeface="Century Schoolbook" panose="02040604050505020304" pitchFamily="18" charset="0"/>
              </a:rPr>
              <a:t>O estudo individual das folhas d’O Passo, que tem papel central na organização e na estruturação dos conceitos musicais trabalhados nas outras atividades.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>
                <a:latin typeface="Century Schoolbook" panose="02040604050505020304" pitchFamily="18" charset="0"/>
              </a:rPr>
              <a:t>A realização dos exercícios d’O Passo, que, sempre em grupo, introduzem ou aprofundam ferramentas, habilidades e compreensões relacionadas a ritmo e afinação.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>
                <a:latin typeface="Century Schoolbook" panose="02040604050505020304" pitchFamily="18" charset="0"/>
              </a:rPr>
              <a:t>A prática de conjunto com instrumentos de percussão, que permite ao aluno experimentar e testar seus conhecimentos rítmicos.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>
                <a:latin typeface="Century Schoolbook" panose="02040604050505020304" pitchFamily="18" charset="0"/>
              </a:rPr>
              <a:t>O trabalho de canto, que pode introduzir ou aprofundar tanto no universo melódico quanto o estudo da harmonia.</a:t>
            </a:r>
          </a:p>
          <a:p>
            <a:pPr marL="0" indent="0">
              <a:buNone/>
            </a:pPr>
            <a:r>
              <a:rPr lang="pt-BR" dirty="0" smtClean="0">
                <a:latin typeface="Century Schoolbook" panose="02040604050505020304" pitchFamily="18" charset="0"/>
              </a:rPr>
              <a:t>Uma ou outra atividade pode tomar maior destaque a depender da turma.</a:t>
            </a:r>
            <a:endParaRPr lang="pt-BR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dirty="0">
                <a:latin typeface="Century Schoolbook" panose="02040604050505020304" pitchFamily="18" charset="0"/>
                <a:hlinkClick r:id="rId2"/>
              </a:rPr>
              <a:t>https://www.institutodopasso.org</a:t>
            </a:r>
            <a:r>
              <a:rPr lang="pt-BR" sz="4800" dirty="0" smtClean="0">
                <a:latin typeface="Century Schoolbook" panose="02040604050505020304" pitchFamily="18" charset="0"/>
                <a:hlinkClick r:id="rId2"/>
              </a:rPr>
              <a:t>/</a:t>
            </a:r>
            <a:r>
              <a:rPr lang="pt-BR" sz="4800" dirty="0" smtClean="0">
                <a:latin typeface="Century Schoolbook" panose="02040604050505020304" pitchFamily="18" charset="0"/>
              </a:rPr>
              <a:t> </a:t>
            </a:r>
            <a:endParaRPr lang="pt-BR" sz="4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37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TM10001106[[fn=Selo]]</Template>
  <TotalTime>133</TotalTime>
  <Words>532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Century Schoolbook</vt:lpstr>
      <vt:lpstr>Gill Sans MT</vt:lpstr>
      <vt:lpstr>Impact</vt:lpstr>
      <vt:lpstr>Badge</vt:lpstr>
      <vt:lpstr>Lucas ciavatta   </vt:lpstr>
      <vt:lpstr>Apresentação do PowerPoint</vt:lpstr>
      <vt:lpstr>O passo  corpo e mente no mesmo andamento </vt:lpstr>
      <vt:lpstr>Apresentação do PowerPoint</vt:lpstr>
      <vt:lpstr>Apresentação do PowerPoint</vt:lpstr>
      <vt:lpstr>Proposta pedagógica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Lucas ciavatta</dc:title>
  <dc:creator>Rodrigo Paulo de Jesus</dc:creator>
  <cp:lastModifiedBy>Rodrigo Paulo de Jesus</cp:lastModifiedBy>
  <cp:revision>10</cp:revision>
  <dcterms:created xsi:type="dcterms:W3CDTF">2023-05-21T21:41:05Z</dcterms:created>
  <dcterms:modified xsi:type="dcterms:W3CDTF">2023-05-21T23:56:17Z</dcterms:modified>
</cp:coreProperties>
</file>