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1"/>
  </p:notesMasterIdLst>
  <p:sldIdLst>
    <p:sldId id="256" r:id="rId2"/>
    <p:sldId id="259" r:id="rId3"/>
    <p:sldId id="260" r:id="rId4"/>
    <p:sldId id="310" r:id="rId5"/>
    <p:sldId id="263" r:id="rId6"/>
    <p:sldId id="307" r:id="rId7"/>
    <p:sldId id="308" r:id="rId8"/>
    <p:sldId id="283" r:id="rId9"/>
    <p:sldId id="284" r:id="rId10"/>
  </p:sldIdLst>
  <p:sldSz cx="9144000" cy="5143500" type="screen16x9"/>
  <p:notesSz cx="6858000" cy="9144000"/>
  <p:embeddedFontLst>
    <p:embeddedFont>
      <p:font typeface="Karla" panose="020B0604020202020204" charset="0"/>
      <p:regular r:id="rId12"/>
      <p:bold r:id="rId13"/>
      <p:italic r:id="rId14"/>
      <p:boldItalic r:id="rId15"/>
    </p:embeddedFont>
    <p:embeddedFont>
      <p:font typeface="Lemonada Regular" panose="020B0604020202020204" charset="-78"/>
      <p:regular r:id="rId16"/>
      <p:bold r:id="rId17"/>
    </p:embeddedFont>
    <p:embeddedFont>
      <p:font typeface="Oleo Script" panose="020B0604020202020204" charset="0"/>
      <p:regular r:id="rId18"/>
      <p:bold r:id="rId19"/>
    </p:embeddedFont>
    <p:embeddedFont>
      <p:font typeface="Lemonada" panose="020B0604020202020204" charset="-7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1DFF90-CB39-41E6-8E2C-C2A801459B21}">
  <a:tblStyle styleId="{C91DFF90-CB39-41E6-8E2C-C2A801459B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6da9780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6da9780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6da97800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6da97800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dbb327575_1_3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dbb327575_1_3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730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6da978006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6da978006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dbb327575_1_3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dbb327575_1_3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42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dbb327575_1_3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dbb327575_1_3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01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g6da978006a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g6da978006a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6da978006a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6da978006a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044655" y="61173"/>
            <a:ext cx="5158200" cy="199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>
                <a:solidFill>
                  <a:srgbClr val="0141B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3925155" y="1982650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rgbClr val="00095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2285850" y="1224625"/>
            <a:ext cx="4572000" cy="1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2459400" y="2190400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8322450" y="2445825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-381601" y="1506413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170629" y="1224633"/>
            <a:ext cx="593763" cy="746749"/>
            <a:chOff x="632000" y="3011150"/>
            <a:chExt cx="212225" cy="266925"/>
          </a:xfrm>
        </p:grpSpPr>
        <p:sp>
          <p:nvSpPr>
            <p:cNvPr id="79" name="Google Shape;79;p4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4"/>
          <p:cNvSpPr/>
          <p:nvPr/>
        </p:nvSpPr>
        <p:spPr>
          <a:xfrm flipH="1">
            <a:off x="8418115" y="1391451"/>
            <a:ext cx="933052" cy="1001729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528950" y="1033950"/>
            <a:ext cx="355500" cy="251850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-312200" y="-515365"/>
            <a:ext cx="1305856" cy="1401961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7927325" y="554279"/>
            <a:ext cx="485332" cy="33231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 txBox="1">
            <a:spLocks noGrp="1"/>
          </p:cNvSpPr>
          <p:nvPr>
            <p:ph type="ctrTitle"/>
          </p:nvPr>
        </p:nvSpPr>
        <p:spPr>
          <a:xfrm>
            <a:off x="2031452" y="1447900"/>
            <a:ext cx="1786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2130689" y="1620425"/>
            <a:ext cx="15585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 idx="2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ctrTitle" idx="3"/>
          </p:nvPr>
        </p:nvSpPr>
        <p:spPr>
          <a:xfrm>
            <a:off x="5354727" y="1447900"/>
            <a:ext cx="1786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5246475" y="1620425"/>
            <a:ext cx="19734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/>
          <p:nvPr/>
        </p:nvSpPr>
        <p:spPr>
          <a:xfrm rot="-8571438">
            <a:off x="7965394" y="1304078"/>
            <a:ext cx="1600755" cy="1066760"/>
          </a:xfrm>
          <a:custGeom>
            <a:avLst/>
            <a:gdLst/>
            <a:ahLst/>
            <a:cxnLst/>
            <a:rect l="l" t="t" r="r" b="b"/>
            <a:pathLst>
              <a:path w="14326" h="9547" extrusionOk="0">
                <a:moveTo>
                  <a:pt x="8445" y="1"/>
                </a:moveTo>
                <a:cubicBezTo>
                  <a:pt x="5463" y="1"/>
                  <a:pt x="1" y="1673"/>
                  <a:pt x="2862" y="6488"/>
                </a:cubicBezTo>
                <a:cubicBezTo>
                  <a:pt x="2862" y="6488"/>
                  <a:pt x="6946" y="9547"/>
                  <a:pt x="9876" y="9547"/>
                </a:cubicBezTo>
                <a:cubicBezTo>
                  <a:pt x="10701" y="9547"/>
                  <a:pt x="11435" y="9304"/>
                  <a:pt x="11960" y="8683"/>
                </a:cubicBezTo>
                <a:cubicBezTo>
                  <a:pt x="14326" y="5854"/>
                  <a:pt x="11301" y="1268"/>
                  <a:pt x="10082" y="317"/>
                </a:cubicBezTo>
                <a:cubicBezTo>
                  <a:pt x="9834" y="115"/>
                  <a:pt x="9224" y="1"/>
                  <a:pt x="84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741077" y="1179645"/>
            <a:ext cx="680954" cy="361256"/>
            <a:chOff x="238125" y="2760550"/>
            <a:chExt cx="528650" cy="280500"/>
          </a:xfrm>
        </p:grpSpPr>
        <p:sp>
          <p:nvSpPr>
            <p:cNvPr id="104" name="Google Shape;104;p5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5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07" name="Google Shape;107;p5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5"/>
          <p:cNvGrpSpPr/>
          <p:nvPr/>
        </p:nvGrpSpPr>
        <p:grpSpPr>
          <a:xfrm rot="4108899">
            <a:off x="8348189" y="2138573"/>
            <a:ext cx="875864" cy="1101614"/>
            <a:chOff x="632000" y="3011150"/>
            <a:chExt cx="212225" cy="266925"/>
          </a:xfrm>
        </p:grpSpPr>
        <p:sp>
          <p:nvSpPr>
            <p:cNvPr id="115" name="Google Shape;115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5"/>
          <p:cNvSpPr/>
          <p:nvPr/>
        </p:nvSpPr>
        <p:spPr>
          <a:xfrm>
            <a:off x="-796461" y="3926489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5"/>
          <p:cNvGrpSpPr/>
          <p:nvPr/>
        </p:nvGrpSpPr>
        <p:grpSpPr>
          <a:xfrm>
            <a:off x="-152253" y="4738073"/>
            <a:ext cx="764201" cy="961224"/>
            <a:chOff x="632000" y="3011150"/>
            <a:chExt cx="212225" cy="266925"/>
          </a:xfrm>
        </p:grpSpPr>
        <p:sp>
          <p:nvSpPr>
            <p:cNvPr id="130" name="Google Shape;130;p5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5"/>
          <p:cNvSpPr/>
          <p:nvPr/>
        </p:nvSpPr>
        <p:spPr>
          <a:xfrm>
            <a:off x="476675" y="3946850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180325" y="3679800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title"/>
          </p:nvPr>
        </p:nvSpPr>
        <p:spPr>
          <a:xfrm>
            <a:off x="1243875" y="210817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243875" y="2919500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-305598" y="677742"/>
            <a:ext cx="962143" cy="510510"/>
            <a:chOff x="238125" y="2760550"/>
            <a:chExt cx="528650" cy="280500"/>
          </a:xfrm>
        </p:grpSpPr>
        <p:sp>
          <p:nvSpPr>
            <p:cNvPr id="186" name="Google Shape;186;p7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7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7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7"/>
          <p:cNvSpPr/>
          <p:nvPr/>
        </p:nvSpPr>
        <p:spPr>
          <a:xfrm>
            <a:off x="-913186" y="1955614"/>
            <a:ext cx="1776905" cy="1142825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-268978" y="2767198"/>
            <a:ext cx="764201" cy="961224"/>
            <a:chOff x="632000" y="3011150"/>
            <a:chExt cx="212225" cy="266925"/>
          </a:xfrm>
        </p:grpSpPr>
        <p:sp>
          <p:nvSpPr>
            <p:cNvPr id="197" name="Google Shape;197;p7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7"/>
          <p:cNvSpPr/>
          <p:nvPr/>
        </p:nvSpPr>
        <p:spPr>
          <a:xfrm>
            <a:off x="359950" y="1975975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7"/>
          <p:cNvSpPr/>
          <p:nvPr/>
        </p:nvSpPr>
        <p:spPr>
          <a:xfrm>
            <a:off x="63600" y="1708925"/>
            <a:ext cx="410375" cy="277450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12_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 txBox="1">
            <a:spLocks noGrp="1"/>
          </p:cNvSpPr>
          <p:nvPr>
            <p:ph type="ctrTitle"/>
          </p:nvPr>
        </p:nvSpPr>
        <p:spPr>
          <a:xfrm>
            <a:off x="683750" y="212775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subTitle" idx="1"/>
          </p:nvPr>
        </p:nvSpPr>
        <p:spPr>
          <a:xfrm>
            <a:off x="1105950" y="2300275"/>
            <a:ext cx="2153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ctrTitle" idx="2"/>
          </p:nvPr>
        </p:nvSpPr>
        <p:spPr>
          <a:xfrm>
            <a:off x="3283950" y="1183800"/>
            <a:ext cx="25761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subTitle" idx="3"/>
          </p:nvPr>
        </p:nvSpPr>
        <p:spPr>
          <a:xfrm>
            <a:off x="3495175" y="1356325"/>
            <a:ext cx="21537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ctrTitle" idx="4"/>
          </p:nvPr>
        </p:nvSpPr>
        <p:spPr>
          <a:xfrm>
            <a:off x="5983450" y="2127750"/>
            <a:ext cx="2476800" cy="3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subTitle" idx="5"/>
          </p:nvPr>
        </p:nvSpPr>
        <p:spPr>
          <a:xfrm>
            <a:off x="5983449" y="2300275"/>
            <a:ext cx="20565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title" idx="6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4"/>
          <p:cNvSpPr/>
          <p:nvPr/>
        </p:nvSpPr>
        <p:spPr>
          <a:xfrm>
            <a:off x="-598972" y="4244389"/>
            <a:ext cx="1670389" cy="1074292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>
            <a:off x="8311975" y="4118550"/>
            <a:ext cx="996844" cy="1070214"/>
          </a:xfrm>
          <a:custGeom>
            <a:avLst/>
            <a:gdLst/>
            <a:ahLst/>
            <a:cxnLst/>
            <a:rect l="l" t="t" r="r" b="b"/>
            <a:pathLst>
              <a:path w="11567" h="12418" extrusionOk="0">
                <a:moveTo>
                  <a:pt x="4932" y="0"/>
                </a:moveTo>
                <a:cubicBezTo>
                  <a:pt x="3549" y="0"/>
                  <a:pt x="2130" y="837"/>
                  <a:pt x="903" y="2983"/>
                </a:cubicBezTo>
                <a:cubicBezTo>
                  <a:pt x="903" y="2983"/>
                  <a:pt x="0" y="10983"/>
                  <a:pt x="3878" y="12154"/>
                </a:cubicBezTo>
                <a:cubicBezTo>
                  <a:pt x="4466" y="12336"/>
                  <a:pt x="5036" y="12417"/>
                  <a:pt x="5581" y="12417"/>
                </a:cubicBezTo>
                <a:cubicBezTo>
                  <a:pt x="8611" y="12417"/>
                  <a:pt x="10870" y="9905"/>
                  <a:pt x="11098" y="8252"/>
                </a:cubicBezTo>
                <a:cubicBezTo>
                  <a:pt x="11567" y="5141"/>
                  <a:pt x="8359" y="0"/>
                  <a:pt x="49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/>
          <p:nvPr/>
        </p:nvSpPr>
        <p:spPr>
          <a:xfrm rot="7659018">
            <a:off x="-135807" y="4145557"/>
            <a:ext cx="516966" cy="353977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/>
          <p:nvPr/>
        </p:nvSpPr>
        <p:spPr>
          <a:xfrm rot="7659018">
            <a:off x="350942" y="3920889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4"/>
          <p:cNvSpPr/>
          <p:nvPr/>
        </p:nvSpPr>
        <p:spPr>
          <a:xfrm rot="7659018">
            <a:off x="754343" y="4386098"/>
            <a:ext cx="521775" cy="434801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4"/>
          <p:cNvGrpSpPr/>
          <p:nvPr/>
        </p:nvGrpSpPr>
        <p:grpSpPr>
          <a:xfrm>
            <a:off x="7709177" y="4069834"/>
            <a:ext cx="1219120" cy="646861"/>
            <a:chOff x="238125" y="2760550"/>
            <a:chExt cx="528650" cy="280500"/>
          </a:xfrm>
        </p:grpSpPr>
        <p:sp>
          <p:nvSpPr>
            <p:cNvPr id="477" name="Google Shape;477;p14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14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480" name="Google Shape;480;p14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4" name="Google Shape;484;p14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4"/>
          <p:cNvSpPr/>
          <p:nvPr/>
        </p:nvSpPr>
        <p:spPr>
          <a:xfrm rot="7659018">
            <a:off x="1385967" y="4920614"/>
            <a:ext cx="536919" cy="36300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_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8"/>
          <p:cNvSpPr txBox="1">
            <a:spLocks noGrp="1"/>
          </p:cNvSpPr>
          <p:nvPr>
            <p:ph type="body" idx="1"/>
          </p:nvPr>
        </p:nvSpPr>
        <p:spPr>
          <a:xfrm>
            <a:off x="1004975" y="1365325"/>
            <a:ext cx="70707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4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00" name="Google Shape;600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8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8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8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8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8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18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607" name="Google Shape;607;p18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18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621" name="Google Shape;621;p18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8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624" name="Google Shape;624;p18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8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accent1"/>
                </a:solidFill>
                <a:latin typeface="Lemonada Regular"/>
                <a:ea typeface="Lemonada Regular"/>
                <a:cs typeface="Lemonada Regular"/>
                <a:sym typeface="Lemonada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3"/>
          <p:cNvSpPr/>
          <p:nvPr/>
        </p:nvSpPr>
        <p:spPr>
          <a:xfrm>
            <a:off x="9450811" y="723510"/>
            <a:ext cx="39" cy="7585"/>
          </a:xfrm>
          <a:custGeom>
            <a:avLst/>
            <a:gdLst/>
            <a:ahLst/>
            <a:cxnLst/>
            <a:rect l="l" t="t" r="r" b="b"/>
            <a:pathLst>
              <a:path w="1" h="196" extrusionOk="0">
                <a:moveTo>
                  <a:pt x="1" y="195"/>
                </a:moveTo>
                <a:cubicBezTo>
                  <a:pt x="1" y="122"/>
                  <a:pt x="1" y="73"/>
                  <a:pt x="1" y="0"/>
                </a:cubicBezTo>
                <a:cubicBezTo>
                  <a:pt x="1" y="73"/>
                  <a:pt x="1" y="122"/>
                  <a:pt x="1" y="195"/>
                </a:cubicBez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3"/>
          <p:cNvSpPr/>
          <p:nvPr/>
        </p:nvSpPr>
        <p:spPr>
          <a:xfrm>
            <a:off x="-290695" y="679353"/>
            <a:ext cx="911159" cy="586016"/>
          </a:xfrm>
          <a:custGeom>
            <a:avLst/>
            <a:gdLst/>
            <a:ahLst/>
            <a:cxnLst/>
            <a:rect l="l" t="t" r="r" b="b"/>
            <a:pathLst>
              <a:path w="16559" h="10650" extrusionOk="0">
                <a:moveTo>
                  <a:pt x="12940" y="0"/>
                </a:moveTo>
                <a:cubicBezTo>
                  <a:pt x="8651" y="0"/>
                  <a:pt x="1" y="2276"/>
                  <a:pt x="3657" y="8447"/>
                </a:cubicBezTo>
                <a:cubicBezTo>
                  <a:pt x="3657" y="8447"/>
                  <a:pt x="7028" y="10650"/>
                  <a:pt x="10057" y="10650"/>
                </a:cubicBezTo>
                <a:cubicBezTo>
                  <a:pt x="11292" y="10650"/>
                  <a:pt x="12470" y="10283"/>
                  <a:pt x="13339" y="9252"/>
                </a:cubicBezTo>
                <a:cubicBezTo>
                  <a:pt x="16339" y="5691"/>
                  <a:pt x="16559" y="1594"/>
                  <a:pt x="15047" y="374"/>
                </a:cubicBezTo>
                <a:cubicBezTo>
                  <a:pt x="14753" y="133"/>
                  <a:pt x="13973" y="0"/>
                  <a:pt x="12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3"/>
          <p:cNvSpPr/>
          <p:nvPr/>
        </p:nvSpPr>
        <p:spPr>
          <a:xfrm rot="-8386458">
            <a:off x="8430701" y="4245908"/>
            <a:ext cx="373955" cy="256055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3"/>
          <p:cNvSpPr/>
          <p:nvPr/>
        </p:nvSpPr>
        <p:spPr>
          <a:xfrm rot="-8386458">
            <a:off x="8918846" y="4553744"/>
            <a:ext cx="336453" cy="238357"/>
          </a:xfrm>
          <a:custGeom>
            <a:avLst/>
            <a:gdLst/>
            <a:ahLst/>
            <a:cxnLst/>
            <a:rect l="l" t="t" r="r" b="b"/>
            <a:pathLst>
              <a:path w="14220" h="10074" extrusionOk="0">
                <a:moveTo>
                  <a:pt x="7706" y="4422"/>
                </a:moveTo>
                <a:lnTo>
                  <a:pt x="7683" y="4512"/>
                </a:lnTo>
                <a:lnTo>
                  <a:pt x="7708" y="4439"/>
                </a:lnTo>
                <a:cubicBezTo>
                  <a:pt x="7708" y="4431"/>
                  <a:pt x="7707" y="4426"/>
                  <a:pt x="7706" y="4422"/>
                </a:cubicBezTo>
                <a:close/>
                <a:moveTo>
                  <a:pt x="1891" y="4477"/>
                </a:moveTo>
                <a:cubicBezTo>
                  <a:pt x="1895" y="4477"/>
                  <a:pt x="1899" y="4480"/>
                  <a:pt x="1903" y="4488"/>
                </a:cubicBezTo>
                <a:lnTo>
                  <a:pt x="1746" y="4711"/>
                </a:lnTo>
                <a:lnTo>
                  <a:pt x="1746" y="4711"/>
                </a:lnTo>
                <a:cubicBezTo>
                  <a:pt x="1839" y="4577"/>
                  <a:pt x="1870" y="4477"/>
                  <a:pt x="1891" y="4477"/>
                </a:cubicBezTo>
                <a:close/>
                <a:moveTo>
                  <a:pt x="14195" y="6854"/>
                </a:moveTo>
                <a:cubicBezTo>
                  <a:pt x="14194" y="6863"/>
                  <a:pt x="14194" y="6872"/>
                  <a:pt x="14193" y="6882"/>
                </a:cubicBezTo>
                <a:lnTo>
                  <a:pt x="14193" y="6882"/>
                </a:lnTo>
                <a:cubicBezTo>
                  <a:pt x="14194" y="6873"/>
                  <a:pt x="14195" y="6863"/>
                  <a:pt x="14195" y="6854"/>
                </a:cubicBezTo>
                <a:close/>
                <a:moveTo>
                  <a:pt x="10125" y="7143"/>
                </a:moveTo>
                <a:cubicBezTo>
                  <a:pt x="10124" y="7144"/>
                  <a:pt x="10123" y="7145"/>
                  <a:pt x="10122" y="7146"/>
                </a:cubicBezTo>
                <a:cubicBezTo>
                  <a:pt x="10123" y="7145"/>
                  <a:pt x="10124" y="7144"/>
                  <a:pt x="10125" y="7143"/>
                </a:cubicBezTo>
                <a:close/>
                <a:moveTo>
                  <a:pt x="4317" y="0"/>
                </a:moveTo>
                <a:cubicBezTo>
                  <a:pt x="4220" y="25"/>
                  <a:pt x="4122" y="49"/>
                  <a:pt x="4000" y="49"/>
                </a:cubicBezTo>
                <a:lnTo>
                  <a:pt x="3903" y="73"/>
                </a:lnTo>
                <a:lnTo>
                  <a:pt x="3708" y="98"/>
                </a:lnTo>
                <a:cubicBezTo>
                  <a:pt x="3561" y="98"/>
                  <a:pt x="3439" y="146"/>
                  <a:pt x="3269" y="146"/>
                </a:cubicBezTo>
                <a:lnTo>
                  <a:pt x="3171" y="268"/>
                </a:lnTo>
                <a:lnTo>
                  <a:pt x="3195" y="195"/>
                </a:lnTo>
                <a:lnTo>
                  <a:pt x="3195" y="195"/>
                </a:lnTo>
                <a:cubicBezTo>
                  <a:pt x="3025" y="415"/>
                  <a:pt x="2781" y="659"/>
                  <a:pt x="2537" y="903"/>
                </a:cubicBezTo>
                <a:lnTo>
                  <a:pt x="1976" y="1585"/>
                </a:lnTo>
                <a:lnTo>
                  <a:pt x="1732" y="1854"/>
                </a:lnTo>
                <a:lnTo>
                  <a:pt x="1488" y="2146"/>
                </a:lnTo>
                <a:lnTo>
                  <a:pt x="1049" y="2683"/>
                </a:lnTo>
                <a:cubicBezTo>
                  <a:pt x="805" y="2976"/>
                  <a:pt x="586" y="3293"/>
                  <a:pt x="391" y="3634"/>
                </a:cubicBezTo>
                <a:lnTo>
                  <a:pt x="195" y="3805"/>
                </a:lnTo>
                <a:lnTo>
                  <a:pt x="25" y="3976"/>
                </a:lnTo>
                <a:lnTo>
                  <a:pt x="0" y="4049"/>
                </a:lnTo>
                <a:cubicBezTo>
                  <a:pt x="122" y="4268"/>
                  <a:pt x="293" y="4488"/>
                  <a:pt x="488" y="4683"/>
                </a:cubicBezTo>
                <a:cubicBezTo>
                  <a:pt x="693" y="4857"/>
                  <a:pt x="939" y="4999"/>
                  <a:pt x="1193" y="4999"/>
                </a:cubicBezTo>
                <a:cubicBezTo>
                  <a:pt x="1332" y="4999"/>
                  <a:pt x="1472" y="4957"/>
                  <a:pt x="1610" y="4854"/>
                </a:cubicBezTo>
                <a:lnTo>
                  <a:pt x="1634" y="4878"/>
                </a:lnTo>
                <a:lnTo>
                  <a:pt x="1683" y="4805"/>
                </a:lnTo>
                <a:lnTo>
                  <a:pt x="1732" y="4732"/>
                </a:lnTo>
                <a:cubicBezTo>
                  <a:pt x="1785" y="4670"/>
                  <a:pt x="1809" y="4646"/>
                  <a:pt x="1817" y="4646"/>
                </a:cubicBezTo>
                <a:cubicBezTo>
                  <a:pt x="1832" y="4646"/>
                  <a:pt x="1796" y="4718"/>
                  <a:pt x="1781" y="4780"/>
                </a:cubicBezTo>
                <a:cubicBezTo>
                  <a:pt x="1830" y="4707"/>
                  <a:pt x="1878" y="4634"/>
                  <a:pt x="1927" y="4585"/>
                </a:cubicBezTo>
                <a:cubicBezTo>
                  <a:pt x="1927" y="4570"/>
                  <a:pt x="1925" y="4564"/>
                  <a:pt x="1921" y="4564"/>
                </a:cubicBezTo>
                <a:cubicBezTo>
                  <a:pt x="1912" y="4564"/>
                  <a:pt x="1895" y="4593"/>
                  <a:pt x="1878" y="4610"/>
                </a:cubicBezTo>
                <a:cubicBezTo>
                  <a:pt x="1927" y="4488"/>
                  <a:pt x="2000" y="4366"/>
                  <a:pt x="2073" y="4244"/>
                </a:cubicBezTo>
                <a:cubicBezTo>
                  <a:pt x="2138" y="4169"/>
                  <a:pt x="2160" y="4165"/>
                  <a:pt x="2178" y="4165"/>
                </a:cubicBezTo>
                <a:cubicBezTo>
                  <a:pt x="2181" y="4165"/>
                  <a:pt x="2184" y="4165"/>
                  <a:pt x="2186" y="4165"/>
                </a:cubicBezTo>
                <a:cubicBezTo>
                  <a:pt x="2208" y="4165"/>
                  <a:pt x="2232" y="4159"/>
                  <a:pt x="2317" y="4049"/>
                </a:cubicBezTo>
                <a:lnTo>
                  <a:pt x="2488" y="3805"/>
                </a:lnTo>
                <a:lnTo>
                  <a:pt x="2586" y="3683"/>
                </a:lnTo>
                <a:lnTo>
                  <a:pt x="2634" y="3610"/>
                </a:lnTo>
                <a:lnTo>
                  <a:pt x="2683" y="3585"/>
                </a:lnTo>
                <a:lnTo>
                  <a:pt x="2756" y="3561"/>
                </a:lnTo>
                <a:cubicBezTo>
                  <a:pt x="2781" y="3537"/>
                  <a:pt x="2781" y="3537"/>
                  <a:pt x="2805" y="3537"/>
                </a:cubicBezTo>
                <a:lnTo>
                  <a:pt x="2805" y="3561"/>
                </a:lnTo>
                <a:lnTo>
                  <a:pt x="2781" y="3585"/>
                </a:lnTo>
                <a:cubicBezTo>
                  <a:pt x="2789" y="3577"/>
                  <a:pt x="2792" y="3575"/>
                  <a:pt x="2793" y="3575"/>
                </a:cubicBezTo>
                <a:cubicBezTo>
                  <a:pt x="2794" y="3575"/>
                  <a:pt x="2789" y="3585"/>
                  <a:pt x="2805" y="3585"/>
                </a:cubicBezTo>
                <a:cubicBezTo>
                  <a:pt x="2805" y="3634"/>
                  <a:pt x="2756" y="3683"/>
                  <a:pt x="2756" y="3707"/>
                </a:cubicBezTo>
                <a:lnTo>
                  <a:pt x="2756" y="3707"/>
                </a:lnTo>
                <a:cubicBezTo>
                  <a:pt x="2756" y="3707"/>
                  <a:pt x="2756" y="3683"/>
                  <a:pt x="2781" y="3683"/>
                </a:cubicBezTo>
                <a:lnTo>
                  <a:pt x="2781" y="3707"/>
                </a:lnTo>
                <a:cubicBezTo>
                  <a:pt x="2756" y="3927"/>
                  <a:pt x="2756" y="4098"/>
                  <a:pt x="2756" y="4098"/>
                </a:cubicBezTo>
                <a:lnTo>
                  <a:pt x="2830" y="4146"/>
                </a:lnTo>
                <a:cubicBezTo>
                  <a:pt x="2781" y="5024"/>
                  <a:pt x="2732" y="4439"/>
                  <a:pt x="2708" y="5244"/>
                </a:cubicBezTo>
                <a:cubicBezTo>
                  <a:pt x="2732" y="5341"/>
                  <a:pt x="2732" y="5439"/>
                  <a:pt x="2732" y="5537"/>
                </a:cubicBezTo>
                <a:cubicBezTo>
                  <a:pt x="2732" y="5659"/>
                  <a:pt x="2732" y="5805"/>
                  <a:pt x="2708" y="5951"/>
                </a:cubicBezTo>
                <a:cubicBezTo>
                  <a:pt x="2805" y="6049"/>
                  <a:pt x="2927" y="6146"/>
                  <a:pt x="3000" y="6171"/>
                </a:cubicBezTo>
                <a:cubicBezTo>
                  <a:pt x="3000" y="6171"/>
                  <a:pt x="3098" y="6293"/>
                  <a:pt x="3073" y="6293"/>
                </a:cubicBezTo>
                <a:cubicBezTo>
                  <a:pt x="3147" y="6293"/>
                  <a:pt x="3220" y="6390"/>
                  <a:pt x="3317" y="6463"/>
                </a:cubicBezTo>
                <a:cubicBezTo>
                  <a:pt x="3342" y="6463"/>
                  <a:pt x="3317" y="6415"/>
                  <a:pt x="3293" y="6390"/>
                </a:cubicBezTo>
                <a:lnTo>
                  <a:pt x="3293" y="6390"/>
                </a:lnTo>
                <a:lnTo>
                  <a:pt x="3366" y="6463"/>
                </a:lnTo>
                <a:lnTo>
                  <a:pt x="3464" y="6537"/>
                </a:lnTo>
                <a:cubicBezTo>
                  <a:pt x="3511" y="6584"/>
                  <a:pt x="3528" y="6611"/>
                  <a:pt x="3514" y="6611"/>
                </a:cubicBezTo>
                <a:cubicBezTo>
                  <a:pt x="3506" y="6611"/>
                  <a:pt x="3490" y="6603"/>
                  <a:pt x="3464" y="6585"/>
                </a:cubicBezTo>
                <a:lnTo>
                  <a:pt x="3464" y="6585"/>
                </a:lnTo>
                <a:cubicBezTo>
                  <a:pt x="3537" y="6634"/>
                  <a:pt x="3634" y="6683"/>
                  <a:pt x="3756" y="6756"/>
                </a:cubicBezTo>
                <a:lnTo>
                  <a:pt x="4269" y="7122"/>
                </a:lnTo>
                <a:cubicBezTo>
                  <a:pt x="4488" y="7024"/>
                  <a:pt x="4732" y="6878"/>
                  <a:pt x="5000" y="6732"/>
                </a:cubicBezTo>
                <a:cubicBezTo>
                  <a:pt x="5293" y="6537"/>
                  <a:pt x="5586" y="6317"/>
                  <a:pt x="5854" y="6098"/>
                </a:cubicBezTo>
                <a:cubicBezTo>
                  <a:pt x="6000" y="5976"/>
                  <a:pt x="6171" y="5854"/>
                  <a:pt x="6293" y="5732"/>
                </a:cubicBezTo>
                <a:lnTo>
                  <a:pt x="6708" y="5341"/>
                </a:lnTo>
                <a:lnTo>
                  <a:pt x="7147" y="4951"/>
                </a:lnTo>
                <a:cubicBezTo>
                  <a:pt x="7268" y="4829"/>
                  <a:pt x="7390" y="4732"/>
                  <a:pt x="7512" y="4634"/>
                </a:cubicBezTo>
                <a:lnTo>
                  <a:pt x="7683" y="4488"/>
                </a:lnTo>
                <a:cubicBezTo>
                  <a:pt x="7683" y="4439"/>
                  <a:pt x="7683" y="4463"/>
                  <a:pt x="7659" y="4390"/>
                </a:cubicBezTo>
                <a:cubicBezTo>
                  <a:pt x="7647" y="4366"/>
                  <a:pt x="7653" y="4366"/>
                  <a:pt x="7662" y="4366"/>
                </a:cubicBezTo>
                <a:cubicBezTo>
                  <a:pt x="7671" y="4366"/>
                  <a:pt x="7683" y="4366"/>
                  <a:pt x="7683" y="4341"/>
                </a:cubicBezTo>
                <a:cubicBezTo>
                  <a:pt x="7683" y="4423"/>
                  <a:pt x="7700" y="4402"/>
                  <a:pt x="7706" y="4422"/>
                </a:cubicBezTo>
                <a:lnTo>
                  <a:pt x="7706" y="4422"/>
                </a:lnTo>
                <a:lnTo>
                  <a:pt x="7708" y="4415"/>
                </a:lnTo>
                <a:lnTo>
                  <a:pt x="7708" y="4463"/>
                </a:lnTo>
                <a:cubicBezTo>
                  <a:pt x="7732" y="4463"/>
                  <a:pt x="7732" y="4439"/>
                  <a:pt x="7756" y="4415"/>
                </a:cubicBezTo>
                <a:cubicBezTo>
                  <a:pt x="7781" y="4415"/>
                  <a:pt x="7756" y="4415"/>
                  <a:pt x="7756" y="4463"/>
                </a:cubicBezTo>
                <a:lnTo>
                  <a:pt x="7805" y="4463"/>
                </a:lnTo>
                <a:cubicBezTo>
                  <a:pt x="7800" y="4469"/>
                  <a:pt x="7799" y="4470"/>
                  <a:pt x="7801" y="4470"/>
                </a:cubicBezTo>
                <a:cubicBezTo>
                  <a:pt x="7807" y="4470"/>
                  <a:pt x="7835" y="4456"/>
                  <a:pt x="7858" y="4456"/>
                </a:cubicBezTo>
                <a:cubicBezTo>
                  <a:pt x="7866" y="4456"/>
                  <a:pt x="7873" y="4458"/>
                  <a:pt x="7878" y="4463"/>
                </a:cubicBezTo>
                <a:cubicBezTo>
                  <a:pt x="7878" y="4476"/>
                  <a:pt x="7872" y="4476"/>
                  <a:pt x="7869" y="4476"/>
                </a:cubicBezTo>
                <a:cubicBezTo>
                  <a:pt x="7866" y="4476"/>
                  <a:pt x="7866" y="4476"/>
                  <a:pt x="7878" y="4488"/>
                </a:cubicBezTo>
                <a:cubicBezTo>
                  <a:pt x="7878" y="4512"/>
                  <a:pt x="7878" y="4537"/>
                  <a:pt x="7878" y="4537"/>
                </a:cubicBezTo>
                <a:cubicBezTo>
                  <a:pt x="7878" y="4537"/>
                  <a:pt x="7878" y="4561"/>
                  <a:pt x="7878" y="4561"/>
                </a:cubicBezTo>
                <a:lnTo>
                  <a:pt x="7878" y="4707"/>
                </a:lnTo>
                <a:cubicBezTo>
                  <a:pt x="7878" y="4747"/>
                  <a:pt x="7878" y="4818"/>
                  <a:pt x="7904" y="4818"/>
                </a:cubicBezTo>
                <a:cubicBezTo>
                  <a:pt x="7910" y="4818"/>
                  <a:pt x="7918" y="4814"/>
                  <a:pt x="7927" y="4805"/>
                </a:cubicBezTo>
                <a:lnTo>
                  <a:pt x="7927" y="4805"/>
                </a:lnTo>
                <a:cubicBezTo>
                  <a:pt x="7890" y="4842"/>
                  <a:pt x="7838" y="5038"/>
                  <a:pt x="7816" y="5038"/>
                </a:cubicBezTo>
                <a:cubicBezTo>
                  <a:pt x="7809" y="5038"/>
                  <a:pt x="7805" y="5021"/>
                  <a:pt x="7805" y="4976"/>
                </a:cubicBezTo>
                <a:cubicBezTo>
                  <a:pt x="7781" y="5073"/>
                  <a:pt x="7781" y="5171"/>
                  <a:pt x="7756" y="5293"/>
                </a:cubicBezTo>
                <a:lnTo>
                  <a:pt x="7805" y="5146"/>
                </a:lnTo>
                <a:lnTo>
                  <a:pt x="7805" y="5146"/>
                </a:lnTo>
                <a:cubicBezTo>
                  <a:pt x="7732" y="5415"/>
                  <a:pt x="7708" y="5683"/>
                  <a:pt x="7683" y="5976"/>
                </a:cubicBezTo>
                <a:lnTo>
                  <a:pt x="7732" y="5829"/>
                </a:lnTo>
                <a:lnTo>
                  <a:pt x="7732" y="5829"/>
                </a:lnTo>
                <a:cubicBezTo>
                  <a:pt x="7732" y="6024"/>
                  <a:pt x="7683" y="6195"/>
                  <a:pt x="7586" y="6341"/>
                </a:cubicBezTo>
                <a:lnTo>
                  <a:pt x="7610" y="6098"/>
                </a:lnTo>
                <a:lnTo>
                  <a:pt x="7610" y="6098"/>
                </a:lnTo>
                <a:cubicBezTo>
                  <a:pt x="7537" y="6415"/>
                  <a:pt x="7488" y="6732"/>
                  <a:pt x="7464" y="7049"/>
                </a:cubicBezTo>
                <a:lnTo>
                  <a:pt x="7488" y="6951"/>
                </a:lnTo>
                <a:lnTo>
                  <a:pt x="7488" y="6951"/>
                </a:lnTo>
                <a:cubicBezTo>
                  <a:pt x="7488" y="7040"/>
                  <a:pt x="7470" y="7237"/>
                  <a:pt x="7445" y="7493"/>
                </a:cubicBezTo>
                <a:lnTo>
                  <a:pt x="7445" y="7493"/>
                </a:lnTo>
                <a:cubicBezTo>
                  <a:pt x="7435" y="7507"/>
                  <a:pt x="7425" y="7522"/>
                  <a:pt x="7415" y="7537"/>
                </a:cubicBezTo>
                <a:lnTo>
                  <a:pt x="7440" y="7546"/>
                </a:lnTo>
                <a:lnTo>
                  <a:pt x="7440" y="7546"/>
                </a:lnTo>
                <a:cubicBezTo>
                  <a:pt x="7425" y="7698"/>
                  <a:pt x="7408" y="7869"/>
                  <a:pt x="7390" y="8049"/>
                </a:cubicBezTo>
                <a:lnTo>
                  <a:pt x="9073" y="8683"/>
                </a:lnTo>
                <a:cubicBezTo>
                  <a:pt x="9488" y="8024"/>
                  <a:pt x="9976" y="7268"/>
                  <a:pt x="10098" y="7073"/>
                </a:cubicBezTo>
                <a:lnTo>
                  <a:pt x="10098" y="7073"/>
                </a:lnTo>
                <a:lnTo>
                  <a:pt x="9951" y="7171"/>
                </a:lnTo>
                <a:lnTo>
                  <a:pt x="9951" y="7171"/>
                </a:lnTo>
                <a:lnTo>
                  <a:pt x="10119" y="6907"/>
                </a:lnTo>
                <a:lnTo>
                  <a:pt x="10119" y="6907"/>
                </a:lnTo>
                <a:cubicBezTo>
                  <a:pt x="10103" y="6944"/>
                  <a:pt x="10142" y="7109"/>
                  <a:pt x="10125" y="7143"/>
                </a:cubicBezTo>
                <a:lnTo>
                  <a:pt x="10125" y="7143"/>
                </a:lnTo>
                <a:cubicBezTo>
                  <a:pt x="10417" y="6730"/>
                  <a:pt x="10757" y="6365"/>
                  <a:pt x="11098" y="6000"/>
                </a:cubicBezTo>
                <a:cubicBezTo>
                  <a:pt x="11220" y="5878"/>
                  <a:pt x="11342" y="5756"/>
                  <a:pt x="11464" y="5659"/>
                </a:cubicBezTo>
                <a:lnTo>
                  <a:pt x="11659" y="5488"/>
                </a:lnTo>
                <a:cubicBezTo>
                  <a:pt x="11707" y="5463"/>
                  <a:pt x="11732" y="5439"/>
                  <a:pt x="11781" y="5415"/>
                </a:cubicBezTo>
                <a:lnTo>
                  <a:pt x="11829" y="5366"/>
                </a:lnTo>
                <a:cubicBezTo>
                  <a:pt x="11903" y="5293"/>
                  <a:pt x="12000" y="5244"/>
                  <a:pt x="12098" y="5195"/>
                </a:cubicBezTo>
                <a:cubicBezTo>
                  <a:pt x="12122" y="5195"/>
                  <a:pt x="12171" y="5171"/>
                  <a:pt x="12195" y="5171"/>
                </a:cubicBezTo>
                <a:lnTo>
                  <a:pt x="12268" y="5171"/>
                </a:lnTo>
                <a:lnTo>
                  <a:pt x="12268" y="5293"/>
                </a:lnTo>
                <a:cubicBezTo>
                  <a:pt x="12244" y="5415"/>
                  <a:pt x="12195" y="5415"/>
                  <a:pt x="12195" y="5415"/>
                </a:cubicBezTo>
                <a:cubicBezTo>
                  <a:pt x="12195" y="5427"/>
                  <a:pt x="12201" y="5433"/>
                  <a:pt x="12207" y="5433"/>
                </a:cubicBezTo>
                <a:cubicBezTo>
                  <a:pt x="12214" y="5433"/>
                  <a:pt x="12220" y="5427"/>
                  <a:pt x="12220" y="5415"/>
                </a:cubicBezTo>
                <a:cubicBezTo>
                  <a:pt x="12244" y="5415"/>
                  <a:pt x="12244" y="5415"/>
                  <a:pt x="12244" y="5439"/>
                </a:cubicBezTo>
                <a:cubicBezTo>
                  <a:pt x="12244" y="5488"/>
                  <a:pt x="12195" y="5488"/>
                  <a:pt x="12195" y="5488"/>
                </a:cubicBezTo>
                <a:cubicBezTo>
                  <a:pt x="12195" y="5488"/>
                  <a:pt x="12195" y="5519"/>
                  <a:pt x="12208" y="5519"/>
                </a:cubicBezTo>
                <a:cubicBezTo>
                  <a:pt x="12211" y="5519"/>
                  <a:pt x="12215" y="5517"/>
                  <a:pt x="12220" y="5512"/>
                </a:cubicBezTo>
                <a:cubicBezTo>
                  <a:pt x="12244" y="5512"/>
                  <a:pt x="12293" y="5439"/>
                  <a:pt x="12342" y="5390"/>
                </a:cubicBezTo>
                <a:lnTo>
                  <a:pt x="12342" y="5512"/>
                </a:lnTo>
                <a:lnTo>
                  <a:pt x="12293" y="5512"/>
                </a:lnTo>
                <a:cubicBezTo>
                  <a:pt x="12293" y="5512"/>
                  <a:pt x="12317" y="5512"/>
                  <a:pt x="12366" y="5537"/>
                </a:cubicBezTo>
                <a:cubicBezTo>
                  <a:pt x="12366" y="5561"/>
                  <a:pt x="12390" y="5561"/>
                  <a:pt x="12390" y="5585"/>
                </a:cubicBezTo>
                <a:cubicBezTo>
                  <a:pt x="12390" y="5610"/>
                  <a:pt x="12390" y="5610"/>
                  <a:pt x="12390" y="5634"/>
                </a:cubicBezTo>
                <a:lnTo>
                  <a:pt x="12390" y="5707"/>
                </a:lnTo>
                <a:cubicBezTo>
                  <a:pt x="12390" y="5976"/>
                  <a:pt x="12390" y="6268"/>
                  <a:pt x="12366" y="6561"/>
                </a:cubicBezTo>
                <a:cubicBezTo>
                  <a:pt x="12366" y="6707"/>
                  <a:pt x="12342" y="6854"/>
                  <a:pt x="12342" y="7000"/>
                </a:cubicBezTo>
                <a:lnTo>
                  <a:pt x="12293" y="7439"/>
                </a:lnTo>
                <a:cubicBezTo>
                  <a:pt x="12268" y="7439"/>
                  <a:pt x="12244" y="7293"/>
                  <a:pt x="12244" y="7171"/>
                </a:cubicBezTo>
                <a:cubicBezTo>
                  <a:pt x="12244" y="7268"/>
                  <a:pt x="12244" y="7341"/>
                  <a:pt x="12220" y="7439"/>
                </a:cubicBezTo>
                <a:cubicBezTo>
                  <a:pt x="12227" y="7415"/>
                  <a:pt x="12233" y="7406"/>
                  <a:pt x="12236" y="7406"/>
                </a:cubicBezTo>
                <a:cubicBezTo>
                  <a:pt x="12252" y="7406"/>
                  <a:pt x="12231" y="7601"/>
                  <a:pt x="12238" y="7601"/>
                </a:cubicBezTo>
                <a:cubicBezTo>
                  <a:pt x="12239" y="7601"/>
                  <a:pt x="12241" y="7596"/>
                  <a:pt x="12244" y="7585"/>
                </a:cubicBezTo>
                <a:lnTo>
                  <a:pt x="12244" y="7585"/>
                </a:lnTo>
                <a:cubicBezTo>
                  <a:pt x="12317" y="8000"/>
                  <a:pt x="12171" y="8561"/>
                  <a:pt x="12220" y="8951"/>
                </a:cubicBezTo>
                <a:lnTo>
                  <a:pt x="13073" y="9415"/>
                </a:lnTo>
                <a:cubicBezTo>
                  <a:pt x="13342" y="9585"/>
                  <a:pt x="13634" y="9707"/>
                  <a:pt x="13927" y="9829"/>
                </a:cubicBezTo>
                <a:cubicBezTo>
                  <a:pt x="13927" y="9902"/>
                  <a:pt x="13927" y="10000"/>
                  <a:pt x="13902" y="10073"/>
                </a:cubicBezTo>
                <a:cubicBezTo>
                  <a:pt x="13951" y="9951"/>
                  <a:pt x="13951" y="9829"/>
                  <a:pt x="13951" y="9732"/>
                </a:cubicBezTo>
                <a:lnTo>
                  <a:pt x="13878" y="9707"/>
                </a:lnTo>
                <a:cubicBezTo>
                  <a:pt x="13878" y="9439"/>
                  <a:pt x="13927" y="9634"/>
                  <a:pt x="13927" y="9390"/>
                </a:cubicBezTo>
                <a:cubicBezTo>
                  <a:pt x="13976" y="9390"/>
                  <a:pt x="13976" y="9610"/>
                  <a:pt x="13976" y="9829"/>
                </a:cubicBezTo>
                <a:cubicBezTo>
                  <a:pt x="14000" y="9683"/>
                  <a:pt x="14000" y="9512"/>
                  <a:pt x="13976" y="9366"/>
                </a:cubicBezTo>
                <a:cubicBezTo>
                  <a:pt x="13985" y="9299"/>
                  <a:pt x="13995" y="9288"/>
                  <a:pt x="14006" y="9288"/>
                </a:cubicBezTo>
                <a:cubicBezTo>
                  <a:pt x="14011" y="9288"/>
                  <a:pt x="14016" y="9290"/>
                  <a:pt x="14022" y="9290"/>
                </a:cubicBezTo>
                <a:cubicBezTo>
                  <a:pt x="14036" y="9290"/>
                  <a:pt x="14052" y="9278"/>
                  <a:pt x="14073" y="9195"/>
                </a:cubicBezTo>
                <a:cubicBezTo>
                  <a:pt x="14049" y="9000"/>
                  <a:pt x="14049" y="8829"/>
                  <a:pt x="14073" y="8634"/>
                </a:cubicBezTo>
                <a:cubicBezTo>
                  <a:pt x="14146" y="8195"/>
                  <a:pt x="14049" y="7951"/>
                  <a:pt x="14122" y="7537"/>
                </a:cubicBezTo>
                <a:lnTo>
                  <a:pt x="14122" y="7537"/>
                </a:lnTo>
                <a:lnTo>
                  <a:pt x="14122" y="7585"/>
                </a:lnTo>
                <a:cubicBezTo>
                  <a:pt x="14169" y="7444"/>
                  <a:pt x="14171" y="7165"/>
                  <a:pt x="14193" y="6882"/>
                </a:cubicBezTo>
                <a:lnTo>
                  <a:pt x="14193" y="6882"/>
                </a:lnTo>
                <a:cubicBezTo>
                  <a:pt x="14188" y="6910"/>
                  <a:pt x="14177" y="6934"/>
                  <a:pt x="14167" y="6934"/>
                </a:cubicBezTo>
                <a:cubicBezTo>
                  <a:pt x="14156" y="6934"/>
                  <a:pt x="14146" y="6906"/>
                  <a:pt x="14146" y="6829"/>
                </a:cubicBezTo>
                <a:cubicBezTo>
                  <a:pt x="14195" y="6537"/>
                  <a:pt x="14171" y="6293"/>
                  <a:pt x="14220" y="6073"/>
                </a:cubicBezTo>
                <a:lnTo>
                  <a:pt x="14171" y="5829"/>
                </a:lnTo>
                <a:lnTo>
                  <a:pt x="14171" y="5561"/>
                </a:lnTo>
                <a:cubicBezTo>
                  <a:pt x="14171" y="5366"/>
                  <a:pt x="14171" y="5195"/>
                  <a:pt x="14146" y="5024"/>
                </a:cubicBezTo>
                <a:cubicBezTo>
                  <a:pt x="14098" y="4634"/>
                  <a:pt x="14049" y="4171"/>
                  <a:pt x="13976" y="3659"/>
                </a:cubicBezTo>
                <a:lnTo>
                  <a:pt x="13317" y="3244"/>
                </a:lnTo>
                <a:cubicBezTo>
                  <a:pt x="13220" y="3171"/>
                  <a:pt x="13098" y="3122"/>
                  <a:pt x="12976" y="3049"/>
                </a:cubicBezTo>
                <a:lnTo>
                  <a:pt x="12537" y="2829"/>
                </a:lnTo>
                <a:cubicBezTo>
                  <a:pt x="12244" y="2927"/>
                  <a:pt x="11976" y="3073"/>
                  <a:pt x="11683" y="3195"/>
                </a:cubicBezTo>
                <a:cubicBezTo>
                  <a:pt x="11537" y="3268"/>
                  <a:pt x="11390" y="3341"/>
                  <a:pt x="11268" y="3439"/>
                </a:cubicBezTo>
                <a:lnTo>
                  <a:pt x="11049" y="3561"/>
                </a:lnTo>
                <a:cubicBezTo>
                  <a:pt x="10976" y="3585"/>
                  <a:pt x="10903" y="3659"/>
                  <a:pt x="10829" y="3683"/>
                </a:cubicBezTo>
                <a:lnTo>
                  <a:pt x="10610" y="3829"/>
                </a:lnTo>
                <a:lnTo>
                  <a:pt x="10488" y="3951"/>
                </a:lnTo>
                <a:lnTo>
                  <a:pt x="10244" y="4122"/>
                </a:lnTo>
                <a:cubicBezTo>
                  <a:pt x="10098" y="4268"/>
                  <a:pt x="9951" y="4390"/>
                  <a:pt x="9829" y="4512"/>
                </a:cubicBezTo>
                <a:cubicBezTo>
                  <a:pt x="9812" y="4530"/>
                  <a:pt x="9794" y="4548"/>
                  <a:pt x="9776" y="4565"/>
                </a:cubicBezTo>
                <a:lnTo>
                  <a:pt x="9776" y="4565"/>
                </a:lnTo>
                <a:cubicBezTo>
                  <a:pt x="9804" y="4117"/>
                  <a:pt x="9797" y="3672"/>
                  <a:pt x="9756" y="3244"/>
                </a:cubicBezTo>
                <a:cubicBezTo>
                  <a:pt x="9781" y="3122"/>
                  <a:pt x="9781" y="3000"/>
                  <a:pt x="9756" y="2878"/>
                </a:cubicBezTo>
                <a:cubicBezTo>
                  <a:pt x="9756" y="2756"/>
                  <a:pt x="9732" y="2634"/>
                  <a:pt x="9707" y="2512"/>
                </a:cubicBezTo>
                <a:lnTo>
                  <a:pt x="9317" y="2171"/>
                </a:lnTo>
                <a:lnTo>
                  <a:pt x="9317" y="2171"/>
                </a:lnTo>
                <a:cubicBezTo>
                  <a:pt x="9366" y="2244"/>
                  <a:pt x="9390" y="2268"/>
                  <a:pt x="9366" y="2268"/>
                </a:cubicBezTo>
                <a:cubicBezTo>
                  <a:pt x="9342" y="2268"/>
                  <a:pt x="9317" y="2244"/>
                  <a:pt x="9268" y="2220"/>
                </a:cubicBezTo>
                <a:lnTo>
                  <a:pt x="9098" y="2049"/>
                </a:lnTo>
                <a:cubicBezTo>
                  <a:pt x="8927" y="1976"/>
                  <a:pt x="8927" y="2000"/>
                  <a:pt x="8903" y="1976"/>
                </a:cubicBezTo>
                <a:cubicBezTo>
                  <a:pt x="8878" y="1976"/>
                  <a:pt x="8854" y="1976"/>
                  <a:pt x="8805" y="1951"/>
                </a:cubicBezTo>
                <a:lnTo>
                  <a:pt x="8683" y="1927"/>
                </a:lnTo>
                <a:lnTo>
                  <a:pt x="8464" y="1829"/>
                </a:lnTo>
                <a:lnTo>
                  <a:pt x="8366" y="1805"/>
                </a:lnTo>
                <a:cubicBezTo>
                  <a:pt x="8220" y="1854"/>
                  <a:pt x="8049" y="1927"/>
                  <a:pt x="7829" y="2000"/>
                </a:cubicBezTo>
                <a:lnTo>
                  <a:pt x="7683" y="2073"/>
                </a:lnTo>
                <a:lnTo>
                  <a:pt x="7488" y="2171"/>
                </a:lnTo>
                <a:lnTo>
                  <a:pt x="7122" y="2366"/>
                </a:lnTo>
                <a:cubicBezTo>
                  <a:pt x="6878" y="2537"/>
                  <a:pt x="6586" y="2707"/>
                  <a:pt x="6342" y="2927"/>
                </a:cubicBezTo>
                <a:cubicBezTo>
                  <a:pt x="6171" y="3073"/>
                  <a:pt x="6000" y="3220"/>
                  <a:pt x="5829" y="3366"/>
                </a:cubicBezTo>
                <a:lnTo>
                  <a:pt x="5342" y="3805"/>
                </a:lnTo>
                <a:cubicBezTo>
                  <a:pt x="5220" y="3902"/>
                  <a:pt x="5244" y="3902"/>
                  <a:pt x="5195" y="3927"/>
                </a:cubicBezTo>
                <a:lnTo>
                  <a:pt x="5147" y="3976"/>
                </a:lnTo>
                <a:cubicBezTo>
                  <a:pt x="5073" y="4049"/>
                  <a:pt x="5000" y="4098"/>
                  <a:pt x="4927" y="4122"/>
                </a:cubicBezTo>
                <a:cubicBezTo>
                  <a:pt x="4903" y="4146"/>
                  <a:pt x="4854" y="4171"/>
                  <a:pt x="4805" y="4171"/>
                </a:cubicBezTo>
                <a:lnTo>
                  <a:pt x="4781" y="4195"/>
                </a:lnTo>
                <a:cubicBezTo>
                  <a:pt x="4781" y="4171"/>
                  <a:pt x="4781" y="4146"/>
                  <a:pt x="4781" y="4122"/>
                </a:cubicBezTo>
                <a:cubicBezTo>
                  <a:pt x="4781" y="4098"/>
                  <a:pt x="4781" y="4049"/>
                  <a:pt x="4781" y="4000"/>
                </a:cubicBezTo>
                <a:lnTo>
                  <a:pt x="4781" y="3976"/>
                </a:lnTo>
                <a:cubicBezTo>
                  <a:pt x="4781" y="3951"/>
                  <a:pt x="4781" y="3927"/>
                  <a:pt x="4781" y="3902"/>
                </a:cubicBezTo>
                <a:lnTo>
                  <a:pt x="4781" y="3756"/>
                </a:lnTo>
                <a:cubicBezTo>
                  <a:pt x="4781" y="3512"/>
                  <a:pt x="4830" y="3293"/>
                  <a:pt x="4830" y="3049"/>
                </a:cubicBezTo>
                <a:cubicBezTo>
                  <a:pt x="4854" y="2805"/>
                  <a:pt x="4878" y="2537"/>
                  <a:pt x="4903" y="2293"/>
                </a:cubicBezTo>
                <a:cubicBezTo>
                  <a:pt x="4951" y="1781"/>
                  <a:pt x="4976" y="1293"/>
                  <a:pt x="5025" y="829"/>
                </a:cubicBezTo>
                <a:lnTo>
                  <a:pt x="4781" y="610"/>
                </a:lnTo>
                <a:lnTo>
                  <a:pt x="4756" y="585"/>
                </a:lnTo>
                <a:lnTo>
                  <a:pt x="4756" y="561"/>
                </a:lnTo>
                <a:lnTo>
                  <a:pt x="4732" y="537"/>
                </a:lnTo>
                <a:lnTo>
                  <a:pt x="4683" y="464"/>
                </a:lnTo>
                <a:lnTo>
                  <a:pt x="4561" y="342"/>
                </a:lnTo>
                <a:lnTo>
                  <a:pt x="4561" y="342"/>
                </a:lnTo>
                <a:cubicBezTo>
                  <a:pt x="4391" y="195"/>
                  <a:pt x="4439" y="146"/>
                  <a:pt x="4342" y="49"/>
                </a:cubicBezTo>
                <a:lnTo>
                  <a:pt x="4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3"/>
          <p:cNvSpPr/>
          <p:nvPr/>
        </p:nvSpPr>
        <p:spPr>
          <a:xfrm rot="-8386458">
            <a:off x="8471017" y="4609639"/>
            <a:ext cx="388388" cy="262585"/>
          </a:xfrm>
          <a:custGeom>
            <a:avLst/>
            <a:gdLst/>
            <a:ahLst/>
            <a:cxnLst/>
            <a:rect l="l" t="t" r="r" b="b"/>
            <a:pathLst>
              <a:path w="16415" h="11098" extrusionOk="0">
                <a:moveTo>
                  <a:pt x="14537" y="2268"/>
                </a:moveTo>
                <a:cubicBezTo>
                  <a:pt x="14546" y="2287"/>
                  <a:pt x="14555" y="2306"/>
                  <a:pt x="14564" y="2325"/>
                </a:cubicBezTo>
                <a:lnTo>
                  <a:pt x="14564" y="2325"/>
                </a:lnTo>
                <a:cubicBezTo>
                  <a:pt x="14559" y="2307"/>
                  <a:pt x="14549" y="2287"/>
                  <a:pt x="14537" y="2268"/>
                </a:cubicBezTo>
                <a:close/>
                <a:moveTo>
                  <a:pt x="11890" y="6000"/>
                </a:moveTo>
                <a:lnTo>
                  <a:pt x="11890" y="6000"/>
                </a:lnTo>
                <a:cubicBezTo>
                  <a:pt x="11886" y="6017"/>
                  <a:pt x="11882" y="6034"/>
                  <a:pt x="11878" y="6049"/>
                </a:cubicBezTo>
                <a:cubicBezTo>
                  <a:pt x="11887" y="6040"/>
                  <a:pt x="11891" y="6022"/>
                  <a:pt x="11890" y="6000"/>
                </a:cubicBezTo>
                <a:close/>
                <a:moveTo>
                  <a:pt x="6388" y="9388"/>
                </a:moveTo>
                <a:lnTo>
                  <a:pt x="6388" y="9388"/>
                </a:lnTo>
                <a:cubicBezTo>
                  <a:pt x="6383" y="9395"/>
                  <a:pt x="6380" y="9400"/>
                  <a:pt x="6381" y="9400"/>
                </a:cubicBezTo>
                <a:cubicBezTo>
                  <a:pt x="6381" y="9400"/>
                  <a:pt x="6384" y="9397"/>
                  <a:pt x="6391" y="9390"/>
                </a:cubicBezTo>
                <a:cubicBezTo>
                  <a:pt x="6391" y="9390"/>
                  <a:pt x="6390" y="9389"/>
                  <a:pt x="6388" y="9388"/>
                </a:cubicBezTo>
                <a:close/>
                <a:moveTo>
                  <a:pt x="13000" y="0"/>
                </a:moveTo>
                <a:lnTo>
                  <a:pt x="12171" y="49"/>
                </a:lnTo>
                <a:cubicBezTo>
                  <a:pt x="12074" y="49"/>
                  <a:pt x="12000" y="73"/>
                  <a:pt x="11903" y="73"/>
                </a:cubicBezTo>
                <a:lnTo>
                  <a:pt x="11659" y="146"/>
                </a:lnTo>
                <a:lnTo>
                  <a:pt x="11391" y="220"/>
                </a:lnTo>
                <a:lnTo>
                  <a:pt x="11000" y="293"/>
                </a:lnTo>
                <a:cubicBezTo>
                  <a:pt x="10952" y="439"/>
                  <a:pt x="10903" y="610"/>
                  <a:pt x="10878" y="756"/>
                </a:cubicBezTo>
                <a:cubicBezTo>
                  <a:pt x="10830" y="902"/>
                  <a:pt x="10781" y="1073"/>
                  <a:pt x="10757" y="1219"/>
                </a:cubicBezTo>
                <a:cubicBezTo>
                  <a:pt x="10708" y="1561"/>
                  <a:pt x="10635" y="1878"/>
                  <a:pt x="10586" y="2219"/>
                </a:cubicBezTo>
                <a:cubicBezTo>
                  <a:pt x="10561" y="2366"/>
                  <a:pt x="10513" y="2537"/>
                  <a:pt x="10488" y="2707"/>
                </a:cubicBezTo>
                <a:cubicBezTo>
                  <a:pt x="10464" y="2854"/>
                  <a:pt x="10439" y="3024"/>
                  <a:pt x="10439" y="3195"/>
                </a:cubicBezTo>
                <a:cubicBezTo>
                  <a:pt x="10415" y="3341"/>
                  <a:pt x="10391" y="3561"/>
                  <a:pt x="10366" y="3732"/>
                </a:cubicBezTo>
                <a:cubicBezTo>
                  <a:pt x="10318" y="4024"/>
                  <a:pt x="10293" y="4341"/>
                  <a:pt x="10269" y="4585"/>
                </a:cubicBezTo>
                <a:cubicBezTo>
                  <a:pt x="10269" y="4707"/>
                  <a:pt x="10220" y="4829"/>
                  <a:pt x="10220" y="4927"/>
                </a:cubicBezTo>
                <a:cubicBezTo>
                  <a:pt x="10220" y="4975"/>
                  <a:pt x="10220" y="5000"/>
                  <a:pt x="10196" y="5049"/>
                </a:cubicBezTo>
                <a:cubicBezTo>
                  <a:pt x="10196" y="5097"/>
                  <a:pt x="10171" y="5146"/>
                  <a:pt x="10171" y="5195"/>
                </a:cubicBezTo>
                <a:cubicBezTo>
                  <a:pt x="10171" y="5244"/>
                  <a:pt x="10147" y="5293"/>
                  <a:pt x="10147" y="5317"/>
                </a:cubicBezTo>
                <a:cubicBezTo>
                  <a:pt x="10122" y="5293"/>
                  <a:pt x="10074" y="5268"/>
                  <a:pt x="10049" y="5244"/>
                </a:cubicBezTo>
                <a:lnTo>
                  <a:pt x="9927" y="5146"/>
                </a:lnTo>
                <a:lnTo>
                  <a:pt x="9171" y="4366"/>
                </a:lnTo>
                <a:cubicBezTo>
                  <a:pt x="8927" y="4097"/>
                  <a:pt x="8683" y="3854"/>
                  <a:pt x="8440" y="3634"/>
                </a:cubicBezTo>
                <a:lnTo>
                  <a:pt x="8074" y="3268"/>
                </a:lnTo>
                <a:cubicBezTo>
                  <a:pt x="7879" y="3097"/>
                  <a:pt x="7683" y="2902"/>
                  <a:pt x="7513" y="2780"/>
                </a:cubicBezTo>
                <a:cubicBezTo>
                  <a:pt x="7269" y="2537"/>
                  <a:pt x="6952" y="2268"/>
                  <a:pt x="6635" y="2024"/>
                </a:cubicBezTo>
                <a:cubicBezTo>
                  <a:pt x="6562" y="2024"/>
                  <a:pt x="6513" y="2024"/>
                  <a:pt x="6464" y="2049"/>
                </a:cubicBezTo>
                <a:lnTo>
                  <a:pt x="6318" y="2049"/>
                </a:lnTo>
                <a:cubicBezTo>
                  <a:pt x="6488" y="2049"/>
                  <a:pt x="6440" y="2098"/>
                  <a:pt x="6318" y="2122"/>
                </a:cubicBezTo>
                <a:cubicBezTo>
                  <a:pt x="5708" y="2195"/>
                  <a:pt x="5927" y="2171"/>
                  <a:pt x="5805" y="2195"/>
                </a:cubicBezTo>
                <a:cubicBezTo>
                  <a:pt x="5805" y="2195"/>
                  <a:pt x="5757" y="2219"/>
                  <a:pt x="5708" y="2268"/>
                </a:cubicBezTo>
                <a:lnTo>
                  <a:pt x="5488" y="2390"/>
                </a:lnTo>
                <a:cubicBezTo>
                  <a:pt x="5366" y="2439"/>
                  <a:pt x="5269" y="2512"/>
                  <a:pt x="5074" y="2610"/>
                </a:cubicBezTo>
                <a:cubicBezTo>
                  <a:pt x="5025" y="2805"/>
                  <a:pt x="4952" y="2976"/>
                  <a:pt x="4903" y="3219"/>
                </a:cubicBezTo>
                <a:cubicBezTo>
                  <a:pt x="4879" y="3341"/>
                  <a:pt x="4830" y="3463"/>
                  <a:pt x="4805" y="3585"/>
                </a:cubicBezTo>
                <a:cubicBezTo>
                  <a:pt x="4757" y="3707"/>
                  <a:pt x="4732" y="3829"/>
                  <a:pt x="4708" y="3976"/>
                </a:cubicBezTo>
                <a:cubicBezTo>
                  <a:pt x="4683" y="4097"/>
                  <a:pt x="4659" y="4244"/>
                  <a:pt x="4635" y="4390"/>
                </a:cubicBezTo>
                <a:cubicBezTo>
                  <a:pt x="4635" y="4463"/>
                  <a:pt x="4610" y="4536"/>
                  <a:pt x="4610" y="4610"/>
                </a:cubicBezTo>
                <a:cubicBezTo>
                  <a:pt x="4610" y="4658"/>
                  <a:pt x="4610" y="4707"/>
                  <a:pt x="4586" y="4756"/>
                </a:cubicBezTo>
                <a:cubicBezTo>
                  <a:pt x="4562" y="4951"/>
                  <a:pt x="4562" y="5146"/>
                  <a:pt x="4537" y="5341"/>
                </a:cubicBezTo>
                <a:cubicBezTo>
                  <a:pt x="4513" y="5732"/>
                  <a:pt x="4513" y="6146"/>
                  <a:pt x="4537" y="6536"/>
                </a:cubicBezTo>
                <a:lnTo>
                  <a:pt x="4537" y="6683"/>
                </a:lnTo>
                <a:lnTo>
                  <a:pt x="4537" y="6805"/>
                </a:lnTo>
                <a:cubicBezTo>
                  <a:pt x="4537" y="6829"/>
                  <a:pt x="4537" y="6878"/>
                  <a:pt x="4537" y="6902"/>
                </a:cubicBezTo>
                <a:cubicBezTo>
                  <a:pt x="4562" y="6975"/>
                  <a:pt x="4562" y="7049"/>
                  <a:pt x="4586" y="7122"/>
                </a:cubicBezTo>
                <a:lnTo>
                  <a:pt x="4635" y="7195"/>
                </a:lnTo>
                <a:lnTo>
                  <a:pt x="4659" y="7219"/>
                </a:lnTo>
                <a:cubicBezTo>
                  <a:pt x="4647" y="7232"/>
                  <a:pt x="4635" y="7238"/>
                  <a:pt x="4623" y="7238"/>
                </a:cubicBezTo>
                <a:cubicBezTo>
                  <a:pt x="4610" y="7238"/>
                  <a:pt x="4598" y="7232"/>
                  <a:pt x="4586" y="7219"/>
                </a:cubicBezTo>
                <a:cubicBezTo>
                  <a:pt x="4537" y="7219"/>
                  <a:pt x="4488" y="7195"/>
                  <a:pt x="4440" y="7171"/>
                </a:cubicBezTo>
                <a:lnTo>
                  <a:pt x="4415" y="7171"/>
                </a:lnTo>
                <a:lnTo>
                  <a:pt x="4415" y="7146"/>
                </a:lnTo>
                <a:cubicBezTo>
                  <a:pt x="4366" y="7146"/>
                  <a:pt x="4318" y="7097"/>
                  <a:pt x="4269" y="7073"/>
                </a:cubicBezTo>
                <a:cubicBezTo>
                  <a:pt x="4244" y="7049"/>
                  <a:pt x="4196" y="7024"/>
                  <a:pt x="4171" y="7000"/>
                </a:cubicBezTo>
                <a:lnTo>
                  <a:pt x="4098" y="6951"/>
                </a:lnTo>
                <a:lnTo>
                  <a:pt x="4049" y="6902"/>
                </a:lnTo>
                <a:lnTo>
                  <a:pt x="3927" y="6805"/>
                </a:lnTo>
                <a:cubicBezTo>
                  <a:pt x="3757" y="6683"/>
                  <a:pt x="3610" y="6536"/>
                  <a:pt x="3440" y="6414"/>
                </a:cubicBezTo>
                <a:lnTo>
                  <a:pt x="2684" y="5805"/>
                </a:lnTo>
                <a:lnTo>
                  <a:pt x="2025" y="5244"/>
                </a:lnTo>
                <a:cubicBezTo>
                  <a:pt x="1830" y="5097"/>
                  <a:pt x="1684" y="5000"/>
                  <a:pt x="1586" y="4902"/>
                </a:cubicBezTo>
                <a:lnTo>
                  <a:pt x="1586" y="4902"/>
                </a:lnTo>
                <a:lnTo>
                  <a:pt x="1684" y="5000"/>
                </a:lnTo>
                <a:lnTo>
                  <a:pt x="1684" y="5000"/>
                </a:lnTo>
                <a:lnTo>
                  <a:pt x="1586" y="4927"/>
                </a:lnTo>
                <a:cubicBezTo>
                  <a:pt x="1366" y="5000"/>
                  <a:pt x="1147" y="5000"/>
                  <a:pt x="927" y="5000"/>
                </a:cubicBezTo>
                <a:cubicBezTo>
                  <a:pt x="976" y="5049"/>
                  <a:pt x="806" y="5097"/>
                  <a:pt x="659" y="5097"/>
                </a:cubicBezTo>
                <a:lnTo>
                  <a:pt x="635" y="5097"/>
                </a:lnTo>
                <a:lnTo>
                  <a:pt x="586" y="5122"/>
                </a:lnTo>
                <a:cubicBezTo>
                  <a:pt x="537" y="5195"/>
                  <a:pt x="464" y="5268"/>
                  <a:pt x="367" y="5390"/>
                </a:cubicBezTo>
                <a:lnTo>
                  <a:pt x="318" y="5463"/>
                </a:lnTo>
                <a:cubicBezTo>
                  <a:pt x="269" y="5512"/>
                  <a:pt x="245" y="5536"/>
                  <a:pt x="220" y="5585"/>
                </a:cubicBezTo>
                <a:lnTo>
                  <a:pt x="49" y="5780"/>
                </a:lnTo>
                <a:lnTo>
                  <a:pt x="49" y="6073"/>
                </a:lnTo>
                <a:lnTo>
                  <a:pt x="1" y="6024"/>
                </a:lnTo>
                <a:lnTo>
                  <a:pt x="1" y="6024"/>
                </a:lnTo>
                <a:cubicBezTo>
                  <a:pt x="25" y="6317"/>
                  <a:pt x="74" y="6707"/>
                  <a:pt x="74" y="7073"/>
                </a:cubicBezTo>
                <a:cubicBezTo>
                  <a:pt x="74" y="7244"/>
                  <a:pt x="98" y="7414"/>
                  <a:pt x="123" y="7610"/>
                </a:cubicBezTo>
                <a:cubicBezTo>
                  <a:pt x="147" y="7756"/>
                  <a:pt x="171" y="7902"/>
                  <a:pt x="196" y="8000"/>
                </a:cubicBezTo>
                <a:cubicBezTo>
                  <a:pt x="196" y="8122"/>
                  <a:pt x="220" y="8244"/>
                  <a:pt x="245" y="8390"/>
                </a:cubicBezTo>
                <a:cubicBezTo>
                  <a:pt x="245" y="8439"/>
                  <a:pt x="245" y="8488"/>
                  <a:pt x="269" y="8536"/>
                </a:cubicBezTo>
                <a:cubicBezTo>
                  <a:pt x="269" y="8585"/>
                  <a:pt x="269" y="8610"/>
                  <a:pt x="293" y="8658"/>
                </a:cubicBezTo>
                <a:cubicBezTo>
                  <a:pt x="318" y="8853"/>
                  <a:pt x="367" y="9049"/>
                  <a:pt x="391" y="9268"/>
                </a:cubicBezTo>
                <a:cubicBezTo>
                  <a:pt x="440" y="9463"/>
                  <a:pt x="513" y="9683"/>
                  <a:pt x="562" y="9878"/>
                </a:cubicBezTo>
                <a:cubicBezTo>
                  <a:pt x="635" y="10073"/>
                  <a:pt x="708" y="10268"/>
                  <a:pt x="806" y="10488"/>
                </a:cubicBezTo>
                <a:lnTo>
                  <a:pt x="806" y="10561"/>
                </a:lnTo>
                <a:cubicBezTo>
                  <a:pt x="806" y="10609"/>
                  <a:pt x="806" y="10683"/>
                  <a:pt x="830" y="10756"/>
                </a:cubicBezTo>
                <a:lnTo>
                  <a:pt x="903" y="11024"/>
                </a:lnTo>
                <a:lnTo>
                  <a:pt x="952" y="11097"/>
                </a:lnTo>
                <a:lnTo>
                  <a:pt x="1220" y="11097"/>
                </a:lnTo>
                <a:cubicBezTo>
                  <a:pt x="1391" y="11097"/>
                  <a:pt x="1586" y="11073"/>
                  <a:pt x="1781" y="11024"/>
                </a:cubicBezTo>
                <a:cubicBezTo>
                  <a:pt x="2171" y="10902"/>
                  <a:pt x="2537" y="10609"/>
                  <a:pt x="2488" y="10146"/>
                </a:cubicBezTo>
                <a:lnTo>
                  <a:pt x="2537" y="10146"/>
                </a:lnTo>
                <a:cubicBezTo>
                  <a:pt x="2537" y="10146"/>
                  <a:pt x="2464" y="10000"/>
                  <a:pt x="2464" y="10000"/>
                </a:cubicBezTo>
                <a:cubicBezTo>
                  <a:pt x="2415" y="9780"/>
                  <a:pt x="2318" y="9683"/>
                  <a:pt x="2366" y="9683"/>
                </a:cubicBezTo>
                <a:lnTo>
                  <a:pt x="2464" y="9975"/>
                </a:lnTo>
                <a:cubicBezTo>
                  <a:pt x="2445" y="9889"/>
                  <a:pt x="2441" y="9859"/>
                  <a:pt x="2447" y="9859"/>
                </a:cubicBezTo>
                <a:cubicBezTo>
                  <a:pt x="2457" y="9859"/>
                  <a:pt x="2493" y="9931"/>
                  <a:pt x="2537" y="9975"/>
                </a:cubicBezTo>
                <a:cubicBezTo>
                  <a:pt x="2488" y="9878"/>
                  <a:pt x="2488" y="9805"/>
                  <a:pt x="2464" y="9731"/>
                </a:cubicBezTo>
                <a:cubicBezTo>
                  <a:pt x="2458" y="9720"/>
                  <a:pt x="2455" y="9715"/>
                  <a:pt x="2454" y="9715"/>
                </a:cubicBezTo>
                <a:cubicBezTo>
                  <a:pt x="2450" y="9715"/>
                  <a:pt x="2464" y="9767"/>
                  <a:pt x="2464" y="9805"/>
                </a:cubicBezTo>
                <a:cubicBezTo>
                  <a:pt x="2391" y="9683"/>
                  <a:pt x="2318" y="9536"/>
                  <a:pt x="2269" y="9414"/>
                </a:cubicBezTo>
                <a:cubicBezTo>
                  <a:pt x="2220" y="9195"/>
                  <a:pt x="2342" y="9366"/>
                  <a:pt x="2269" y="9097"/>
                </a:cubicBezTo>
                <a:cubicBezTo>
                  <a:pt x="2220" y="8878"/>
                  <a:pt x="2171" y="8683"/>
                  <a:pt x="2123" y="8463"/>
                </a:cubicBezTo>
                <a:lnTo>
                  <a:pt x="2049" y="8122"/>
                </a:lnTo>
                <a:lnTo>
                  <a:pt x="2049" y="8049"/>
                </a:lnTo>
                <a:lnTo>
                  <a:pt x="2049" y="8024"/>
                </a:lnTo>
                <a:cubicBezTo>
                  <a:pt x="2049" y="7975"/>
                  <a:pt x="2049" y="7951"/>
                  <a:pt x="2074" y="7927"/>
                </a:cubicBezTo>
                <a:lnTo>
                  <a:pt x="2074" y="7878"/>
                </a:lnTo>
                <a:lnTo>
                  <a:pt x="2098" y="7878"/>
                </a:lnTo>
                <a:cubicBezTo>
                  <a:pt x="2123" y="7902"/>
                  <a:pt x="2098" y="7902"/>
                  <a:pt x="2123" y="7927"/>
                </a:cubicBezTo>
                <a:lnTo>
                  <a:pt x="2147" y="7927"/>
                </a:lnTo>
                <a:cubicBezTo>
                  <a:pt x="2147" y="7943"/>
                  <a:pt x="2147" y="7959"/>
                  <a:pt x="2147" y="7975"/>
                </a:cubicBezTo>
                <a:lnTo>
                  <a:pt x="2220" y="8049"/>
                </a:lnTo>
                <a:lnTo>
                  <a:pt x="2586" y="8317"/>
                </a:lnTo>
                <a:cubicBezTo>
                  <a:pt x="2635" y="8366"/>
                  <a:pt x="2708" y="8414"/>
                  <a:pt x="2781" y="8463"/>
                </a:cubicBezTo>
                <a:cubicBezTo>
                  <a:pt x="2830" y="8512"/>
                  <a:pt x="2879" y="8536"/>
                  <a:pt x="3001" y="8634"/>
                </a:cubicBezTo>
                <a:lnTo>
                  <a:pt x="3635" y="9073"/>
                </a:lnTo>
                <a:cubicBezTo>
                  <a:pt x="4025" y="9317"/>
                  <a:pt x="4293" y="9463"/>
                  <a:pt x="4293" y="9463"/>
                </a:cubicBezTo>
                <a:lnTo>
                  <a:pt x="4342" y="9390"/>
                </a:lnTo>
                <a:cubicBezTo>
                  <a:pt x="4513" y="9463"/>
                  <a:pt x="4659" y="9561"/>
                  <a:pt x="4805" y="9683"/>
                </a:cubicBezTo>
                <a:cubicBezTo>
                  <a:pt x="4830" y="9731"/>
                  <a:pt x="4879" y="9756"/>
                  <a:pt x="4903" y="9780"/>
                </a:cubicBezTo>
                <a:lnTo>
                  <a:pt x="5025" y="9853"/>
                </a:lnTo>
                <a:lnTo>
                  <a:pt x="5220" y="9927"/>
                </a:lnTo>
                <a:cubicBezTo>
                  <a:pt x="5391" y="9951"/>
                  <a:pt x="5562" y="10000"/>
                  <a:pt x="5732" y="10097"/>
                </a:cubicBezTo>
                <a:cubicBezTo>
                  <a:pt x="5805" y="10024"/>
                  <a:pt x="5879" y="9951"/>
                  <a:pt x="5952" y="9878"/>
                </a:cubicBezTo>
                <a:lnTo>
                  <a:pt x="6025" y="9805"/>
                </a:lnTo>
                <a:cubicBezTo>
                  <a:pt x="6025" y="9780"/>
                  <a:pt x="6049" y="9756"/>
                  <a:pt x="6049" y="9731"/>
                </a:cubicBezTo>
                <a:cubicBezTo>
                  <a:pt x="6049" y="9731"/>
                  <a:pt x="6146" y="9654"/>
                  <a:pt x="6167" y="9654"/>
                </a:cubicBezTo>
                <a:cubicBezTo>
                  <a:pt x="6170" y="9654"/>
                  <a:pt x="6171" y="9656"/>
                  <a:pt x="6171" y="9658"/>
                </a:cubicBezTo>
                <a:cubicBezTo>
                  <a:pt x="6171" y="9585"/>
                  <a:pt x="6269" y="9536"/>
                  <a:pt x="6342" y="9463"/>
                </a:cubicBezTo>
                <a:cubicBezTo>
                  <a:pt x="6357" y="9440"/>
                  <a:pt x="6361" y="9431"/>
                  <a:pt x="6357" y="9431"/>
                </a:cubicBezTo>
                <a:cubicBezTo>
                  <a:pt x="6349" y="9431"/>
                  <a:pt x="6310" y="9471"/>
                  <a:pt x="6293" y="9488"/>
                </a:cubicBezTo>
                <a:lnTo>
                  <a:pt x="6366" y="9390"/>
                </a:lnTo>
                <a:cubicBezTo>
                  <a:pt x="6366" y="9382"/>
                  <a:pt x="6369" y="9379"/>
                  <a:pt x="6373" y="9379"/>
                </a:cubicBezTo>
                <a:cubicBezTo>
                  <a:pt x="6378" y="9379"/>
                  <a:pt x="6385" y="9384"/>
                  <a:pt x="6388" y="9388"/>
                </a:cubicBezTo>
                <a:lnTo>
                  <a:pt x="6388" y="9388"/>
                </a:lnTo>
                <a:cubicBezTo>
                  <a:pt x="6395" y="9378"/>
                  <a:pt x="6405" y="9361"/>
                  <a:pt x="6415" y="9341"/>
                </a:cubicBezTo>
                <a:cubicBezTo>
                  <a:pt x="6464" y="9244"/>
                  <a:pt x="6586" y="9097"/>
                  <a:pt x="7074" y="8488"/>
                </a:cubicBezTo>
                <a:cubicBezTo>
                  <a:pt x="7025" y="8366"/>
                  <a:pt x="6976" y="8268"/>
                  <a:pt x="6927" y="8146"/>
                </a:cubicBezTo>
                <a:lnTo>
                  <a:pt x="6854" y="8000"/>
                </a:lnTo>
                <a:cubicBezTo>
                  <a:pt x="6830" y="7951"/>
                  <a:pt x="6805" y="7878"/>
                  <a:pt x="6805" y="7829"/>
                </a:cubicBezTo>
                <a:cubicBezTo>
                  <a:pt x="6757" y="7658"/>
                  <a:pt x="6708" y="7463"/>
                  <a:pt x="6683" y="7268"/>
                </a:cubicBezTo>
                <a:cubicBezTo>
                  <a:pt x="6659" y="7171"/>
                  <a:pt x="6635" y="7073"/>
                  <a:pt x="6610" y="6975"/>
                </a:cubicBezTo>
                <a:lnTo>
                  <a:pt x="6586" y="6683"/>
                </a:lnTo>
                <a:lnTo>
                  <a:pt x="6562" y="6561"/>
                </a:lnTo>
                <a:lnTo>
                  <a:pt x="6562" y="6488"/>
                </a:lnTo>
                <a:lnTo>
                  <a:pt x="6562" y="6366"/>
                </a:lnTo>
                <a:cubicBezTo>
                  <a:pt x="6562" y="6024"/>
                  <a:pt x="6562" y="5707"/>
                  <a:pt x="6586" y="5366"/>
                </a:cubicBezTo>
                <a:cubicBezTo>
                  <a:pt x="6586" y="5219"/>
                  <a:pt x="6610" y="5073"/>
                  <a:pt x="6610" y="4927"/>
                </a:cubicBezTo>
                <a:lnTo>
                  <a:pt x="6610" y="4878"/>
                </a:lnTo>
                <a:cubicBezTo>
                  <a:pt x="6598" y="4854"/>
                  <a:pt x="6598" y="4854"/>
                  <a:pt x="6592" y="4854"/>
                </a:cubicBezTo>
                <a:cubicBezTo>
                  <a:pt x="6586" y="4854"/>
                  <a:pt x="6574" y="4854"/>
                  <a:pt x="6537" y="4829"/>
                </a:cubicBezTo>
                <a:cubicBezTo>
                  <a:pt x="6464" y="4780"/>
                  <a:pt x="6561" y="4805"/>
                  <a:pt x="6537" y="4756"/>
                </a:cubicBezTo>
                <a:lnTo>
                  <a:pt x="6537" y="4756"/>
                </a:lnTo>
                <a:cubicBezTo>
                  <a:pt x="6562" y="4805"/>
                  <a:pt x="6586" y="4805"/>
                  <a:pt x="6586" y="4805"/>
                </a:cubicBezTo>
                <a:cubicBezTo>
                  <a:pt x="6586" y="4805"/>
                  <a:pt x="6586" y="4805"/>
                  <a:pt x="6635" y="4902"/>
                </a:cubicBezTo>
                <a:lnTo>
                  <a:pt x="6610" y="4805"/>
                </a:lnTo>
                <a:lnTo>
                  <a:pt x="6635" y="4854"/>
                </a:lnTo>
                <a:cubicBezTo>
                  <a:pt x="6635" y="4854"/>
                  <a:pt x="6635" y="4829"/>
                  <a:pt x="6635" y="4829"/>
                </a:cubicBezTo>
                <a:cubicBezTo>
                  <a:pt x="6635" y="4800"/>
                  <a:pt x="6635" y="4790"/>
                  <a:pt x="6636" y="4790"/>
                </a:cubicBezTo>
                <a:cubicBezTo>
                  <a:pt x="6638" y="4790"/>
                  <a:pt x="6644" y="4814"/>
                  <a:pt x="6659" y="4829"/>
                </a:cubicBezTo>
                <a:cubicBezTo>
                  <a:pt x="6659" y="4829"/>
                  <a:pt x="6659" y="4805"/>
                  <a:pt x="6683" y="4780"/>
                </a:cubicBezTo>
                <a:lnTo>
                  <a:pt x="6708" y="4780"/>
                </a:lnTo>
                <a:cubicBezTo>
                  <a:pt x="6708" y="4780"/>
                  <a:pt x="6708" y="4756"/>
                  <a:pt x="6757" y="4756"/>
                </a:cubicBezTo>
                <a:cubicBezTo>
                  <a:pt x="6781" y="4756"/>
                  <a:pt x="6757" y="4756"/>
                  <a:pt x="6757" y="4780"/>
                </a:cubicBezTo>
                <a:lnTo>
                  <a:pt x="6830" y="4854"/>
                </a:lnTo>
                <a:cubicBezTo>
                  <a:pt x="6903" y="4902"/>
                  <a:pt x="6976" y="4951"/>
                  <a:pt x="6976" y="5000"/>
                </a:cubicBezTo>
                <a:cubicBezTo>
                  <a:pt x="7053" y="5058"/>
                  <a:pt x="7238" y="5269"/>
                  <a:pt x="7299" y="5269"/>
                </a:cubicBezTo>
                <a:cubicBezTo>
                  <a:pt x="7315" y="5269"/>
                  <a:pt x="7323" y="5255"/>
                  <a:pt x="7318" y="5219"/>
                </a:cubicBezTo>
                <a:lnTo>
                  <a:pt x="7318" y="5219"/>
                </a:lnTo>
                <a:cubicBezTo>
                  <a:pt x="7337" y="5278"/>
                  <a:pt x="7483" y="5479"/>
                  <a:pt x="7450" y="5479"/>
                </a:cubicBezTo>
                <a:cubicBezTo>
                  <a:pt x="7443" y="5479"/>
                  <a:pt x="7424" y="5467"/>
                  <a:pt x="7391" y="5439"/>
                </a:cubicBezTo>
                <a:lnTo>
                  <a:pt x="7391" y="5439"/>
                </a:lnTo>
                <a:cubicBezTo>
                  <a:pt x="7464" y="5512"/>
                  <a:pt x="7537" y="5610"/>
                  <a:pt x="7635" y="5683"/>
                </a:cubicBezTo>
                <a:lnTo>
                  <a:pt x="7537" y="5536"/>
                </a:lnTo>
                <a:lnTo>
                  <a:pt x="7537" y="5536"/>
                </a:lnTo>
                <a:cubicBezTo>
                  <a:pt x="7732" y="5780"/>
                  <a:pt x="7952" y="6000"/>
                  <a:pt x="8196" y="6195"/>
                </a:cubicBezTo>
                <a:lnTo>
                  <a:pt x="8098" y="6073"/>
                </a:lnTo>
                <a:lnTo>
                  <a:pt x="8098" y="6073"/>
                </a:lnTo>
                <a:cubicBezTo>
                  <a:pt x="8269" y="6244"/>
                  <a:pt x="8440" y="6414"/>
                  <a:pt x="8440" y="6536"/>
                </a:cubicBezTo>
                <a:lnTo>
                  <a:pt x="8464" y="6561"/>
                </a:lnTo>
                <a:lnTo>
                  <a:pt x="8805" y="6902"/>
                </a:lnTo>
                <a:cubicBezTo>
                  <a:pt x="9000" y="7097"/>
                  <a:pt x="9220" y="7292"/>
                  <a:pt x="9439" y="7488"/>
                </a:cubicBezTo>
                <a:lnTo>
                  <a:pt x="9293" y="7317"/>
                </a:lnTo>
                <a:lnTo>
                  <a:pt x="9293" y="7317"/>
                </a:lnTo>
                <a:cubicBezTo>
                  <a:pt x="9415" y="7414"/>
                  <a:pt x="9659" y="7634"/>
                  <a:pt x="9952" y="7878"/>
                </a:cubicBezTo>
                <a:cubicBezTo>
                  <a:pt x="10122" y="7853"/>
                  <a:pt x="10269" y="7829"/>
                  <a:pt x="10391" y="7805"/>
                </a:cubicBezTo>
                <a:cubicBezTo>
                  <a:pt x="10513" y="7805"/>
                  <a:pt x="10683" y="7780"/>
                  <a:pt x="10830" y="7756"/>
                </a:cubicBezTo>
                <a:cubicBezTo>
                  <a:pt x="10952" y="7707"/>
                  <a:pt x="11074" y="7634"/>
                  <a:pt x="11196" y="7561"/>
                </a:cubicBezTo>
                <a:lnTo>
                  <a:pt x="11391" y="7463"/>
                </a:lnTo>
                <a:cubicBezTo>
                  <a:pt x="11439" y="7414"/>
                  <a:pt x="11488" y="7390"/>
                  <a:pt x="11586" y="7341"/>
                </a:cubicBezTo>
                <a:cubicBezTo>
                  <a:pt x="11683" y="6878"/>
                  <a:pt x="11781" y="6414"/>
                  <a:pt x="11854" y="5951"/>
                </a:cubicBezTo>
                <a:lnTo>
                  <a:pt x="11854" y="5951"/>
                </a:lnTo>
                <a:cubicBezTo>
                  <a:pt x="11854" y="5951"/>
                  <a:pt x="11830" y="6024"/>
                  <a:pt x="11805" y="6097"/>
                </a:cubicBezTo>
                <a:lnTo>
                  <a:pt x="11757" y="6219"/>
                </a:lnTo>
                <a:lnTo>
                  <a:pt x="11757" y="6146"/>
                </a:lnTo>
                <a:cubicBezTo>
                  <a:pt x="11757" y="6073"/>
                  <a:pt x="11757" y="6000"/>
                  <a:pt x="11781" y="5951"/>
                </a:cubicBezTo>
                <a:cubicBezTo>
                  <a:pt x="11781" y="5805"/>
                  <a:pt x="11805" y="5658"/>
                  <a:pt x="11805" y="5658"/>
                </a:cubicBezTo>
                <a:cubicBezTo>
                  <a:pt x="11805" y="5698"/>
                  <a:pt x="11886" y="5900"/>
                  <a:pt x="11890" y="6000"/>
                </a:cubicBezTo>
                <a:lnTo>
                  <a:pt x="11890" y="6000"/>
                </a:lnTo>
                <a:cubicBezTo>
                  <a:pt x="11911" y="5905"/>
                  <a:pt x="11935" y="5778"/>
                  <a:pt x="11976" y="5634"/>
                </a:cubicBezTo>
                <a:cubicBezTo>
                  <a:pt x="11976" y="5536"/>
                  <a:pt x="12000" y="5439"/>
                  <a:pt x="12025" y="5341"/>
                </a:cubicBezTo>
                <a:cubicBezTo>
                  <a:pt x="12025" y="5244"/>
                  <a:pt x="12049" y="5195"/>
                  <a:pt x="12049" y="5122"/>
                </a:cubicBezTo>
                <a:cubicBezTo>
                  <a:pt x="12098" y="4854"/>
                  <a:pt x="12147" y="4512"/>
                  <a:pt x="12196" y="4122"/>
                </a:cubicBezTo>
                <a:cubicBezTo>
                  <a:pt x="12220" y="3878"/>
                  <a:pt x="12244" y="3610"/>
                  <a:pt x="12293" y="3341"/>
                </a:cubicBezTo>
                <a:cubicBezTo>
                  <a:pt x="12293" y="3219"/>
                  <a:pt x="12317" y="3122"/>
                  <a:pt x="12342" y="3000"/>
                </a:cubicBezTo>
                <a:cubicBezTo>
                  <a:pt x="12342" y="2927"/>
                  <a:pt x="12366" y="2829"/>
                  <a:pt x="12391" y="2756"/>
                </a:cubicBezTo>
                <a:cubicBezTo>
                  <a:pt x="12391" y="2707"/>
                  <a:pt x="12415" y="2683"/>
                  <a:pt x="12439" y="2658"/>
                </a:cubicBezTo>
                <a:cubicBezTo>
                  <a:pt x="12439" y="2683"/>
                  <a:pt x="12464" y="2707"/>
                  <a:pt x="12464" y="2732"/>
                </a:cubicBezTo>
                <a:cubicBezTo>
                  <a:pt x="12488" y="2805"/>
                  <a:pt x="12513" y="2902"/>
                  <a:pt x="12513" y="2976"/>
                </a:cubicBezTo>
                <a:cubicBezTo>
                  <a:pt x="12531" y="2976"/>
                  <a:pt x="12521" y="2903"/>
                  <a:pt x="12538" y="2903"/>
                </a:cubicBezTo>
                <a:cubicBezTo>
                  <a:pt x="12543" y="2903"/>
                  <a:pt x="12550" y="2910"/>
                  <a:pt x="12561" y="2927"/>
                </a:cubicBezTo>
                <a:cubicBezTo>
                  <a:pt x="12561" y="2976"/>
                  <a:pt x="12561" y="3000"/>
                  <a:pt x="12561" y="3024"/>
                </a:cubicBezTo>
                <a:cubicBezTo>
                  <a:pt x="12561" y="3024"/>
                  <a:pt x="12575" y="3065"/>
                  <a:pt x="12582" y="3065"/>
                </a:cubicBezTo>
                <a:cubicBezTo>
                  <a:pt x="12584" y="3065"/>
                  <a:pt x="12586" y="3061"/>
                  <a:pt x="12586" y="3049"/>
                </a:cubicBezTo>
                <a:cubicBezTo>
                  <a:pt x="12561" y="2951"/>
                  <a:pt x="12561" y="2854"/>
                  <a:pt x="12537" y="2732"/>
                </a:cubicBezTo>
                <a:lnTo>
                  <a:pt x="12537" y="2732"/>
                </a:lnTo>
                <a:lnTo>
                  <a:pt x="12610" y="2854"/>
                </a:lnTo>
                <a:lnTo>
                  <a:pt x="12610" y="2927"/>
                </a:lnTo>
                <a:cubicBezTo>
                  <a:pt x="12610" y="2927"/>
                  <a:pt x="12628" y="2873"/>
                  <a:pt x="12664" y="2873"/>
                </a:cubicBezTo>
                <a:cubicBezTo>
                  <a:pt x="12670" y="2873"/>
                  <a:pt x="12676" y="2874"/>
                  <a:pt x="12683" y="2878"/>
                </a:cubicBezTo>
                <a:cubicBezTo>
                  <a:pt x="12708" y="2878"/>
                  <a:pt x="12708" y="2902"/>
                  <a:pt x="12732" y="2927"/>
                </a:cubicBezTo>
                <a:cubicBezTo>
                  <a:pt x="12781" y="3049"/>
                  <a:pt x="12854" y="3146"/>
                  <a:pt x="12927" y="3244"/>
                </a:cubicBezTo>
                <a:cubicBezTo>
                  <a:pt x="13074" y="3488"/>
                  <a:pt x="13220" y="3707"/>
                  <a:pt x="13366" y="3951"/>
                </a:cubicBezTo>
                <a:cubicBezTo>
                  <a:pt x="13342" y="3951"/>
                  <a:pt x="13269" y="3854"/>
                  <a:pt x="13171" y="3756"/>
                </a:cubicBezTo>
                <a:lnTo>
                  <a:pt x="13171" y="3756"/>
                </a:lnTo>
                <a:cubicBezTo>
                  <a:pt x="13220" y="3829"/>
                  <a:pt x="13269" y="3902"/>
                  <a:pt x="13317" y="4000"/>
                </a:cubicBezTo>
                <a:cubicBezTo>
                  <a:pt x="13309" y="3973"/>
                  <a:pt x="13309" y="3963"/>
                  <a:pt x="13314" y="3963"/>
                </a:cubicBezTo>
                <a:cubicBezTo>
                  <a:pt x="13335" y="3963"/>
                  <a:pt x="13438" y="4115"/>
                  <a:pt x="13446" y="4115"/>
                </a:cubicBezTo>
                <a:cubicBezTo>
                  <a:pt x="13448" y="4115"/>
                  <a:pt x="13446" y="4110"/>
                  <a:pt x="13439" y="4097"/>
                </a:cubicBezTo>
                <a:lnTo>
                  <a:pt x="13439" y="4097"/>
                </a:lnTo>
                <a:cubicBezTo>
                  <a:pt x="13781" y="4415"/>
                  <a:pt x="14025" y="4951"/>
                  <a:pt x="14317" y="5268"/>
                </a:cubicBezTo>
                <a:cubicBezTo>
                  <a:pt x="14415" y="5244"/>
                  <a:pt x="16171" y="5097"/>
                  <a:pt x="16244" y="5049"/>
                </a:cubicBezTo>
                <a:cubicBezTo>
                  <a:pt x="16317" y="5146"/>
                  <a:pt x="16391" y="5268"/>
                  <a:pt x="16415" y="5293"/>
                </a:cubicBezTo>
                <a:cubicBezTo>
                  <a:pt x="16366" y="5171"/>
                  <a:pt x="16293" y="5049"/>
                  <a:pt x="16195" y="4927"/>
                </a:cubicBezTo>
                <a:lnTo>
                  <a:pt x="16122" y="4951"/>
                </a:lnTo>
                <a:cubicBezTo>
                  <a:pt x="15952" y="4707"/>
                  <a:pt x="16122" y="4878"/>
                  <a:pt x="15952" y="4634"/>
                </a:cubicBezTo>
                <a:cubicBezTo>
                  <a:pt x="15956" y="4629"/>
                  <a:pt x="15962" y="4627"/>
                  <a:pt x="15968" y="4627"/>
                </a:cubicBezTo>
                <a:cubicBezTo>
                  <a:pt x="16028" y="4627"/>
                  <a:pt x="16161" y="4823"/>
                  <a:pt x="16293" y="5000"/>
                </a:cubicBezTo>
                <a:cubicBezTo>
                  <a:pt x="16171" y="4829"/>
                  <a:pt x="16073" y="4634"/>
                  <a:pt x="15976" y="4585"/>
                </a:cubicBezTo>
                <a:cubicBezTo>
                  <a:pt x="15878" y="4390"/>
                  <a:pt x="16049" y="4585"/>
                  <a:pt x="15927" y="4341"/>
                </a:cubicBezTo>
                <a:cubicBezTo>
                  <a:pt x="15781" y="4195"/>
                  <a:pt x="15659" y="4049"/>
                  <a:pt x="15561" y="3878"/>
                </a:cubicBezTo>
                <a:cubicBezTo>
                  <a:pt x="15342" y="3439"/>
                  <a:pt x="15098" y="3293"/>
                  <a:pt x="14903" y="2878"/>
                </a:cubicBezTo>
                <a:lnTo>
                  <a:pt x="14903" y="2878"/>
                </a:lnTo>
                <a:lnTo>
                  <a:pt x="14927" y="2927"/>
                </a:lnTo>
                <a:cubicBezTo>
                  <a:pt x="14882" y="2791"/>
                  <a:pt x="14689" y="2570"/>
                  <a:pt x="14564" y="2325"/>
                </a:cubicBezTo>
                <a:lnTo>
                  <a:pt x="14564" y="2325"/>
                </a:lnTo>
                <a:cubicBezTo>
                  <a:pt x="14571" y="2347"/>
                  <a:pt x="14571" y="2363"/>
                  <a:pt x="14562" y="2363"/>
                </a:cubicBezTo>
                <a:cubicBezTo>
                  <a:pt x="14552" y="2363"/>
                  <a:pt x="14528" y="2338"/>
                  <a:pt x="14488" y="2268"/>
                </a:cubicBezTo>
                <a:cubicBezTo>
                  <a:pt x="14147" y="1732"/>
                  <a:pt x="13903" y="1390"/>
                  <a:pt x="13659" y="951"/>
                </a:cubicBezTo>
                <a:lnTo>
                  <a:pt x="13391" y="659"/>
                </a:lnTo>
                <a:lnTo>
                  <a:pt x="13000" y="0"/>
                </a:lnTo>
                <a:close/>
              </a:path>
            </a:pathLst>
          </a:custGeom>
          <a:solidFill>
            <a:srgbClr val="924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3"/>
          <p:cNvSpPr/>
          <p:nvPr/>
        </p:nvSpPr>
        <p:spPr>
          <a:xfrm rot="-8386458">
            <a:off x="8748161" y="4004642"/>
            <a:ext cx="377433" cy="314520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23"/>
          <p:cNvGrpSpPr/>
          <p:nvPr/>
        </p:nvGrpSpPr>
        <p:grpSpPr>
          <a:xfrm>
            <a:off x="-222358" y="1017295"/>
            <a:ext cx="572923" cy="720591"/>
            <a:chOff x="632000" y="3011150"/>
            <a:chExt cx="212225" cy="266925"/>
          </a:xfrm>
        </p:grpSpPr>
        <p:sp>
          <p:nvSpPr>
            <p:cNvPr id="792" name="Google Shape;792;p23"/>
            <p:cNvSpPr/>
            <p:nvPr/>
          </p:nvSpPr>
          <p:spPr>
            <a:xfrm>
              <a:off x="767375" y="3031875"/>
              <a:ext cx="25" cy="3675"/>
            </a:xfrm>
            <a:custGeom>
              <a:avLst/>
              <a:gdLst/>
              <a:ahLst/>
              <a:cxnLst/>
              <a:rect l="l" t="t" r="r" b="b"/>
              <a:pathLst>
                <a:path w="1" h="147" extrusionOk="0">
                  <a:moveTo>
                    <a:pt x="0" y="147"/>
                  </a:moveTo>
                  <a:lnTo>
                    <a:pt x="0" y="0"/>
                  </a:lnTo>
                  <a:cubicBezTo>
                    <a:pt x="0" y="49"/>
                    <a:pt x="0" y="98"/>
                    <a:pt x="0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701525" y="3033700"/>
              <a:ext cx="25" cy="3075"/>
            </a:xfrm>
            <a:custGeom>
              <a:avLst/>
              <a:gdLst/>
              <a:ahLst/>
              <a:cxnLst/>
              <a:rect l="l" t="t" r="r" b="b"/>
              <a:pathLst>
                <a:path w="1" h="123" extrusionOk="0">
                  <a:moveTo>
                    <a:pt x="0" y="123"/>
                  </a:moveTo>
                  <a:lnTo>
                    <a:pt x="0" y="1"/>
                  </a:lnTo>
                  <a:cubicBezTo>
                    <a:pt x="0" y="49"/>
                    <a:pt x="0" y="74"/>
                    <a:pt x="0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632000" y="3030050"/>
              <a:ext cx="25" cy="1850"/>
            </a:xfrm>
            <a:custGeom>
              <a:avLst/>
              <a:gdLst/>
              <a:ahLst/>
              <a:cxnLst/>
              <a:rect l="l" t="t" r="r" b="b"/>
              <a:pathLst>
                <a:path w="1" h="74" extrusionOk="0">
                  <a:moveTo>
                    <a:pt x="1" y="73"/>
                  </a:moveTo>
                  <a:lnTo>
                    <a:pt x="1" y="0"/>
                  </a:lnTo>
                  <a:cubicBezTo>
                    <a:pt x="1" y="25"/>
                    <a:pt x="1" y="49"/>
                    <a:pt x="1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649075" y="3150175"/>
              <a:ext cx="650" cy="1850"/>
            </a:xfrm>
            <a:custGeom>
              <a:avLst/>
              <a:gdLst/>
              <a:ahLst/>
              <a:cxnLst/>
              <a:rect l="l" t="t" r="r" b="b"/>
              <a:pathLst>
                <a:path w="26" h="74" extrusionOk="0">
                  <a:moveTo>
                    <a:pt x="25" y="0"/>
                  </a:moveTo>
                  <a:cubicBezTo>
                    <a:pt x="1" y="0"/>
                    <a:pt x="1" y="49"/>
                    <a:pt x="1" y="73"/>
                  </a:cubicBezTo>
                  <a:cubicBezTo>
                    <a:pt x="1" y="49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649075" y="3152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646025" y="3144675"/>
              <a:ext cx="48800" cy="52925"/>
            </a:xfrm>
            <a:custGeom>
              <a:avLst/>
              <a:gdLst/>
              <a:ahLst/>
              <a:cxnLst/>
              <a:rect l="l" t="t" r="r" b="b"/>
              <a:pathLst>
                <a:path w="1952" h="2117" extrusionOk="0">
                  <a:moveTo>
                    <a:pt x="1049" y="0"/>
                  </a:moveTo>
                  <a:lnTo>
                    <a:pt x="635" y="98"/>
                  </a:lnTo>
                  <a:cubicBezTo>
                    <a:pt x="586" y="147"/>
                    <a:pt x="562" y="220"/>
                    <a:pt x="537" y="293"/>
                  </a:cubicBezTo>
                  <a:cubicBezTo>
                    <a:pt x="537" y="293"/>
                    <a:pt x="537" y="293"/>
                    <a:pt x="537" y="318"/>
                  </a:cubicBezTo>
                  <a:cubicBezTo>
                    <a:pt x="447" y="287"/>
                    <a:pt x="347" y="267"/>
                    <a:pt x="267" y="267"/>
                  </a:cubicBezTo>
                  <a:cubicBezTo>
                    <a:pt x="217" y="267"/>
                    <a:pt x="175" y="275"/>
                    <a:pt x="147" y="293"/>
                  </a:cubicBezTo>
                  <a:lnTo>
                    <a:pt x="147" y="318"/>
                  </a:lnTo>
                  <a:cubicBezTo>
                    <a:pt x="123" y="342"/>
                    <a:pt x="147" y="366"/>
                    <a:pt x="123" y="366"/>
                  </a:cubicBezTo>
                  <a:cubicBezTo>
                    <a:pt x="123" y="391"/>
                    <a:pt x="123" y="391"/>
                    <a:pt x="123" y="415"/>
                  </a:cubicBezTo>
                  <a:cubicBezTo>
                    <a:pt x="123" y="440"/>
                    <a:pt x="110" y="440"/>
                    <a:pt x="98" y="440"/>
                  </a:cubicBezTo>
                  <a:cubicBezTo>
                    <a:pt x="86" y="440"/>
                    <a:pt x="74" y="440"/>
                    <a:pt x="74" y="464"/>
                  </a:cubicBezTo>
                  <a:cubicBezTo>
                    <a:pt x="25" y="683"/>
                    <a:pt x="1" y="927"/>
                    <a:pt x="1" y="1147"/>
                  </a:cubicBezTo>
                  <a:cubicBezTo>
                    <a:pt x="25" y="1220"/>
                    <a:pt x="25" y="1293"/>
                    <a:pt x="50" y="1366"/>
                  </a:cubicBezTo>
                  <a:cubicBezTo>
                    <a:pt x="50" y="1391"/>
                    <a:pt x="50" y="1391"/>
                    <a:pt x="50" y="1415"/>
                  </a:cubicBezTo>
                  <a:cubicBezTo>
                    <a:pt x="50" y="1415"/>
                    <a:pt x="98" y="1513"/>
                    <a:pt x="147" y="1635"/>
                  </a:cubicBezTo>
                  <a:cubicBezTo>
                    <a:pt x="196" y="1708"/>
                    <a:pt x="245" y="1781"/>
                    <a:pt x="293" y="1854"/>
                  </a:cubicBezTo>
                  <a:lnTo>
                    <a:pt x="318" y="1854"/>
                  </a:lnTo>
                  <a:cubicBezTo>
                    <a:pt x="415" y="1927"/>
                    <a:pt x="318" y="1903"/>
                    <a:pt x="415" y="1976"/>
                  </a:cubicBezTo>
                  <a:cubicBezTo>
                    <a:pt x="440" y="1976"/>
                    <a:pt x="489" y="2000"/>
                    <a:pt x="513" y="2025"/>
                  </a:cubicBezTo>
                  <a:cubicBezTo>
                    <a:pt x="537" y="2049"/>
                    <a:pt x="562" y="2049"/>
                    <a:pt x="610" y="2074"/>
                  </a:cubicBezTo>
                  <a:cubicBezTo>
                    <a:pt x="610" y="2074"/>
                    <a:pt x="659" y="2098"/>
                    <a:pt x="635" y="2098"/>
                  </a:cubicBezTo>
                  <a:cubicBezTo>
                    <a:pt x="635" y="2106"/>
                    <a:pt x="640" y="2109"/>
                    <a:pt x="649" y="2109"/>
                  </a:cubicBezTo>
                  <a:cubicBezTo>
                    <a:pt x="667" y="2109"/>
                    <a:pt x="700" y="2098"/>
                    <a:pt x="732" y="2098"/>
                  </a:cubicBezTo>
                  <a:cubicBezTo>
                    <a:pt x="757" y="2098"/>
                    <a:pt x="732" y="2098"/>
                    <a:pt x="732" y="2074"/>
                  </a:cubicBezTo>
                  <a:lnTo>
                    <a:pt x="806" y="2074"/>
                  </a:lnTo>
                  <a:cubicBezTo>
                    <a:pt x="822" y="2074"/>
                    <a:pt x="827" y="2096"/>
                    <a:pt x="822" y="2103"/>
                  </a:cubicBezTo>
                  <a:lnTo>
                    <a:pt x="822" y="2103"/>
                  </a:lnTo>
                  <a:cubicBezTo>
                    <a:pt x="816" y="2101"/>
                    <a:pt x="811" y="2100"/>
                    <a:pt x="806" y="2098"/>
                  </a:cubicBezTo>
                  <a:lnTo>
                    <a:pt x="806" y="2098"/>
                  </a:lnTo>
                  <a:cubicBezTo>
                    <a:pt x="810" y="2103"/>
                    <a:pt x="814" y="2105"/>
                    <a:pt x="817" y="2105"/>
                  </a:cubicBezTo>
                  <a:cubicBezTo>
                    <a:pt x="819" y="2105"/>
                    <a:pt x="821" y="2104"/>
                    <a:pt x="822" y="2103"/>
                  </a:cubicBezTo>
                  <a:lnTo>
                    <a:pt x="822" y="2103"/>
                  </a:lnTo>
                  <a:cubicBezTo>
                    <a:pt x="854" y="2112"/>
                    <a:pt x="891" y="2116"/>
                    <a:pt x="928" y="2116"/>
                  </a:cubicBezTo>
                  <a:cubicBezTo>
                    <a:pt x="970" y="2116"/>
                    <a:pt x="1013" y="2110"/>
                    <a:pt x="1049" y="2098"/>
                  </a:cubicBezTo>
                  <a:cubicBezTo>
                    <a:pt x="1171" y="2074"/>
                    <a:pt x="1269" y="2049"/>
                    <a:pt x="1367" y="2000"/>
                  </a:cubicBezTo>
                  <a:cubicBezTo>
                    <a:pt x="1537" y="1903"/>
                    <a:pt x="1684" y="1781"/>
                    <a:pt x="1781" y="1610"/>
                  </a:cubicBezTo>
                  <a:cubicBezTo>
                    <a:pt x="1757" y="1610"/>
                    <a:pt x="1732" y="1683"/>
                    <a:pt x="1708" y="1683"/>
                  </a:cubicBezTo>
                  <a:cubicBezTo>
                    <a:pt x="1708" y="1635"/>
                    <a:pt x="1757" y="1635"/>
                    <a:pt x="1757" y="1586"/>
                  </a:cubicBezTo>
                  <a:cubicBezTo>
                    <a:pt x="1757" y="1561"/>
                    <a:pt x="1806" y="1513"/>
                    <a:pt x="1854" y="1513"/>
                  </a:cubicBezTo>
                  <a:lnTo>
                    <a:pt x="1854" y="1488"/>
                  </a:lnTo>
                  <a:lnTo>
                    <a:pt x="1879" y="1464"/>
                  </a:lnTo>
                  <a:cubicBezTo>
                    <a:pt x="1903" y="1366"/>
                    <a:pt x="1903" y="1342"/>
                    <a:pt x="1928" y="1342"/>
                  </a:cubicBezTo>
                  <a:cubicBezTo>
                    <a:pt x="1928" y="1293"/>
                    <a:pt x="1952" y="1269"/>
                    <a:pt x="1952" y="1220"/>
                  </a:cubicBezTo>
                  <a:cubicBezTo>
                    <a:pt x="1952" y="1147"/>
                    <a:pt x="1952" y="1074"/>
                    <a:pt x="1952" y="1000"/>
                  </a:cubicBezTo>
                  <a:cubicBezTo>
                    <a:pt x="1952" y="1000"/>
                    <a:pt x="1952" y="1011"/>
                    <a:pt x="1945" y="1011"/>
                  </a:cubicBezTo>
                  <a:cubicBezTo>
                    <a:pt x="1941" y="1011"/>
                    <a:pt x="1936" y="1009"/>
                    <a:pt x="1928" y="1000"/>
                  </a:cubicBezTo>
                  <a:cubicBezTo>
                    <a:pt x="1903" y="976"/>
                    <a:pt x="1903" y="927"/>
                    <a:pt x="1928" y="903"/>
                  </a:cubicBezTo>
                  <a:cubicBezTo>
                    <a:pt x="1949" y="903"/>
                    <a:pt x="1913" y="826"/>
                    <a:pt x="1888" y="826"/>
                  </a:cubicBezTo>
                  <a:cubicBezTo>
                    <a:pt x="1884" y="826"/>
                    <a:pt x="1881" y="827"/>
                    <a:pt x="1879" y="830"/>
                  </a:cubicBezTo>
                  <a:cubicBezTo>
                    <a:pt x="1879" y="830"/>
                    <a:pt x="1879" y="767"/>
                    <a:pt x="1891" y="767"/>
                  </a:cubicBezTo>
                  <a:cubicBezTo>
                    <a:pt x="1894" y="767"/>
                    <a:pt x="1898" y="771"/>
                    <a:pt x="1903" y="781"/>
                  </a:cubicBezTo>
                  <a:cubicBezTo>
                    <a:pt x="1903" y="757"/>
                    <a:pt x="1879" y="732"/>
                    <a:pt x="1879" y="732"/>
                  </a:cubicBezTo>
                  <a:lnTo>
                    <a:pt x="1879" y="781"/>
                  </a:lnTo>
                  <a:cubicBezTo>
                    <a:pt x="1830" y="683"/>
                    <a:pt x="1830" y="635"/>
                    <a:pt x="1806" y="610"/>
                  </a:cubicBezTo>
                  <a:lnTo>
                    <a:pt x="1806" y="635"/>
                  </a:lnTo>
                  <a:cubicBezTo>
                    <a:pt x="1781" y="586"/>
                    <a:pt x="1757" y="561"/>
                    <a:pt x="1757" y="537"/>
                  </a:cubicBezTo>
                  <a:lnTo>
                    <a:pt x="1757" y="537"/>
                  </a:lnTo>
                  <a:lnTo>
                    <a:pt x="1806" y="561"/>
                  </a:lnTo>
                  <a:cubicBezTo>
                    <a:pt x="1757" y="513"/>
                    <a:pt x="1732" y="464"/>
                    <a:pt x="1684" y="415"/>
                  </a:cubicBezTo>
                  <a:lnTo>
                    <a:pt x="1684" y="440"/>
                  </a:lnTo>
                  <a:cubicBezTo>
                    <a:pt x="1635" y="415"/>
                    <a:pt x="1562" y="318"/>
                    <a:pt x="1464" y="269"/>
                  </a:cubicBezTo>
                  <a:cubicBezTo>
                    <a:pt x="1391" y="196"/>
                    <a:pt x="1318" y="171"/>
                    <a:pt x="1245" y="147"/>
                  </a:cubicBezTo>
                  <a:lnTo>
                    <a:pt x="1245" y="171"/>
                  </a:lnTo>
                  <a:lnTo>
                    <a:pt x="1196" y="147"/>
                  </a:lnTo>
                  <a:cubicBezTo>
                    <a:pt x="1196" y="147"/>
                    <a:pt x="1245" y="122"/>
                    <a:pt x="1245" y="122"/>
                  </a:cubicBezTo>
                  <a:cubicBezTo>
                    <a:pt x="1245" y="122"/>
                    <a:pt x="1147" y="49"/>
                    <a:pt x="1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798475" y="3083700"/>
              <a:ext cx="45750" cy="48200"/>
            </a:xfrm>
            <a:custGeom>
              <a:avLst/>
              <a:gdLst/>
              <a:ahLst/>
              <a:cxnLst/>
              <a:rect l="l" t="t" r="r" b="b"/>
              <a:pathLst>
                <a:path w="1830" h="1928" extrusionOk="0">
                  <a:moveTo>
                    <a:pt x="927" y="1"/>
                  </a:moveTo>
                  <a:lnTo>
                    <a:pt x="512" y="25"/>
                  </a:lnTo>
                  <a:lnTo>
                    <a:pt x="439" y="98"/>
                  </a:lnTo>
                  <a:lnTo>
                    <a:pt x="390" y="98"/>
                  </a:lnTo>
                  <a:cubicBezTo>
                    <a:pt x="366" y="98"/>
                    <a:pt x="342" y="122"/>
                    <a:pt x="317" y="122"/>
                  </a:cubicBezTo>
                  <a:lnTo>
                    <a:pt x="244" y="171"/>
                  </a:lnTo>
                  <a:cubicBezTo>
                    <a:pt x="206" y="190"/>
                    <a:pt x="182" y="210"/>
                    <a:pt x="162" y="229"/>
                  </a:cubicBezTo>
                  <a:lnTo>
                    <a:pt x="162" y="229"/>
                  </a:lnTo>
                  <a:cubicBezTo>
                    <a:pt x="165" y="226"/>
                    <a:pt x="168" y="223"/>
                    <a:pt x="171" y="220"/>
                  </a:cubicBezTo>
                  <a:lnTo>
                    <a:pt x="171" y="220"/>
                  </a:lnTo>
                  <a:lnTo>
                    <a:pt x="146" y="244"/>
                  </a:lnTo>
                  <a:cubicBezTo>
                    <a:pt x="152" y="239"/>
                    <a:pt x="157" y="234"/>
                    <a:pt x="162" y="229"/>
                  </a:cubicBezTo>
                  <a:lnTo>
                    <a:pt x="162" y="229"/>
                  </a:lnTo>
                  <a:cubicBezTo>
                    <a:pt x="96" y="299"/>
                    <a:pt x="72" y="369"/>
                    <a:pt x="49" y="440"/>
                  </a:cubicBezTo>
                  <a:cubicBezTo>
                    <a:pt x="49" y="464"/>
                    <a:pt x="25" y="488"/>
                    <a:pt x="0" y="513"/>
                  </a:cubicBezTo>
                  <a:lnTo>
                    <a:pt x="0" y="561"/>
                  </a:lnTo>
                  <a:lnTo>
                    <a:pt x="0" y="610"/>
                  </a:lnTo>
                  <a:cubicBezTo>
                    <a:pt x="0" y="610"/>
                    <a:pt x="49" y="635"/>
                    <a:pt x="49" y="683"/>
                  </a:cubicBezTo>
                  <a:cubicBezTo>
                    <a:pt x="73" y="708"/>
                    <a:pt x="73" y="732"/>
                    <a:pt x="98" y="757"/>
                  </a:cubicBezTo>
                  <a:cubicBezTo>
                    <a:pt x="73" y="903"/>
                    <a:pt x="98" y="1049"/>
                    <a:pt x="146" y="1196"/>
                  </a:cubicBezTo>
                  <a:cubicBezTo>
                    <a:pt x="171" y="1342"/>
                    <a:pt x="244" y="1464"/>
                    <a:pt x="317" y="1561"/>
                  </a:cubicBezTo>
                  <a:cubicBezTo>
                    <a:pt x="415" y="1708"/>
                    <a:pt x="561" y="1830"/>
                    <a:pt x="707" y="1927"/>
                  </a:cubicBezTo>
                  <a:lnTo>
                    <a:pt x="1146" y="1927"/>
                  </a:lnTo>
                  <a:cubicBezTo>
                    <a:pt x="1244" y="1854"/>
                    <a:pt x="1317" y="1781"/>
                    <a:pt x="1390" y="1732"/>
                  </a:cubicBezTo>
                  <a:cubicBezTo>
                    <a:pt x="1464" y="1708"/>
                    <a:pt x="1512" y="1659"/>
                    <a:pt x="1561" y="1586"/>
                  </a:cubicBezTo>
                  <a:lnTo>
                    <a:pt x="1561" y="1586"/>
                  </a:lnTo>
                  <a:cubicBezTo>
                    <a:pt x="1553" y="1594"/>
                    <a:pt x="1548" y="1597"/>
                    <a:pt x="1545" y="1597"/>
                  </a:cubicBezTo>
                  <a:cubicBezTo>
                    <a:pt x="1539" y="1597"/>
                    <a:pt x="1545" y="1586"/>
                    <a:pt x="1561" y="1586"/>
                  </a:cubicBezTo>
                  <a:cubicBezTo>
                    <a:pt x="1585" y="1561"/>
                    <a:pt x="1634" y="1513"/>
                    <a:pt x="1634" y="1513"/>
                  </a:cubicBezTo>
                  <a:cubicBezTo>
                    <a:pt x="1634" y="1513"/>
                    <a:pt x="1634" y="1513"/>
                    <a:pt x="1683" y="1415"/>
                  </a:cubicBezTo>
                  <a:cubicBezTo>
                    <a:pt x="1707" y="1391"/>
                    <a:pt x="1707" y="1342"/>
                    <a:pt x="1732" y="1318"/>
                  </a:cubicBezTo>
                  <a:cubicBezTo>
                    <a:pt x="1756" y="1269"/>
                    <a:pt x="1781" y="1196"/>
                    <a:pt x="1805" y="1147"/>
                  </a:cubicBezTo>
                  <a:cubicBezTo>
                    <a:pt x="1829" y="1001"/>
                    <a:pt x="1829" y="854"/>
                    <a:pt x="1781" y="708"/>
                  </a:cubicBezTo>
                  <a:cubicBezTo>
                    <a:pt x="1707" y="586"/>
                    <a:pt x="1634" y="464"/>
                    <a:pt x="1512" y="366"/>
                  </a:cubicBezTo>
                  <a:cubicBezTo>
                    <a:pt x="1464" y="342"/>
                    <a:pt x="1415" y="318"/>
                    <a:pt x="1390" y="269"/>
                  </a:cubicBezTo>
                  <a:lnTo>
                    <a:pt x="1317" y="220"/>
                  </a:lnTo>
                  <a:lnTo>
                    <a:pt x="1244" y="220"/>
                  </a:lnTo>
                  <a:cubicBezTo>
                    <a:pt x="1220" y="171"/>
                    <a:pt x="1195" y="147"/>
                    <a:pt x="1171" y="122"/>
                  </a:cubicBezTo>
                  <a:lnTo>
                    <a:pt x="1122" y="98"/>
                  </a:lnTo>
                  <a:cubicBezTo>
                    <a:pt x="1049" y="49"/>
                    <a:pt x="1000" y="25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02125" y="309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713700" y="3105650"/>
              <a:ext cx="50025" cy="51850"/>
            </a:xfrm>
            <a:custGeom>
              <a:avLst/>
              <a:gdLst/>
              <a:ahLst/>
              <a:cxnLst/>
              <a:rect l="l" t="t" r="r" b="b"/>
              <a:pathLst>
                <a:path w="2001" h="2074" extrusionOk="0">
                  <a:moveTo>
                    <a:pt x="1001" y="1"/>
                  </a:moveTo>
                  <a:cubicBezTo>
                    <a:pt x="928" y="25"/>
                    <a:pt x="879" y="25"/>
                    <a:pt x="830" y="49"/>
                  </a:cubicBezTo>
                  <a:lnTo>
                    <a:pt x="684" y="123"/>
                  </a:lnTo>
                  <a:lnTo>
                    <a:pt x="660" y="123"/>
                  </a:lnTo>
                  <a:cubicBezTo>
                    <a:pt x="538" y="123"/>
                    <a:pt x="416" y="147"/>
                    <a:pt x="318" y="220"/>
                  </a:cubicBezTo>
                  <a:cubicBezTo>
                    <a:pt x="220" y="269"/>
                    <a:pt x="147" y="366"/>
                    <a:pt x="99" y="464"/>
                  </a:cubicBezTo>
                  <a:cubicBezTo>
                    <a:pt x="50" y="537"/>
                    <a:pt x="50" y="610"/>
                    <a:pt x="25" y="683"/>
                  </a:cubicBezTo>
                  <a:lnTo>
                    <a:pt x="25" y="659"/>
                  </a:lnTo>
                  <a:cubicBezTo>
                    <a:pt x="25" y="805"/>
                    <a:pt x="1" y="781"/>
                    <a:pt x="25" y="903"/>
                  </a:cubicBezTo>
                  <a:cubicBezTo>
                    <a:pt x="50" y="903"/>
                    <a:pt x="99" y="1025"/>
                    <a:pt x="123" y="1049"/>
                  </a:cubicBezTo>
                  <a:lnTo>
                    <a:pt x="196" y="1196"/>
                  </a:lnTo>
                  <a:cubicBezTo>
                    <a:pt x="220" y="1244"/>
                    <a:pt x="245" y="1293"/>
                    <a:pt x="245" y="1318"/>
                  </a:cubicBezTo>
                  <a:cubicBezTo>
                    <a:pt x="294" y="1391"/>
                    <a:pt x="367" y="1488"/>
                    <a:pt x="391" y="1537"/>
                  </a:cubicBezTo>
                  <a:cubicBezTo>
                    <a:pt x="440" y="1659"/>
                    <a:pt x="513" y="1781"/>
                    <a:pt x="586" y="1879"/>
                  </a:cubicBezTo>
                  <a:lnTo>
                    <a:pt x="586" y="2001"/>
                  </a:lnTo>
                  <a:cubicBezTo>
                    <a:pt x="660" y="1976"/>
                    <a:pt x="708" y="1927"/>
                    <a:pt x="757" y="1903"/>
                  </a:cubicBezTo>
                  <a:cubicBezTo>
                    <a:pt x="903" y="2025"/>
                    <a:pt x="1099" y="2074"/>
                    <a:pt x="1294" y="2074"/>
                  </a:cubicBezTo>
                  <a:cubicBezTo>
                    <a:pt x="1440" y="2049"/>
                    <a:pt x="1611" y="1976"/>
                    <a:pt x="1708" y="1854"/>
                  </a:cubicBezTo>
                  <a:lnTo>
                    <a:pt x="1830" y="1757"/>
                  </a:lnTo>
                  <a:lnTo>
                    <a:pt x="1928" y="1635"/>
                  </a:lnTo>
                  <a:lnTo>
                    <a:pt x="1928" y="1635"/>
                  </a:lnTo>
                  <a:cubicBezTo>
                    <a:pt x="1909" y="1653"/>
                    <a:pt x="1898" y="1661"/>
                    <a:pt x="1893" y="1661"/>
                  </a:cubicBezTo>
                  <a:cubicBezTo>
                    <a:pt x="1886" y="1661"/>
                    <a:pt x="1898" y="1640"/>
                    <a:pt x="1928" y="1610"/>
                  </a:cubicBezTo>
                  <a:cubicBezTo>
                    <a:pt x="1977" y="1513"/>
                    <a:pt x="1977" y="1488"/>
                    <a:pt x="1977" y="1488"/>
                  </a:cubicBezTo>
                  <a:lnTo>
                    <a:pt x="1977" y="1488"/>
                  </a:lnTo>
                  <a:cubicBezTo>
                    <a:pt x="1977" y="1488"/>
                    <a:pt x="1975" y="1490"/>
                    <a:pt x="1973" y="1490"/>
                  </a:cubicBezTo>
                  <a:cubicBezTo>
                    <a:pt x="1967" y="1490"/>
                    <a:pt x="1958" y="1476"/>
                    <a:pt x="1977" y="1366"/>
                  </a:cubicBezTo>
                  <a:cubicBezTo>
                    <a:pt x="2001" y="1244"/>
                    <a:pt x="2001" y="1122"/>
                    <a:pt x="1977" y="1001"/>
                  </a:cubicBezTo>
                  <a:cubicBezTo>
                    <a:pt x="1928" y="854"/>
                    <a:pt x="1855" y="732"/>
                    <a:pt x="1757" y="610"/>
                  </a:cubicBezTo>
                  <a:cubicBezTo>
                    <a:pt x="1757" y="562"/>
                    <a:pt x="1733" y="513"/>
                    <a:pt x="1708" y="464"/>
                  </a:cubicBezTo>
                  <a:lnTo>
                    <a:pt x="1659" y="391"/>
                  </a:lnTo>
                  <a:cubicBezTo>
                    <a:pt x="1659" y="391"/>
                    <a:pt x="1659" y="366"/>
                    <a:pt x="1635" y="342"/>
                  </a:cubicBezTo>
                  <a:cubicBezTo>
                    <a:pt x="1635" y="318"/>
                    <a:pt x="1611" y="293"/>
                    <a:pt x="1586" y="269"/>
                  </a:cubicBezTo>
                  <a:cubicBezTo>
                    <a:pt x="1586" y="244"/>
                    <a:pt x="1562" y="220"/>
                    <a:pt x="1562" y="220"/>
                  </a:cubicBezTo>
                  <a:cubicBezTo>
                    <a:pt x="1538" y="196"/>
                    <a:pt x="1513" y="171"/>
                    <a:pt x="1513" y="171"/>
                  </a:cubicBezTo>
                  <a:cubicBezTo>
                    <a:pt x="1464" y="123"/>
                    <a:pt x="1416" y="98"/>
                    <a:pt x="1367" y="74"/>
                  </a:cubicBezTo>
                  <a:cubicBezTo>
                    <a:pt x="1318" y="49"/>
                    <a:pt x="1245" y="25"/>
                    <a:pt x="11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790550" y="3185225"/>
              <a:ext cx="48175" cy="56225"/>
            </a:xfrm>
            <a:custGeom>
              <a:avLst/>
              <a:gdLst/>
              <a:ahLst/>
              <a:cxnLst/>
              <a:rect l="l" t="t" r="r" b="b"/>
              <a:pathLst>
                <a:path w="1927" h="2249" extrusionOk="0">
                  <a:moveTo>
                    <a:pt x="829" y="988"/>
                  </a:moveTo>
                  <a:cubicBezTo>
                    <a:pt x="829" y="988"/>
                    <a:pt x="829" y="1013"/>
                    <a:pt x="854" y="1013"/>
                  </a:cubicBezTo>
                  <a:cubicBezTo>
                    <a:pt x="854" y="1037"/>
                    <a:pt x="854" y="1037"/>
                    <a:pt x="829" y="1037"/>
                  </a:cubicBezTo>
                  <a:cubicBezTo>
                    <a:pt x="805" y="1037"/>
                    <a:pt x="829" y="1013"/>
                    <a:pt x="829" y="988"/>
                  </a:cubicBezTo>
                  <a:close/>
                  <a:moveTo>
                    <a:pt x="735" y="0"/>
                  </a:moveTo>
                  <a:cubicBezTo>
                    <a:pt x="665" y="0"/>
                    <a:pt x="598" y="13"/>
                    <a:pt x="537" y="37"/>
                  </a:cubicBezTo>
                  <a:cubicBezTo>
                    <a:pt x="366" y="135"/>
                    <a:pt x="220" y="281"/>
                    <a:pt x="171" y="452"/>
                  </a:cubicBezTo>
                  <a:lnTo>
                    <a:pt x="171" y="427"/>
                  </a:lnTo>
                  <a:cubicBezTo>
                    <a:pt x="122" y="500"/>
                    <a:pt x="98" y="598"/>
                    <a:pt x="73" y="671"/>
                  </a:cubicBezTo>
                  <a:cubicBezTo>
                    <a:pt x="73" y="720"/>
                    <a:pt x="49" y="769"/>
                    <a:pt x="49" y="817"/>
                  </a:cubicBezTo>
                  <a:cubicBezTo>
                    <a:pt x="49" y="866"/>
                    <a:pt x="49" y="939"/>
                    <a:pt x="24" y="988"/>
                  </a:cubicBezTo>
                  <a:cubicBezTo>
                    <a:pt x="0" y="1159"/>
                    <a:pt x="24" y="1354"/>
                    <a:pt x="73" y="1525"/>
                  </a:cubicBezTo>
                  <a:lnTo>
                    <a:pt x="73" y="1500"/>
                  </a:lnTo>
                  <a:cubicBezTo>
                    <a:pt x="98" y="1574"/>
                    <a:pt x="122" y="1671"/>
                    <a:pt x="122" y="1744"/>
                  </a:cubicBezTo>
                  <a:cubicBezTo>
                    <a:pt x="124" y="1742"/>
                    <a:pt x="127" y="1741"/>
                    <a:pt x="130" y="1741"/>
                  </a:cubicBezTo>
                  <a:cubicBezTo>
                    <a:pt x="159" y="1741"/>
                    <a:pt x="222" y="1844"/>
                    <a:pt x="244" y="1866"/>
                  </a:cubicBezTo>
                  <a:cubicBezTo>
                    <a:pt x="293" y="1915"/>
                    <a:pt x="342" y="1964"/>
                    <a:pt x="390" y="1988"/>
                  </a:cubicBezTo>
                  <a:cubicBezTo>
                    <a:pt x="439" y="2037"/>
                    <a:pt x="488" y="2086"/>
                    <a:pt x="561" y="2110"/>
                  </a:cubicBezTo>
                  <a:cubicBezTo>
                    <a:pt x="634" y="2159"/>
                    <a:pt x="683" y="2183"/>
                    <a:pt x="756" y="2208"/>
                  </a:cubicBezTo>
                  <a:lnTo>
                    <a:pt x="854" y="2232"/>
                  </a:lnTo>
                  <a:lnTo>
                    <a:pt x="927" y="2232"/>
                  </a:lnTo>
                  <a:cubicBezTo>
                    <a:pt x="1008" y="2242"/>
                    <a:pt x="1089" y="2248"/>
                    <a:pt x="1169" y="2248"/>
                  </a:cubicBezTo>
                  <a:cubicBezTo>
                    <a:pt x="1284" y="2248"/>
                    <a:pt x="1398" y="2236"/>
                    <a:pt x="1512" y="2208"/>
                  </a:cubicBezTo>
                  <a:lnTo>
                    <a:pt x="1659" y="2208"/>
                  </a:lnTo>
                  <a:cubicBezTo>
                    <a:pt x="1659" y="2086"/>
                    <a:pt x="1659" y="1988"/>
                    <a:pt x="1634" y="1891"/>
                  </a:cubicBezTo>
                  <a:lnTo>
                    <a:pt x="1634" y="1842"/>
                  </a:lnTo>
                  <a:cubicBezTo>
                    <a:pt x="1707" y="1793"/>
                    <a:pt x="1756" y="1720"/>
                    <a:pt x="1805" y="1622"/>
                  </a:cubicBezTo>
                  <a:cubicBezTo>
                    <a:pt x="1854" y="1549"/>
                    <a:pt x="1902" y="1427"/>
                    <a:pt x="1927" y="1330"/>
                  </a:cubicBezTo>
                  <a:lnTo>
                    <a:pt x="1927" y="1330"/>
                  </a:lnTo>
                  <a:cubicBezTo>
                    <a:pt x="1917" y="1350"/>
                    <a:pt x="1911" y="1358"/>
                    <a:pt x="1907" y="1358"/>
                  </a:cubicBezTo>
                  <a:cubicBezTo>
                    <a:pt x="1902" y="1358"/>
                    <a:pt x="1902" y="1344"/>
                    <a:pt x="1902" y="1330"/>
                  </a:cubicBezTo>
                  <a:cubicBezTo>
                    <a:pt x="1927" y="1183"/>
                    <a:pt x="1902" y="1183"/>
                    <a:pt x="1902" y="1183"/>
                  </a:cubicBezTo>
                  <a:cubicBezTo>
                    <a:pt x="1902" y="1159"/>
                    <a:pt x="1902" y="1183"/>
                    <a:pt x="1878" y="1013"/>
                  </a:cubicBezTo>
                  <a:cubicBezTo>
                    <a:pt x="1805" y="744"/>
                    <a:pt x="1659" y="500"/>
                    <a:pt x="1439" y="305"/>
                  </a:cubicBezTo>
                  <a:lnTo>
                    <a:pt x="1342" y="232"/>
                  </a:lnTo>
                  <a:lnTo>
                    <a:pt x="1220" y="159"/>
                  </a:lnTo>
                  <a:cubicBezTo>
                    <a:pt x="1171" y="135"/>
                    <a:pt x="1146" y="110"/>
                    <a:pt x="1098" y="86"/>
                  </a:cubicBezTo>
                  <a:cubicBezTo>
                    <a:pt x="1049" y="61"/>
                    <a:pt x="1000" y="37"/>
                    <a:pt x="951" y="37"/>
                  </a:cubicBezTo>
                  <a:cubicBezTo>
                    <a:pt x="878" y="13"/>
                    <a:pt x="805" y="0"/>
                    <a:pt x="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716750" y="3227600"/>
              <a:ext cx="47600" cy="50475"/>
            </a:xfrm>
            <a:custGeom>
              <a:avLst/>
              <a:gdLst/>
              <a:ahLst/>
              <a:cxnLst/>
              <a:rect l="l" t="t" r="r" b="b"/>
              <a:pathLst>
                <a:path w="1904" h="2019" extrusionOk="0">
                  <a:moveTo>
                    <a:pt x="611" y="0"/>
                  </a:moveTo>
                  <a:cubicBezTo>
                    <a:pt x="613" y="3"/>
                    <a:pt x="616" y="6"/>
                    <a:pt x="619" y="9"/>
                  </a:cubicBezTo>
                  <a:lnTo>
                    <a:pt x="619" y="9"/>
                  </a:lnTo>
                  <a:lnTo>
                    <a:pt x="635" y="0"/>
                  </a:lnTo>
                  <a:close/>
                  <a:moveTo>
                    <a:pt x="619" y="9"/>
                  </a:moveTo>
                  <a:lnTo>
                    <a:pt x="123" y="269"/>
                  </a:lnTo>
                  <a:cubicBezTo>
                    <a:pt x="123" y="318"/>
                    <a:pt x="123" y="366"/>
                    <a:pt x="123" y="415"/>
                  </a:cubicBezTo>
                  <a:lnTo>
                    <a:pt x="123" y="683"/>
                  </a:lnTo>
                  <a:cubicBezTo>
                    <a:pt x="123" y="708"/>
                    <a:pt x="123" y="708"/>
                    <a:pt x="123" y="732"/>
                  </a:cubicBezTo>
                  <a:cubicBezTo>
                    <a:pt x="123" y="732"/>
                    <a:pt x="98" y="732"/>
                    <a:pt x="98" y="757"/>
                  </a:cubicBezTo>
                  <a:cubicBezTo>
                    <a:pt x="74" y="830"/>
                    <a:pt x="50" y="879"/>
                    <a:pt x="25" y="952"/>
                  </a:cubicBezTo>
                  <a:cubicBezTo>
                    <a:pt x="25" y="1000"/>
                    <a:pt x="1" y="1049"/>
                    <a:pt x="1" y="1074"/>
                  </a:cubicBezTo>
                  <a:cubicBezTo>
                    <a:pt x="1" y="1147"/>
                    <a:pt x="1" y="1196"/>
                    <a:pt x="1" y="1244"/>
                  </a:cubicBezTo>
                  <a:cubicBezTo>
                    <a:pt x="1" y="1464"/>
                    <a:pt x="98" y="1659"/>
                    <a:pt x="245" y="1805"/>
                  </a:cubicBezTo>
                  <a:cubicBezTo>
                    <a:pt x="318" y="1878"/>
                    <a:pt x="416" y="1952"/>
                    <a:pt x="538" y="1976"/>
                  </a:cubicBezTo>
                  <a:cubicBezTo>
                    <a:pt x="562" y="1976"/>
                    <a:pt x="562" y="2000"/>
                    <a:pt x="586" y="2000"/>
                  </a:cubicBezTo>
                  <a:cubicBezTo>
                    <a:pt x="635" y="2013"/>
                    <a:pt x="690" y="2019"/>
                    <a:pt x="745" y="2019"/>
                  </a:cubicBezTo>
                  <a:cubicBezTo>
                    <a:pt x="800" y="2019"/>
                    <a:pt x="855" y="2013"/>
                    <a:pt x="903" y="2000"/>
                  </a:cubicBezTo>
                  <a:cubicBezTo>
                    <a:pt x="1001" y="2000"/>
                    <a:pt x="1123" y="1976"/>
                    <a:pt x="1220" y="1952"/>
                  </a:cubicBezTo>
                  <a:lnTo>
                    <a:pt x="1220" y="1927"/>
                  </a:lnTo>
                  <a:cubicBezTo>
                    <a:pt x="1256" y="1909"/>
                    <a:pt x="1269" y="1905"/>
                    <a:pt x="1276" y="1905"/>
                  </a:cubicBezTo>
                  <a:cubicBezTo>
                    <a:pt x="1283" y="1905"/>
                    <a:pt x="1283" y="1910"/>
                    <a:pt x="1298" y="1910"/>
                  </a:cubicBezTo>
                  <a:cubicBezTo>
                    <a:pt x="1307" y="1910"/>
                    <a:pt x="1320" y="1908"/>
                    <a:pt x="1342" y="1903"/>
                  </a:cubicBezTo>
                  <a:cubicBezTo>
                    <a:pt x="1342" y="1830"/>
                    <a:pt x="1489" y="1830"/>
                    <a:pt x="1489" y="1781"/>
                  </a:cubicBezTo>
                  <a:cubicBezTo>
                    <a:pt x="1489" y="1781"/>
                    <a:pt x="1537" y="1757"/>
                    <a:pt x="1537" y="1757"/>
                  </a:cubicBezTo>
                  <a:cubicBezTo>
                    <a:pt x="1537" y="1760"/>
                    <a:pt x="1538" y="1761"/>
                    <a:pt x="1540" y="1761"/>
                  </a:cubicBezTo>
                  <a:cubicBezTo>
                    <a:pt x="1551" y="1761"/>
                    <a:pt x="1590" y="1704"/>
                    <a:pt x="1611" y="1683"/>
                  </a:cubicBezTo>
                  <a:cubicBezTo>
                    <a:pt x="1619" y="1675"/>
                    <a:pt x="1621" y="1673"/>
                    <a:pt x="1621" y="1673"/>
                  </a:cubicBezTo>
                  <a:cubicBezTo>
                    <a:pt x="1619" y="1673"/>
                    <a:pt x="1603" y="1683"/>
                    <a:pt x="1586" y="1683"/>
                  </a:cubicBezTo>
                  <a:lnTo>
                    <a:pt x="1635" y="1635"/>
                  </a:lnTo>
                  <a:cubicBezTo>
                    <a:pt x="1647" y="1622"/>
                    <a:pt x="1659" y="1616"/>
                    <a:pt x="1666" y="1616"/>
                  </a:cubicBezTo>
                  <a:cubicBezTo>
                    <a:pt x="1672" y="1616"/>
                    <a:pt x="1672" y="1622"/>
                    <a:pt x="1659" y="1635"/>
                  </a:cubicBezTo>
                  <a:cubicBezTo>
                    <a:pt x="1733" y="1561"/>
                    <a:pt x="1781" y="1464"/>
                    <a:pt x="1830" y="1366"/>
                  </a:cubicBezTo>
                  <a:cubicBezTo>
                    <a:pt x="1879" y="1244"/>
                    <a:pt x="1903" y="1074"/>
                    <a:pt x="1879" y="927"/>
                  </a:cubicBezTo>
                  <a:cubicBezTo>
                    <a:pt x="1855" y="781"/>
                    <a:pt x="1781" y="635"/>
                    <a:pt x="1684" y="513"/>
                  </a:cubicBezTo>
                  <a:cubicBezTo>
                    <a:pt x="1611" y="464"/>
                    <a:pt x="1537" y="415"/>
                    <a:pt x="1464" y="366"/>
                  </a:cubicBezTo>
                  <a:lnTo>
                    <a:pt x="1464" y="366"/>
                  </a:lnTo>
                  <a:cubicBezTo>
                    <a:pt x="1464" y="415"/>
                    <a:pt x="1513" y="439"/>
                    <a:pt x="1513" y="464"/>
                  </a:cubicBezTo>
                  <a:cubicBezTo>
                    <a:pt x="1489" y="439"/>
                    <a:pt x="1464" y="415"/>
                    <a:pt x="1440" y="415"/>
                  </a:cubicBezTo>
                  <a:cubicBezTo>
                    <a:pt x="1416" y="415"/>
                    <a:pt x="1367" y="342"/>
                    <a:pt x="1367" y="293"/>
                  </a:cubicBezTo>
                  <a:lnTo>
                    <a:pt x="1342" y="293"/>
                  </a:lnTo>
                  <a:lnTo>
                    <a:pt x="1342" y="269"/>
                  </a:lnTo>
                  <a:cubicBezTo>
                    <a:pt x="1294" y="244"/>
                    <a:pt x="1220" y="220"/>
                    <a:pt x="1172" y="171"/>
                  </a:cubicBezTo>
                  <a:cubicBezTo>
                    <a:pt x="1098" y="147"/>
                    <a:pt x="1050" y="147"/>
                    <a:pt x="1001" y="122"/>
                  </a:cubicBezTo>
                  <a:cubicBezTo>
                    <a:pt x="996" y="118"/>
                    <a:pt x="994" y="116"/>
                    <a:pt x="994" y="116"/>
                  </a:cubicBezTo>
                  <a:lnTo>
                    <a:pt x="994" y="116"/>
                  </a:lnTo>
                  <a:cubicBezTo>
                    <a:pt x="993" y="116"/>
                    <a:pt x="1020" y="147"/>
                    <a:pt x="1001" y="147"/>
                  </a:cubicBezTo>
                  <a:cubicBezTo>
                    <a:pt x="977" y="147"/>
                    <a:pt x="952" y="147"/>
                    <a:pt x="952" y="122"/>
                  </a:cubicBezTo>
                  <a:cubicBezTo>
                    <a:pt x="952" y="98"/>
                    <a:pt x="928" y="86"/>
                    <a:pt x="906" y="86"/>
                  </a:cubicBezTo>
                  <a:cubicBezTo>
                    <a:pt x="888" y="86"/>
                    <a:pt x="872" y="95"/>
                    <a:pt x="876" y="113"/>
                  </a:cubicBezTo>
                  <a:lnTo>
                    <a:pt x="876" y="113"/>
                  </a:lnTo>
                  <a:cubicBezTo>
                    <a:pt x="862" y="92"/>
                    <a:pt x="812" y="74"/>
                    <a:pt x="855" y="74"/>
                  </a:cubicBezTo>
                  <a:cubicBezTo>
                    <a:pt x="830" y="74"/>
                    <a:pt x="806" y="49"/>
                    <a:pt x="806" y="49"/>
                  </a:cubicBezTo>
                  <a:lnTo>
                    <a:pt x="806" y="49"/>
                  </a:lnTo>
                  <a:lnTo>
                    <a:pt x="830" y="74"/>
                  </a:lnTo>
                  <a:cubicBezTo>
                    <a:pt x="757" y="49"/>
                    <a:pt x="733" y="25"/>
                    <a:pt x="684" y="25"/>
                  </a:cubicBezTo>
                  <a:lnTo>
                    <a:pt x="708" y="49"/>
                  </a:lnTo>
                  <a:cubicBezTo>
                    <a:pt x="665" y="49"/>
                    <a:pt x="641" y="30"/>
                    <a:pt x="61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646025" y="3015400"/>
              <a:ext cx="40875" cy="49050"/>
            </a:xfrm>
            <a:custGeom>
              <a:avLst/>
              <a:gdLst/>
              <a:ahLst/>
              <a:cxnLst/>
              <a:rect l="l" t="t" r="r" b="b"/>
              <a:pathLst>
                <a:path w="1635" h="1962" extrusionOk="0">
                  <a:moveTo>
                    <a:pt x="659" y="1"/>
                  </a:moveTo>
                  <a:cubicBezTo>
                    <a:pt x="513" y="25"/>
                    <a:pt x="367" y="123"/>
                    <a:pt x="269" y="220"/>
                  </a:cubicBezTo>
                  <a:cubicBezTo>
                    <a:pt x="196" y="294"/>
                    <a:pt x="147" y="367"/>
                    <a:pt x="98" y="464"/>
                  </a:cubicBezTo>
                  <a:cubicBezTo>
                    <a:pt x="50" y="586"/>
                    <a:pt x="25" y="684"/>
                    <a:pt x="25" y="806"/>
                  </a:cubicBezTo>
                  <a:cubicBezTo>
                    <a:pt x="1" y="879"/>
                    <a:pt x="1" y="952"/>
                    <a:pt x="25" y="1001"/>
                  </a:cubicBezTo>
                  <a:cubicBezTo>
                    <a:pt x="25" y="1147"/>
                    <a:pt x="74" y="1294"/>
                    <a:pt x="147" y="1415"/>
                  </a:cubicBezTo>
                  <a:cubicBezTo>
                    <a:pt x="220" y="1562"/>
                    <a:pt x="318" y="1684"/>
                    <a:pt x="464" y="1781"/>
                  </a:cubicBezTo>
                  <a:cubicBezTo>
                    <a:pt x="562" y="1879"/>
                    <a:pt x="708" y="1952"/>
                    <a:pt x="830" y="1952"/>
                  </a:cubicBezTo>
                  <a:cubicBezTo>
                    <a:pt x="860" y="1958"/>
                    <a:pt x="891" y="1961"/>
                    <a:pt x="921" y="1961"/>
                  </a:cubicBezTo>
                  <a:cubicBezTo>
                    <a:pt x="1011" y="1961"/>
                    <a:pt x="1098" y="1934"/>
                    <a:pt x="1171" y="1879"/>
                  </a:cubicBezTo>
                  <a:cubicBezTo>
                    <a:pt x="1245" y="1879"/>
                    <a:pt x="1293" y="1830"/>
                    <a:pt x="1342" y="1781"/>
                  </a:cubicBezTo>
                  <a:cubicBezTo>
                    <a:pt x="1318" y="1781"/>
                    <a:pt x="1318" y="1781"/>
                    <a:pt x="1342" y="1757"/>
                  </a:cubicBezTo>
                  <a:cubicBezTo>
                    <a:pt x="1415" y="1684"/>
                    <a:pt x="1415" y="1684"/>
                    <a:pt x="1415" y="1684"/>
                  </a:cubicBezTo>
                  <a:cubicBezTo>
                    <a:pt x="1415" y="1659"/>
                    <a:pt x="1415" y="1684"/>
                    <a:pt x="1440" y="1586"/>
                  </a:cubicBezTo>
                  <a:cubicBezTo>
                    <a:pt x="1488" y="1464"/>
                    <a:pt x="1513" y="1415"/>
                    <a:pt x="1537" y="1294"/>
                  </a:cubicBezTo>
                  <a:cubicBezTo>
                    <a:pt x="1562" y="1220"/>
                    <a:pt x="1586" y="1172"/>
                    <a:pt x="1586" y="1098"/>
                  </a:cubicBezTo>
                  <a:cubicBezTo>
                    <a:pt x="1610" y="1050"/>
                    <a:pt x="1610" y="976"/>
                    <a:pt x="1635" y="903"/>
                  </a:cubicBezTo>
                  <a:cubicBezTo>
                    <a:pt x="1635" y="830"/>
                    <a:pt x="1635" y="781"/>
                    <a:pt x="1635" y="708"/>
                  </a:cubicBezTo>
                  <a:lnTo>
                    <a:pt x="1635" y="586"/>
                  </a:lnTo>
                  <a:lnTo>
                    <a:pt x="1610" y="489"/>
                  </a:lnTo>
                  <a:cubicBezTo>
                    <a:pt x="1586" y="416"/>
                    <a:pt x="1562" y="318"/>
                    <a:pt x="1513" y="245"/>
                  </a:cubicBezTo>
                  <a:cubicBezTo>
                    <a:pt x="1440" y="147"/>
                    <a:pt x="1318" y="98"/>
                    <a:pt x="1196" y="74"/>
                  </a:cubicBezTo>
                  <a:lnTo>
                    <a:pt x="1025" y="74"/>
                  </a:lnTo>
                  <a:cubicBezTo>
                    <a:pt x="903" y="25"/>
                    <a:pt x="781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734450" y="3011150"/>
              <a:ext cx="40250" cy="58550"/>
            </a:xfrm>
            <a:custGeom>
              <a:avLst/>
              <a:gdLst/>
              <a:ahLst/>
              <a:cxnLst/>
              <a:rect l="l" t="t" r="r" b="b"/>
              <a:pathLst>
                <a:path w="1610" h="2342" extrusionOk="0">
                  <a:moveTo>
                    <a:pt x="708" y="0"/>
                  </a:moveTo>
                  <a:lnTo>
                    <a:pt x="98" y="171"/>
                  </a:lnTo>
                  <a:cubicBezTo>
                    <a:pt x="49" y="342"/>
                    <a:pt x="0" y="512"/>
                    <a:pt x="25" y="707"/>
                  </a:cubicBezTo>
                  <a:cubicBezTo>
                    <a:pt x="25" y="829"/>
                    <a:pt x="25" y="976"/>
                    <a:pt x="73" y="1098"/>
                  </a:cubicBezTo>
                  <a:cubicBezTo>
                    <a:pt x="122" y="1293"/>
                    <a:pt x="195" y="1488"/>
                    <a:pt x="293" y="1659"/>
                  </a:cubicBezTo>
                  <a:cubicBezTo>
                    <a:pt x="390" y="1854"/>
                    <a:pt x="537" y="2000"/>
                    <a:pt x="732" y="2122"/>
                  </a:cubicBezTo>
                  <a:cubicBezTo>
                    <a:pt x="756" y="2171"/>
                    <a:pt x="805" y="2220"/>
                    <a:pt x="854" y="2244"/>
                  </a:cubicBezTo>
                  <a:cubicBezTo>
                    <a:pt x="842" y="2232"/>
                    <a:pt x="842" y="2226"/>
                    <a:pt x="845" y="2226"/>
                  </a:cubicBezTo>
                  <a:cubicBezTo>
                    <a:pt x="848" y="2226"/>
                    <a:pt x="854" y="2232"/>
                    <a:pt x="854" y="2244"/>
                  </a:cubicBezTo>
                  <a:cubicBezTo>
                    <a:pt x="911" y="2272"/>
                    <a:pt x="923" y="2279"/>
                    <a:pt x="928" y="2279"/>
                  </a:cubicBezTo>
                  <a:cubicBezTo>
                    <a:pt x="931" y="2279"/>
                    <a:pt x="929" y="2275"/>
                    <a:pt x="940" y="2275"/>
                  </a:cubicBezTo>
                  <a:cubicBezTo>
                    <a:pt x="951" y="2275"/>
                    <a:pt x="974" y="2278"/>
                    <a:pt x="1025" y="2293"/>
                  </a:cubicBezTo>
                  <a:lnTo>
                    <a:pt x="1147" y="2342"/>
                  </a:lnTo>
                  <a:lnTo>
                    <a:pt x="1537" y="2122"/>
                  </a:lnTo>
                  <a:cubicBezTo>
                    <a:pt x="1586" y="1951"/>
                    <a:pt x="1610" y="1756"/>
                    <a:pt x="1610" y="1585"/>
                  </a:cubicBezTo>
                  <a:cubicBezTo>
                    <a:pt x="1586" y="1439"/>
                    <a:pt x="1537" y="1293"/>
                    <a:pt x="1512" y="1171"/>
                  </a:cubicBezTo>
                  <a:cubicBezTo>
                    <a:pt x="1464" y="1073"/>
                    <a:pt x="1415" y="1000"/>
                    <a:pt x="1366" y="927"/>
                  </a:cubicBezTo>
                  <a:cubicBezTo>
                    <a:pt x="1342" y="903"/>
                    <a:pt x="1293" y="854"/>
                    <a:pt x="1220" y="781"/>
                  </a:cubicBezTo>
                  <a:cubicBezTo>
                    <a:pt x="1220" y="781"/>
                    <a:pt x="1220" y="756"/>
                    <a:pt x="1220" y="756"/>
                  </a:cubicBezTo>
                  <a:cubicBezTo>
                    <a:pt x="1220" y="659"/>
                    <a:pt x="1171" y="610"/>
                    <a:pt x="1147" y="537"/>
                  </a:cubicBezTo>
                  <a:cubicBezTo>
                    <a:pt x="1122" y="464"/>
                    <a:pt x="1098" y="415"/>
                    <a:pt x="1073" y="390"/>
                  </a:cubicBezTo>
                  <a:cubicBezTo>
                    <a:pt x="1049" y="342"/>
                    <a:pt x="1000" y="293"/>
                    <a:pt x="976" y="220"/>
                  </a:cubicBezTo>
                  <a:cubicBezTo>
                    <a:pt x="976" y="220"/>
                    <a:pt x="951" y="195"/>
                    <a:pt x="951" y="195"/>
                  </a:cubicBezTo>
                  <a:cubicBezTo>
                    <a:pt x="878" y="122"/>
                    <a:pt x="805" y="49"/>
                    <a:pt x="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23"/>
          <p:cNvGrpSpPr/>
          <p:nvPr/>
        </p:nvGrpSpPr>
        <p:grpSpPr>
          <a:xfrm>
            <a:off x="-191589" y="332562"/>
            <a:ext cx="1104456" cy="586021"/>
            <a:chOff x="238125" y="2760550"/>
            <a:chExt cx="528650" cy="280500"/>
          </a:xfrm>
        </p:grpSpPr>
        <p:sp>
          <p:nvSpPr>
            <p:cNvPr id="806" name="Google Shape;806;p23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23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09" name="Google Shape;809;p23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3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23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monada"/>
              <a:buNone/>
              <a:defRPr sz="2800">
                <a:solidFill>
                  <a:schemeClr val="dk1"/>
                </a:solidFill>
                <a:latin typeface="Lemonada"/>
                <a:ea typeface="Lemonada"/>
                <a:cs typeface="Lemonada"/>
                <a:sym typeface="Lemonad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leo Script"/>
              <a:buNone/>
              <a:defRPr sz="2800">
                <a:solidFill>
                  <a:schemeClr val="dk1"/>
                </a:solidFill>
                <a:latin typeface="Oleo Script"/>
                <a:ea typeface="Oleo Script"/>
                <a:cs typeface="Oleo Script"/>
                <a:sym typeface="Oleo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rla"/>
              <a:buChar char="●"/>
              <a:defRPr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60" r:id="rId6"/>
    <p:sldLayoutId id="2147483664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MblDMPSQdY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trip.uol.com.br/trip/missao-de-pesquisas-folcloric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uMblDMPSQ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28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28"/>
          <p:cNvSpPr txBox="1">
            <a:spLocks noGrp="1"/>
          </p:cNvSpPr>
          <p:nvPr>
            <p:ph type="ctrTitle"/>
          </p:nvPr>
        </p:nvSpPr>
        <p:spPr>
          <a:xfrm flipH="1">
            <a:off x="3345992" y="0"/>
            <a:ext cx="5158200" cy="14855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500" b="1" dirty="0"/>
              <a:t>Etnomusicologia: </a:t>
            </a:r>
            <a:r>
              <a:rPr lang="pt-BR" sz="2500" dirty="0"/>
              <a:t>da música brasileira à música </a:t>
            </a:r>
            <a:r>
              <a:rPr lang="pt-BR" sz="2500" dirty="0" smtClean="0"/>
              <a:t>mundial</a:t>
            </a:r>
            <a:endParaRPr lang="pt-BR" sz="2500" dirty="0"/>
          </a:p>
        </p:txBody>
      </p:sp>
      <p:sp>
        <p:nvSpPr>
          <p:cNvPr id="827" name="Google Shape;827;p28"/>
          <p:cNvSpPr txBox="1">
            <a:spLocks noGrp="1"/>
          </p:cNvSpPr>
          <p:nvPr>
            <p:ph type="subTitle" idx="1"/>
          </p:nvPr>
        </p:nvSpPr>
        <p:spPr>
          <a:xfrm flipH="1">
            <a:off x="4226492" y="1610262"/>
            <a:ext cx="42777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/>
              <a:t>Autor: Tiago de Oliveira </a:t>
            </a:r>
            <a:r>
              <a:rPr lang="pt-BR" b="1" dirty="0" smtClean="0"/>
              <a:t>Pinto</a:t>
            </a:r>
            <a:endParaRPr lang="pt-BR" dirty="0" smtClean="0"/>
          </a:p>
          <a:p>
            <a:pPr marL="0" lvl="0" indent="0"/>
            <a:r>
              <a:rPr lang="pt-BR" dirty="0" smtClean="0"/>
              <a:t>Sâmela </a:t>
            </a:r>
            <a:r>
              <a:rPr lang="pt-BR" dirty="0"/>
              <a:t>Brambila, </a:t>
            </a:r>
            <a:r>
              <a:rPr lang="pt-BR" dirty="0" smtClean="0"/>
              <a:t>10291658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1"/>
          <p:cNvSpPr/>
          <p:nvPr/>
        </p:nvSpPr>
        <p:spPr>
          <a:xfrm>
            <a:off x="1520250" y="2905688"/>
            <a:ext cx="398800" cy="332325"/>
          </a:xfrm>
          <a:custGeom>
            <a:avLst/>
            <a:gdLst/>
            <a:ahLst/>
            <a:cxnLst/>
            <a:rect l="l" t="t" r="r" b="b"/>
            <a:pathLst>
              <a:path w="15952" h="13293" extrusionOk="0">
                <a:moveTo>
                  <a:pt x="1965" y="4136"/>
                </a:moveTo>
                <a:cubicBezTo>
                  <a:pt x="1969" y="4136"/>
                  <a:pt x="1973" y="4139"/>
                  <a:pt x="1976" y="4147"/>
                </a:cubicBezTo>
                <a:lnTo>
                  <a:pt x="1853" y="4285"/>
                </a:lnTo>
                <a:lnTo>
                  <a:pt x="1853" y="4285"/>
                </a:lnTo>
                <a:cubicBezTo>
                  <a:pt x="1921" y="4199"/>
                  <a:pt x="1947" y="4136"/>
                  <a:pt x="1965" y="4136"/>
                </a:cubicBezTo>
                <a:close/>
                <a:moveTo>
                  <a:pt x="4077" y="7219"/>
                </a:moveTo>
                <a:lnTo>
                  <a:pt x="4077" y="7219"/>
                </a:lnTo>
                <a:cubicBezTo>
                  <a:pt x="4076" y="7219"/>
                  <a:pt x="4075" y="7219"/>
                  <a:pt x="4074" y="7220"/>
                </a:cubicBezTo>
                <a:cubicBezTo>
                  <a:pt x="4076" y="7220"/>
                  <a:pt x="4077" y="7219"/>
                  <a:pt x="4077" y="7219"/>
                </a:cubicBezTo>
                <a:close/>
                <a:moveTo>
                  <a:pt x="10333" y="9981"/>
                </a:moveTo>
                <a:lnTo>
                  <a:pt x="10293" y="10000"/>
                </a:lnTo>
                <a:cubicBezTo>
                  <a:pt x="10305" y="10000"/>
                  <a:pt x="10318" y="9993"/>
                  <a:pt x="10333" y="9981"/>
                </a:cubicBezTo>
                <a:close/>
                <a:moveTo>
                  <a:pt x="3928" y="0"/>
                </a:moveTo>
                <a:lnTo>
                  <a:pt x="3684" y="195"/>
                </a:lnTo>
                <a:lnTo>
                  <a:pt x="3708" y="122"/>
                </a:lnTo>
                <a:lnTo>
                  <a:pt x="3708" y="122"/>
                </a:lnTo>
                <a:cubicBezTo>
                  <a:pt x="3464" y="293"/>
                  <a:pt x="3171" y="537"/>
                  <a:pt x="2879" y="756"/>
                </a:cubicBezTo>
                <a:cubicBezTo>
                  <a:pt x="2732" y="854"/>
                  <a:pt x="2586" y="976"/>
                  <a:pt x="2464" y="1098"/>
                </a:cubicBezTo>
                <a:lnTo>
                  <a:pt x="2147" y="1366"/>
                </a:lnTo>
                <a:cubicBezTo>
                  <a:pt x="2074" y="1464"/>
                  <a:pt x="1976" y="1537"/>
                  <a:pt x="1879" y="1610"/>
                </a:cubicBezTo>
                <a:cubicBezTo>
                  <a:pt x="1757" y="1708"/>
                  <a:pt x="1806" y="1683"/>
                  <a:pt x="1757" y="1732"/>
                </a:cubicBezTo>
                <a:lnTo>
                  <a:pt x="1659" y="1830"/>
                </a:lnTo>
                <a:cubicBezTo>
                  <a:pt x="1513" y="1951"/>
                  <a:pt x="1367" y="2098"/>
                  <a:pt x="1220" y="2244"/>
                </a:cubicBezTo>
                <a:cubicBezTo>
                  <a:pt x="1074" y="2390"/>
                  <a:pt x="952" y="2561"/>
                  <a:pt x="806" y="2732"/>
                </a:cubicBezTo>
                <a:cubicBezTo>
                  <a:pt x="684" y="2903"/>
                  <a:pt x="562" y="3073"/>
                  <a:pt x="440" y="3269"/>
                </a:cubicBezTo>
                <a:lnTo>
                  <a:pt x="391" y="3317"/>
                </a:lnTo>
                <a:cubicBezTo>
                  <a:pt x="342" y="3366"/>
                  <a:pt x="293" y="3415"/>
                  <a:pt x="245" y="3464"/>
                </a:cubicBezTo>
                <a:lnTo>
                  <a:pt x="50" y="3659"/>
                </a:lnTo>
                <a:lnTo>
                  <a:pt x="1" y="3732"/>
                </a:lnTo>
                <a:cubicBezTo>
                  <a:pt x="50" y="3829"/>
                  <a:pt x="98" y="3903"/>
                  <a:pt x="147" y="3976"/>
                </a:cubicBezTo>
                <a:cubicBezTo>
                  <a:pt x="269" y="4122"/>
                  <a:pt x="391" y="4268"/>
                  <a:pt x="537" y="4390"/>
                </a:cubicBezTo>
                <a:cubicBezTo>
                  <a:pt x="731" y="4539"/>
                  <a:pt x="970" y="4661"/>
                  <a:pt x="1210" y="4661"/>
                </a:cubicBezTo>
                <a:cubicBezTo>
                  <a:pt x="1363" y="4661"/>
                  <a:pt x="1517" y="4611"/>
                  <a:pt x="1659" y="4488"/>
                </a:cubicBezTo>
                <a:lnTo>
                  <a:pt x="1684" y="4537"/>
                </a:lnTo>
                <a:cubicBezTo>
                  <a:pt x="1684" y="4537"/>
                  <a:pt x="1781" y="4366"/>
                  <a:pt x="1781" y="4366"/>
                </a:cubicBezTo>
                <a:cubicBezTo>
                  <a:pt x="1794" y="4351"/>
                  <a:pt x="1806" y="4338"/>
                  <a:pt x="1816" y="4327"/>
                </a:cubicBezTo>
                <a:lnTo>
                  <a:pt x="1816" y="4327"/>
                </a:lnTo>
                <a:lnTo>
                  <a:pt x="1781" y="4366"/>
                </a:lnTo>
                <a:cubicBezTo>
                  <a:pt x="1801" y="4346"/>
                  <a:pt x="1819" y="4327"/>
                  <a:pt x="1835" y="4308"/>
                </a:cubicBezTo>
                <a:lnTo>
                  <a:pt x="1835" y="4308"/>
                </a:lnTo>
                <a:cubicBezTo>
                  <a:pt x="1850" y="4293"/>
                  <a:pt x="1860" y="4287"/>
                  <a:pt x="1865" y="4287"/>
                </a:cubicBezTo>
                <a:cubicBezTo>
                  <a:pt x="1883" y="4287"/>
                  <a:pt x="1846" y="4367"/>
                  <a:pt x="1830" y="4415"/>
                </a:cubicBezTo>
                <a:cubicBezTo>
                  <a:pt x="1879" y="4366"/>
                  <a:pt x="1928" y="4293"/>
                  <a:pt x="2001" y="4244"/>
                </a:cubicBezTo>
                <a:cubicBezTo>
                  <a:pt x="2001" y="4229"/>
                  <a:pt x="1996" y="4223"/>
                  <a:pt x="1989" y="4223"/>
                </a:cubicBezTo>
                <a:cubicBezTo>
                  <a:pt x="1973" y="4223"/>
                  <a:pt x="1944" y="4252"/>
                  <a:pt x="1928" y="4268"/>
                </a:cubicBezTo>
                <a:cubicBezTo>
                  <a:pt x="2001" y="4147"/>
                  <a:pt x="2074" y="4025"/>
                  <a:pt x="2147" y="3903"/>
                </a:cubicBezTo>
                <a:cubicBezTo>
                  <a:pt x="2205" y="3836"/>
                  <a:pt x="2228" y="3825"/>
                  <a:pt x="2246" y="3825"/>
                </a:cubicBezTo>
                <a:cubicBezTo>
                  <a:pt x="2254" y="3825"/>
                  <a:pt x="2261" y="3827"/>
                  <a:pt x="2270" y="3827"/>
                </a:cubicBezTo>
                <a:cubicBezTo>
                  <a:pt x="2290" y="3827"/>
                  <a:pt x="2318" y="3815"/>
                  <a:pt x="2391" y="3732"/>
                </a:cubicBezTo>
                <a:cubicBezTo>
                  <a:pt x="2562" y="3537"/>
                  <a:pt x="2684" y="3390"/>
                  <a:pt x="2830" y="3244"/>
                </a:cubicBezTo>
                <a:lnTo>
                  <a:pt x="3074" y="3000"/>
                </a:lnTo>
                <a:lnTo>
                  <a:pt x="3123" y="2951"/>
                </a:lnTo>
                <a:lnTo>
                  <a:pt x="3147" y="2951"/>
                </a:lnTo>
                <a:cubicBezTo>
                  <a:pt x="3171" y="2927"/>
                  <a:pt x="3196" y="2903"/>
                  <a:pt x="3245" y="2903"/>
                </a:cubicBezTo>
                <a:lnTo>
                  <a:pt x="3293" y="2903"/>
                </a:lnTo>
                <a:cubicBezTo>
                  <a:pt x="3293" y="2903"/>
                  <a:pt x="3293" y="2927"/>
                  <a:pt x="3293" y="2927"/>
                </a:cubicBezTo>
                <a:cubicBezTo>
                  <a:pt x="3269" y="2951"/>
                  <a:pt x="3269" y="2951"/>
                  <a:pt x="3269" y="2976"/>
                </a:cubicBezTo>
                <a:cubicBezTo>
                  <a:pt x="3245" y="3000"/>
                  <a:pt x="3220" y="3025"/>
                  <a:pt x="3196" y="3025"/>
                </a:cubicBezTo>
                <a:lnTo>
                  <a:pt x="3220" y="3025"/>
                </a:lnTo>
                <a:lnTo>
                  <a:pt x="3220" y="3122"/>
                </a:lnTo>
                <a:cubicBezTo>
                  <a:pt x="3220" y="3269"/>
                  <a:pt x="3196" y="3439"/>
                  <a:pt x="3196" y="3586"/>
                </a:cubicBezTo>
                <a:lnTo>
                  <a:pt x="3196" y="3829"/>
                </a:lnTo>
                <a:lnTo>
                  <a:pt x="3196" y="4122"/>
                </a:lnTo>
                <a:lnTo>
                  <a:pt x="3196" y="4903"/>
                </a:lnTo>
                <a:cubicBezTo>
                  <a:pt x="3171" y="5268"/>
                  <a:pt x="3220" y="5561"/>
                  <a:pt x="3196" y="5586"/>
                </a:cubicBezTo>
                <a:lnTo>
                  <a:pt x="3293" y="5586"/>
                </a:lnTo>
                <a:cubicBezTo>
                  <a:pt x="3318" y="5756"/>
                  <a:pt x="3318" y="5951"/>
                  <a:pt x="3293" y="6122"/>
                </a:cubicBezTo>
                <a:cubicBezTo>
                  <a:pt x="3269" y="6171"/>
                  <a:pt x="3269" y="6220"/>
                  <a:pt x="3293" y="6268"/>
                </a:cubicBezTo>
                <a:lnTo>
                  <a:pt x="3293" y="6415"/>
                </a:lnTo>
                <a:cubicBezTo>
                  <a:pt x="3293" y="6464"/>
                  <a:pt x="3318" y="6537"/>
                  <a:pt x="3318" y="6610"/>
                </a:cubicBezTo>
                <a:cubicBezTo>
                  <a:pt x="3415" y="6756"/>
                  <a:pt x="3464" y="6927"/>
                  <a:pt x="3489" y="7122"/>
                </a:cubicBezTo>
                <a:lnTo>
                  <a:pt x="3781" y="7171"/>
                </a:lnTo>
                <a:lnTo>
                  <a:pt x="3952" y="7171"/>
                </a:lnTo>
                <a:cubicBezTo>
                  <a:pt x="3952" y="7171"/>
                  <a:pt x="4076" y="7212"/>
                  <a:pt x="4077" y="7219"/>
                </a:cubicBezTo>
                <a:lnTo>
                  <a:pt x="4077" y="7219"/>
                </a:lnTo>
                <a:cubicBezTo>
                  <a:pt x="4097" y="7212"/>
                  <a:pt x="4120" y="7210"/>
                  <a:pt x="4144" y="7210"/>
                </a:cubicBezTo>
                <a:cubicBezTo>
                  <a:pt x="4204" y="7210"/>
                  <a:pt x="4273" y="7227"/>
                  <a:pt x="4342" y="7244"/>
                </a:cubicBezTo>
                <a:cubicBezTo>
                  <a:pt x="4391" y="7244"/>
                  <a:pt x="4318" y="7244"/>
                  <a:pt x="4293" y="7220"/>
                </a:cubicBezTo>
                <a:lnTo>
                  <a:pt x="4293" y="7220"/>
                </a:lnTo>
                <a:lnTo>
                  <a:pt x="4415" y="7244"/>
                </a:lnTo>
                <a:lnTo>
                  <a:pt x="4464" y="7244"/>
                </a:lnTo>
                <a:cubicBezTo>
                  <a:pt x="4489" y="7244"/>
                  <a:pt x="4489" y="7268"/>
                  <a:pt x="4464" y="7268"/>
                </a:cubicBezTo>
                <a:lnTo>
                  <a:pt x="4513" y="7268"/>
                </a:lnTo>
                <a:cubicBezTo>
                  <a:pt x="4635" y="7268"/>
                  <a:pt x="4830" y="7268"/>
                  <a:pt x="5610" y="7342"/>
                </a:cubicBezTo>
                <a:lnTo>
                  <a:pt x="5806" y="7025"/>
                </a:lnTo>
                <a:lnTo>
                  <a:pt x="5903" y="6878"/>
                </a:lnTo>
                <a:cubicBezTo>
                  <a:pt x="5928" y="6829"/>
                  <a:pt x="5952" y="6781"/>
                  <a:pt x="6001" y="6732"/>
                </a:cubicBezTo>
                <a:lnTo>
                  <a:pt x="6391" y="6317"/>
                </a:lnTo>
                <a:cubicBezTo>
                  <a:pt x="6464" y="6244"/>
                  <a:pt x="6537" y="6171"/>
                  <a:pt x="6586" y="6098"/>
                </a:cubicBezTo>
                <a:lnTo>
                  <a:pt x="6806" y="5927"/>
                </a:lnTo>
                <a:lnTo>
                  <a:pt x="6927" y="5829"/>
                </a:lnTo>
                <a:lnTo>
                  <a:pt x="6976" y="5805"/>
                </a:lnTo>
                <a:lnTo>
                  <a:pt x="7074" y="5732"/>
                </a:lnTo>
                <a:cubicBezTo>
                  <a:pt x="7342" y="5537"/>
                  <a:pt x="7610" y="5342"/>
                  <a:pt x="7903" y="5195"/>
                </a:cubicBezTo>
                <a:cubicBezTo>
                  <a:pt x="8025" y="5098"/>
                  <a:pt x="8171" y="5025"/>
                  <a:pt x="8293" y="4951"/>
                </a:cubicBezTo>
                <a:lnTo>
                  <a:pt x="8342" y="4951"/>
                </a:lnTo>
                <a:lnTo>
                  <a:pt x="8342" y="4854"/>
                </a:lnTo>
                <a:cubicBezTo>
                  <a:pt x="8342" y="4825"/>
                  <a:pt x="8346" y="4819"/>
                  <a:pt x="8352" y="4819"/>
                </a:cubicBezTo>
                <a:cubicBezTo>
                  <a:pt x="8356" y="4819"/>
                  <a:pt x="8363" y="4823"/>
                  <a:pt x="8370" y="4823"/>
                </a:cubicBezTo>
                <a:cubicBezTo>
                  <a:pt x="8376" y="4823"/>
                  <a:pt x="8384" y="4820"/>
                  <a:pt x="8391" y="4805"/>
                </a:cubicBezTo>
                <a:lnTo>
                  <a:pt x="8391" y="4878"/>
                </a:lnTo>
                <a:cubicBezTo>
                  <a:pt x="8391" y="4878"/>
                  <a:pt x="8391" y="4878"/>
                  <a:pt x="8366" y="4927"/>
                </a:cubicBezTo>
                <a:lnTo>
                  <a:pt x="8366" y="4927"/>
                </a:lnTo>
                <a:lnTo>
                  <a:pt x="8391" y="4903"/>
                </a:lnTo>
                <a:cubicBezTo>
                  <a:pt x="8405" y="4895"/>
                  <a:pt x="8413" y="4893"/>
                  <a:pt x="8417" y="4893"/>
                </a:cubicBezTo>
                <a:cubicBezTo>
                  <a:pt x="8425" y="4893"/>
                  <a:pt x="8408" y="4910"/>
                  <a:pt x="8391" y="4927"/>
                </a:cubicBezTo>
                <a:lnTo>
                  <a:pt x="8440" y="4927"/>
                </a:lnTo>
                <a:cubicBezTo>
                  <a:pt x="8464" y="4927"/>
                  <a:pt x="8464" y="4951"/>
                  <a:pt x="8440" y="4976"/>
                </a:cubicBezTo>
                <a:lnTo>
                  <a:pt x="8464" y="4976"/>
                </a:lnTo>
                <a:cubicBezTo>
                  <a:pt x="8464" y="5000"/>
                  <a:pt x="8464" y="5049"/>
                  <a:pt x="8464" y="5098"/>
                </a:cubicBezTo>
                <a:cubicBezTo>
                  <a:pt x="8464" y="5171"/>
                  <a:pt x="8464" y="5244"/>
                  <a:pt x="8415" y="5293"/>
                </a:cubicBezTo>
                <a:cubicBezTo>
                  <a:pt x="8415" y="5399"/>
                  <a:pt x="8342" y="5706"/>
                  <a:pt x="8386" y="5706"/>
                </a:cubicBezTo>
                <a:cubicBezTo>
                  <a:pt x="8393" y="5706"/>
                  <a:pt x="8402" y="5699"/>
                  <a:pt x="8415" y="5683"/>
                </a:cubicBezTo>
                <a:lnTo>
                  <a:pt x="8415" y="5683"/>
                </a:lnTo>
                <a:cubicBezTo>
                  <a:pt x="8378" y="5739"/>
                  <a:pt x="8327" y="5951"/>
                  <a:pt x="8304" y="5951"/>
                </a:cubicBezTo>
                <a:cubicBezTo>
                  <a:pt x="8297" y="5951"/>
                  <a:pt x="8293" y="5930"/>
                  <a:pt x="8293" y="5878"/>
                </a:cubicBezTo>
                <a:cubicBezTo>
                  <a:pt x="8269" y="5976"/>
                  <a:pt x="8245" y="6098"/>
                  <a:pt x="8245" y="6195"/>
                </a:cubicBezTo>
                <a:lnTo>
                  <a:pt x="8293" y="6049"/>
                </a:lnTo>
                <a:lnTo>
                  <a:pt x="8293" y="6049"/>
                </a:lnTo>
                <a:cubicBezTo>
                  <a:pt x="8196" y="6342"/>
                  <a:pt x="8147" y="6659"/>
                  <a:pt x="8098" y="6951"/>
                </a:cubicBezTo>
                <a:lnTo>
                  <a:pt x="8171" y="6805"/>
                </a:lnTo>
                <a:lnTo>
                  <a:pt x="8171" y="6805"/>
                </a:lnTo>
                <a:cubicBezTo>
                  <a:pt x="8147" y="7000"/>
                  <a:pt x="8074" y="7195"/>
                  <a:pt x="7976" y="7366"/>
                </a:cubicBezTo>
                <a:lnTo>
                  <a:pt x="8025" y="7098"/>
                </a:lnTo>
                <a:lnTo>
                  <a:pt x="8025" y="7098"/>
                </a:lnTo>
                <a:cubicBezTo>
                  <a:pt x="8001" y="7195"/>
                  <a:pt x="7976" y="7293"/>
                  <a:pt x="7952" y="7390"/>
                </a:cubicBezTo>
                <a:cubicBezTo>
                  <a:pt x="7927" y="7561"/>
                  <a:pt x="7903" y="7707"/>
                  <a:pt x="7879" y="7854"/>
                </a:cubicBezTo>
                <a:cubicBezTo>
                  <a:pt x="7806" y="8146"/>
                  <a:pt x="7781" y="8439"/>
                  <a:pt x="7757" y="8732"/>
                </a:cubicBezTo>
                <a:lnTo>
                  <a:pt x="7781" y="8512"/>
                </a:lnTo>
                <a:lnTo>
                  <a:pt x="7781" y="8512"/>
                </a:lnTo>
                <a:cubicBezTo>
                  <a:pt x="7781" y="8683"/>
                  <a:pt x="7732" y="8976"/>
                  <a:pt x="7684" y="9366"/>
                </a:cubicBezTo>
                <a:cubicBezTo>
                  <a:pt x="7830" y="9512"/>
                  <a:pt x="7903" y="9585"/>
                  <a:pt x="8001" y="9707"/>
                </a:cubicBezTo>
                <a:cubicBezTo>
                  <a:pt x="8098" y="9805"/>
                  <a:pt x="8196" y="9927"/>
                  <a:pt x="8269" y="10049"/>
                </a:cubicBezTo>
                <a:cubicBezTo>
                  <a:pt x="8391" y="10122"/>
                  <a:pt x="8537" y="10171"/>
                  <a:pt x="8659" y="10244"/>
                </a:cubicBezTo>
                <a:lnTo>
                  <a:pt x="8854" y="10342"/>
                </a:lnTo>
                <a:lnTo>
                  <a:pt x="9049" y="10415"/>
                </a:lnTo>
                <a:cubicBezTo>
                  <a:pt x="9488" y="10268"/>
                  <a:pt x="9927" y="10098"/>
                  <a:pt x="10366" y="9902"/>
                </a:cubicBezTo>
                <a:lnTo>
                  <a:pt x="10366" y="9902"/>
                </a:lnTo>
                <a:lnTo>
                  <a:pt x="10220" y="9927"/>
                </a:lnTo>
                <a:lnTo>
                  <a:pt x="10074" y="9951"/>
                </a:lnTo>
                <a:lnTo>
                  <a:pt x="10074" y="9951"/>
                </a:lnTo>
                <a:lnTo>
                  <a:pt x="10147" y="9902"/>
                </a:lnTo>
                <a:cubicBezTo>
                  <a:pt x="10220" y="9878"/>
                  <a:pt x="10269" y="9854"/>
                  <a:pt x="10342" y="9829"/>
                </a:cubicBezTo>
                <a:lnTo>
                  <a:pt x="10582" y="9685"/>
                </a:lnTo>
                <a:lnTo>
                  <a:pt x="10582" y="9685"/>
                </a:lnTo>
                <a:cubicBezTo>
                  <a:pt x="10537" y="9716"/>
                  <a:pt x="10414" y="9918"/>
                  <a:pt x="10333" y="9981"/>
                </a:cubicBezTo>
                <a:lnTo>
                  <a:pt x="10333" y="9981"/>
                </a:lnTo>
                <a:lnTo>
                  <a:pt x="10708" y="9805"/>
                </a:lnTo>
                <a:lnTo>
                  <a:pt x="10976" y="9707"/>
                </a:lnTo>
                <a:lnTo>
                  <a:pt x="11147" y="9610"/>
                </a:lnTo>
                <a:cubicBezTo>
                  <a:pt x="11415" y="9488"/>
                  <a:pt x="11732" y="9317"/>
                  <a:pt x="12074" y="9171"/>
                </a:cubicBezTo>
                <a:lnTo>
                  <a:pt x="12781" y="8805"/>
                </a:lnTo>
                <a:cubicBezTo>
                  <a:pt x="12879" y="8756"/>
                  <a:pt x="13001" y="8707"/>
                  <a:pt x="13074" y="8659"/>
                </a:cubicBezTo>
                <a:cubicBezTo>
                  <a:pt x="13171" y="8610"/>
                  <a:pt x="13244" y="8585"/>
                  <a:pt x="13342" y="8561"/>
                </a:cubicBezTo>
                <a:lnTo>
                  <a:pt x="13415" y="8537"/>
                </a:lnTo>
                <a:lnTo>
                  <a:pt x="13415" y="8537"/>
                </a:lnTo>
                <a:cubicBezTo>
                  <a:pt x="13415" y="8561"/>
                  <a:pt x="13391" y="8585"/>
                  <a:pt x="13391" y="8610"/>
                </a:cubicBezTo>
                <a:cubicBezTo>
                  <a:pt x="13342" y="8683"/>
                  <a:pt x="13269" y="8732"/>
                  <a:pt x="13220" y="8781"/>
                </a:cubicBezTo>
                <a:cubicBezTo>
                  <a:pt x="13220" y="8791"/>
                  <a:pt x="13223" y="8795"/>
                  <a:pt x="13228" y="8795"/>
                </a:cubicBezTo>
                <a:cubicBezTo>
                  <a:pt x="13242" y="8795"/>
                  <a:pt x="13267" y="8766"/>
                  <a:pt x="13273" y="8766"/>
                </a:cubicBezTo>
                <a:cubicBezTo>
                  <a:pt x="13275" y="8766"/>
                  <a:pt x="13274" y="8770"/>
                  <a:pt x="13269" y="8781"/>
                </a:cubicBezTo>
                <a:cubicBezTo>
                  <a:pt x="13244" y="8805"/>
                  <a:pt x="13220" y="8829"/>
                  <a:pt x="13196" y="8829"/>
                </a:cubicBezTo>
                <a:cubicBezTo>
                  <a:pt x="13196" y="8829"/>
                  <a:pt x="13160" y="8883"/>
                  <a:pt x="13180" y="8883"/>
                </a:cubicBezTo>
                <a:cubicBezTo>
                  <a:pt x="13184" y="8883"/>
                  <a:pt x="13189" y="8882"/>
                  <a:pt x="13196" y="8878"/>
                </a:cubicBezTo>
                <a:cubicBezTo>
                  <a:pt x="13220" y="8854"/>
                  <a:pt x="13342" y="8756"/>
                  <a:pt x="13415" y="8683"/>
                </a:cubicBezTo>
                <a:lnTo>
                  <a:pt x="13415" y="8683"/>
                </a:lnTo>
                <a:lnTo>
                  <a:pt x="13366" y="8781"/>
                </a:lnTo>
                <a:lnTo>
                  <a:pt x="13293" y="8829"/>
                </a:lnTo>
                <a:cubicBezTo>
                  <a:pt x="13293" y="8829"/>
                  <a:pt x="13311" y="8823"/>
                  <a:pt x="13333" y="8823"/>
                </a:cubicBezTo>
                <a:cubicBezTo>
                  <a:pt x="13354" y="8823"/>
                  <a:pt x="13379" y="8829"/>
                  <a:pt x="13391" y="8854"/>
                </a:cubicBezTo>
                <a:cubicBezTo>
                  <a:pt x="13391" y="8878"/>
                  <a:pt x="13366" y="8903"/>
                  <a:pt x="13342" y="8927"/>
                </a:cubicBezTo>
                <a:cubicBezTo>
                  <a:pt x="13293" y="9049"/>
                  <a:pt x="13244" y="9146"/>
                  <a:pt x="13220" y="9244"/>
                </a:cubicBezTo>
                <a:lnTo>
                  <a:pt x="12879" y="10024"/>
                </a:lnTo>
                <a:cubicBezTo>
                  <a:pt x="12879" y="9927"/>
                  <a:pt x="12903" y="9829"/>
                  <a:pt x="12927" y="9756"/>
                </a:cubicBezTo>
                <a:lnTo>
                  <a:pt x="12927" y="9756"/>
                </a:lnTo>
                <a:cubicBezTo>
                  <a:pt x="12903" y="9829"/>
                  <a:pt x="12854" y="9927"/>
                  <a:pt x="12805" y="10000"/>
                </a:cubicBezTo>
                <a:cubicBezTo>
                  <a:pt x="12819" y="9983"/>
                  <a:pt x="12827" y="9976"/>
                  <a:pt x="12832" y="9976"/>
                </a:cubicBezTo>
                <a:cubicBezTo>
                  <a:pt x="12857" y="9976"/>
                  <a:pt x="12771" y="10187"/>
                  <a:pt x="12789" y="10187"/>
                </a:cubicBezTo>
                <a:cubicBezTo>
                  <a:pt x="12792" y="10187"/>
                  <a:pt x="12797" y="10182"/>
                  <a:pt x="12805" y="10171"/>
                </a:cubicBezTo>
                <a:lnTo>
                  <a:pt x="12805" y="10171"/>
                </a:lnTo>
                <a:cubicBezTo>
                  <a:pt x="12732" y="10634"/>
                  <a:pt x="12415" y="11122"/>
                  <a:pt x="12318" y="11537"/>
                </a:cubicBezTo>
                <a:cubicBezTo>
                  <a:pt x="12391" y="11610"/>
                  <a:pt x="13488" y="12976"/>
                  <a:pt x="13586" y="13024"/>
                </a:cubicBezTo>
                <a:cubicBezTo>
                  <a:pt x="13570" y="13088"/>
                  <a:pt x="13543" y="13152"/>
                  <a:pt x="13513" y="13209"/>
                </a:cubicBezTo>
                <a:lnTo>
                  <a:pt x="13513" y="13209"/>
                </a:lnTo>
                <a:cubicBezTo>
                  <a:pt x="13568" y="13115"/>
                  <a:pt x="13616" y="13021"/>
                  <a:pt x="13635" y="12927"/>
                </a:cubicBezTo>
                <a:lnTo>
                  <a:pt x="13586" y="12878"/>
                </a:lnTo>
                <a:cubicBezTo>
                  <a:pt x="13683" y="12585"/>
                  <a:pt x="13659" y="12829"/>
                  <a:pt x="13757" y="12561"/>
                </a:cubicBezTo>
                <a:cubicBezTo>
                  <a:pt x="13805" y="12561"/>
                  <a:pt x="13732" y="12805"/>
                  <a:pt x="13635" y="13024"/>
                </a:cubicBezTo>
                <a:cubicBezTo>
                  <a:pt x="13732" y="12878"/>
                  <a:pt x="13781" y="12732"/>
                  <a:pt x="13830" y="12561"/>
                </a:cubicBezTo>
                <a:cubicBezTo>
                  <a:pt x="13869" y="12483"/>
                  <a:pt x="13884" y="12471"/>
                  <a:pt x="13895" y="12471"/>
                </a:cubicBezTo>
                <a:cubicBezTo>
                  <a:pt x="13900" y="12471"/>
                  <a:pt x="13904" y="12473"/>
                  <a:pt x="13908" y="12473"/>
                </a:cubicBezTo>
                <a:cubicBezTo>
                  <a:pt x="13919" y="12473"/>
                  <a:pt x="13934" y="12460"/>
                  <a:pt x="13976" y="12366"/>
                </a:cubicBezTo>
                <a:cubicBezTo>
                  <a:pt x="14025" y="12171"/>
                  <a:pt x="14098" y="12000"/>
                  <a:pt x="14196" y="11805"/>
                </a:cubicBezTo>
                <a:cubicBezTo>
                  <a:pt x="14415" y="11366"/>
                  <a:pt x="14415" y="11098"/>
                  <a:pt x="14635" y="10707"/>
                </a:cubicBezTo>
                <a:lnTo>
                  <a:pt x="14635" y="10756"/>
                </a:lnTo>
                <a:cubicBezTo>
                  <a:pt x="14708" y="10610"/>
                  <a:pt x="14805" y="10317"/>
                  <a:pt x="14927" y="10073"/>
                </a:cubicBezTo>
                <a:lnTo>
                  <a:pt x="14927" y="10073"/>
                </a:lnTo>
                <a:cubicBezTo>
                  <a:pt x="14903" y="10110"/>
                  <a:pt x="14879" y="10140"/>
                  <a:pt x="14866" y="10140"/>
                </a:cubicBezTo>
                <a:cubicBezTo>
                  <a:pt x="14854" y="10140"/>
                  <a:pt x="14854" y="10110"/>
                  <a:pt x="14879" y="10024"/>
                </a:cubicBezTo>
                <a:cubicBezTo>
                  <a:pt x="15171" y="9439"/>
                  <a:pt x="15293" y="9049"/>
                  <a:pt x="15537" y="8610"/>
                </a:cubicBezTo>
                <a:lnTo>
                  <a:pt x="15635" y="8220"/>
                </a:lnTo>
                <a:lnTo>
                  <a:pt x="15952" y="7488"/>
                </a:lnTo>
                <a:lnTo>
                  <a:pt x="15439" y="6829"/>
                </a:lnTo>
                <a:cubicBezTo>
                  <a:pt x="15391" y="6756"/>
                  <a:pt x="15342" y="6683"/>
                  <a:pt x="15269" y="6634"/>
                </a:cubicBezTo>
                <a:lnTo>
                  <a:pt x="15074" y="6439"/>
                </a:lnTo>
                <a:lnTo>
                  <a:pt x="14879" y="6268"/>
                </a:lnTo>
                <a:lnTo>
                  <a:pt x="14561" y="6000"/>
                </a:lnTo>
                <a:lnTo>
                  <a:pt x="14122" y="6146"/>
                </a:lnTo>
                <a:cubicBezTo>
                  <a:pt x="13976" y="6195"/>
                  <a:pt x="13830" y="6244"/>
                  <a:pt x="13683" y="6317"/>
                </a:cubicBezTo>
                <a:lnTo>
                  <a:pt x="12757" y="6707"/>
                </a:lnTo>
                <a:cubicBezTo>
                  <a:pt x="12610" y="6781"/>
                  <a:pt x="12464" y="6854"/>
                  <a:pt x="12318" y="6927"/>
                </a:cubicBezTo>
                <a:lnTo>
                  <a:pt x="11854" y="7146"/>
                </a:lnTo>
                <a:lnTo>
                  <a:pt x="11366" y="7390"/>
                </a:lnTo>
                <a:lnTo>
                  <a:pt x="10610" y="7781"/>
                </a:lnTo>
                <a:cubicBezTo>
                  <a:pt x="10488" y="7829"/>
                  <a:pt x="10391" y="7878"/>
                  <a:pt x="10293" y="7927"/>
                </a:cubicBezTo>
                <a:lnTo>
                  <a:pt x="10196" y="7976"/>
                </a:lnTo>
                <a:cubicBezTo>
                  <a:pt x="10147" y="8000"/>
                  <a:pt x="10098" y="8024"/>
                  <a:pt x="10049" y="8049"/>
                </a:cubicBezTo>
                <a:cubicBezTo>
                  <a:pt x="10025" y="8049"/>
                  <a:pt x="9976" y="8073"/>
                  <a:pt x="9952" y="8073"/>
                </a:cubicBezTo>
                <a:lnTo>
                  <a:pt x="9952" y="7951"/>
                </a:lnTo>
                <a:cubicBezTo>
                  <a:pt x="9952" y="7927"/>
                  <a:pt x="9952" y="7854"/>
                  <a:pt x="9976" y="7805"/>
                </a:cubicBezTo>
                <a:cubicBezTo>
                  <a:pt x="10049" y="7439"/>
                  <a:pt x="10123" y="7098"/>
                  <a:pt x="10196" y="6732"/>
                </a:cubicBezTo>
                <a:cubicBezTo>
                  <a:pt x="10269" y="6390"/>
                  <a:pt x="10342" y="6049"/>
                  <a:pt x="10391" y="5732"/>
                </a:cubicBezTo>
                <a:cubicBezTo>
                  <a:pt x="10415" y="5537"/>
                  <a:pt x="10440" y="5366"/>
                  <a:pt x="10488" y="5195"/>
                </a:cubicBezTo>
                <a:cubicBezTo>
                  <a:pt x="10513" y="4951"/>
                  <a:pt x="10562" y="4708"/>
                  <a:pt x="10562" y="4488"/>
                </a:cubicBezTo>
                <a:cubicBezTo>
                  <a:pt x="10635" y="4147"/>
                  <a:pt x="10684" y="3732"/>
                  <a:pt x="10708" y="3317"/>
                </a:cubicBezTo>
                <a:lnTo>
                  <a:pt x="10610" y="3195"/>
                </a:lnTo>
                <a:lnTo>
                  <a:pt x="10513" y="3098"/>
                </a:lnTo>
                <a:lnTo>
                  <a:pt x="10513" y="3098"/>
                </a:lnTo>
                <a:cubicBezTo>
                  <a:pt x="10564" y="3162"/>
                  <a:pt x="10568" y="3193"/>
                  <a:pt x="10546" y="3193"/>
                </a:cubicBezTo>
                <a:cubicBezTo>
                  <a:pt x="10526" y="3193"/>
                  <a:pt x="10486" y="3168"/>
                  <a:pt x="10440" y="3122"/>
                </a:cubicBezTo>
                <a:cubicBezTo>
                  <a:pt x="10049" y="2659"/>
                  <a:pt x="10171" y="2830"/>
                  <a:pt x="10098" y="2756"/>
                </a:cubicBezTo>
                <a:cubicBezTo>
                  <a:pt x="10098" y="2756"/>
                  <a:pt x="10049" y="2732"/>
                  <a:pt x="10001" y="2683"/>
                </a:cubicBezTo>
                <a:cubicBezTo>
                  <a:pt x="9952" y="2659"/>
                  <a:pt x="9879" y="2634"/>
                  <a:pt x="9757" y="2586"/>
                </a:cubicBezTo>
                <a:cubicBezTo>
                  <a:pt x="9635" y="2512"/>
                  <a:pt x="9537" y="2464"/>
                  <a:pt x="9366" y="2366"/>
                </a:cubicBezTo>
                <a:cubicBezTo>
                  <a:pt x="9171" y="2439"/>
                  <a:pt x="8976" y="2488"/>
                  <a:pt x="8757" y="2561"/>
                </a:cubicBezTo>
                <a:lnTo>
                  <a:pt x="8391" y="2683"/>
                </a:lnTo>
                <a:cubicBezTo>
                  <a:pt x="8269" y="2732"/>
                  <a:pt x="8147" y="2781"/>
                  <a:pt x="8025" y="2830"/>
                </a:cubicBezTo>
                <a:lnTo>
                  <a:pt x="7635" y="3025"/>
                </a:lnTo>
                <a:cubicBezTo>
                  <a:pt x="7562" y="3049"/>
                  <a:pt x="7513" y="3073"/>
                  <a:pt x="7440" y="3098"/>
                </a:cubicBezTo>
                <a:lnTo>
                  <a:pt x="7318" y="3195"/>
                </a:lnTo>
                <a:cubicBezTo>
                  <a:pt x="7147" y="3269"/>
                  <a:pt x="6976" y="3366"/>
                  <a:pt x="6806" y="3464"/>
                </a:cubicBezTo>
                <a:cubicBezTo>
                  <a:pt x="6440" y="3683"/>
                  <a:pt x="6123" y="3903"/>
                  <a:pt x="5806" y="4147"/>
                </a:cubicBezTo>
                <a:lnTo>
                  <a:pt x="5684" y="4220"/>
                </a:lnTo>
                <a:lnTo>
                  <a:pt x="5635" y="4244"/>
                </a:lnTo>
                <a:lnTo>
                  <a:pt x="5586" y="4293"/>
                </a:lnTo>
                <a:cubicBezTo>
                  <a:pt x="5562" y="4317"/>
                  <a:pt x="5537" y="4342"/>
                  <a:pt x="5513" y="4366"/>
                </a:cubicBezTo>
                <a:cubicBezTo>
                  <a:pt x="5440" y="4415"/>
                  <a:pt x="5391" y="4464"/>
                  <a:pt x="5342" y="4512"/>
                </a:cubicBezTo>
                <a:lnTo>
                  <a:pt x="5318" y="4610"/>
                </a:lnTo>
                <a:lnTo>
                  <a:pt x="5318" y="4634"/>
                </a:lnTo>
                <a:cubicBezTo>
                  <a:pt x="5293" y="4610"/>
                  <a:pt x="5293" y="4586"/>
                  <a:pt x="5293" y="4561"/>
                </a:cubicBezTo>
                <a:cubicBezTo>
                  <a:pt x="5269" y="4512"/>
                  <a:pt x="5269" y="4464"/>
                  <a:pt x="5245" y="4415"/>
                </a:cubicBezTo>
                <a:lnTo>
                  <a:pt x="5269" y="4415"/>
                </a:lnTo>
                <a:cubicBezTo>
                  <a:pt x="5245" y="4366"/>
                  <a:pt x="5245" y="4317"/>
                  <a:pt x="5245" y="4244"/>
                </a:cubicBezTo>
                <a:lnTo>
                  <a:pt x="5245" y="4122"/>
                </a:lnTo>
                <a:cubicBezTo>
                  <a:pt x="5245" y="4098"/>
                  <a:pt x="5245" y="4049"/>
                  <a:pt x="5245" y="4049"/>
                </a:cubicBezTo>
                <a:lnTo>
                  <a:pt x="5245" y="4025"/>
                </a:lnTo>
                <a:lnTo>
                  <a:pt x="5245" y="3951"/>
                </a:lnTo>
                <a:lnTo>
                  <a:pt x="5245" y="3805"/>
                </a:lnTo>
                <a:cubicBezTo>
                  <a:pt x="5245" y="3586"/>
                  <a:pt x="5293" y="3390"/>
                  <a:pt x="5293" y="3195"/>
                </a:cubicBezTo>
                <a:cubicBezTo>
                  <a:pt x="5342" y="2830"/>
                  <a:pt x="5367" y="2488"/>
                  <a:pt x="5391" y="2171"/>
                </a:cubicBezTo>
                <a:cubicBezTo>
                  <a:pt x="5440" y="1854"/>
                  <a:pt x="5464" y="1561"/>
                  <a:pt x="5488" y="1317"/>
                </a:cubicBezTo>
                <a:cubicBezTo>
                  <a:pt x="5513" y="1073"/>
                  <a:pt x="5513" y="903"/>
                  <a:pt x="5513" y="756"/>
                </a:cubicBezTo>
                <a:lnTo>
                  <a:pt x="5513" y="756"/>
                </a:lnTo>
                <a:lnTo>
                  <a:pt x="5488" y="903"/>
                </a:lnTo>
                <a:lnTo>
                  <a:pt x="5488" y="781"/>
                </a:lnTo>
                <a:cubicBezTo>
                  <a:pt x="5196" y="537"/>
                  <a:pt x="5220" y="464"/>
                  <a:pt x="5074" y="269"/>
                </a:cubicBezTo>
                <a:cubicBezTo>
                  <a:pt x="5069" y="278"/>
                  <a:pt x="5062" y="282"/>
                  <a:pt x="5051" y="282"/>
                </a:cubicBezTo>
                <a:cubicBezTo>
                  <a:pt x="5006" y="282"/>
                  <a:pt x="4914" y="202"/>
                  <a:pt x="4854" y="122"/>
                </a:cubicBezTo>
                <a:lnTo>
                  <a:pt x="4830" y="73"/>
                </a:lnTo>
                <a:lnTo>
                  <a:pt x="4781" y="73"/>
                </a:lnTo>
                <a:cubicBezTo>
                  <a:pt x="4659" y="49"/>
                  <a:pt x="4562" y="49"/>
                  <a:pt x="4440" y="49"/>
                </a:cubicBezTo>
                <a:lnTo>
                  <a:pt x="4196" y="49"/>
                </a:lnTo>
                <a:lnTo>
                  <a:pt x="3928" y="0"/>
                </a:lnTo>
                <a:close/>
                <a:moveTo>
                  <a:pt x="13513" y="13209"/>
                </a:moveTo>
                <a:cubicBezTo>
                  <a:pt x="13497" y="13237"/>
                  <a:pt x="13481" y="13265"/>
                  <a:pt x="13464" y="13293"/>
                </a:cubicBezTo>
                <a:cubicBezTo>
                  <a:pt x="13481" y="13267"/>
                  <a:pt x="13498" y="13239"/>
                  <a:pt x="13513" y="13209"/>
                </a:cubicBezTo>
                <a:close/>
              </a:path>
            </a:pathLst>
          </a:custGeom>
          <a:solidFill>
            <a:srgbClr val="F8A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31"/>
          <p:cNvGrpSpPr/>
          <p:nvPr/>
        </p:nvGrpSpPr>
        <p:grpSpPr>
          <a:xfrm>
            <a:off x="3918173" y="50019"/>
            <a:ext cx="1305871" cy="693059"/>
            <a:chOff x="238125" y="2760550"/>
            <a:chExt cx="528650" cy="280500"/>
          </a:xfrm>
        </p:grpSpPr>
        <p:sp>
          <p:nvSpPr>
            <p:cNvPr id="857" name="Google Shape;857;p31"/>
            <p:cNvSpPr/>
            <p:nvPr/>
          </p:nvSpPr>
          <p:spPr>
            <a:xfrm>
              <a:off x="274700" y="3020300"/>
              <a:ext cx="1850" cy="9150"/>
            </a:xfrm>
            <a:custGeom>
              <a:avLst/>
              <a:gdLst/>
              <a:ahLst/>
              <a:cxnLst/>
              <a:rect l="l" t="t" r="r" b="b"/>
              <a:pathLst>
                <a:path w="74" h="366" extrusionOk="0">
                  <a:moveTo>
                    <a:pt x="74" y="0"/>
                  </a:moveTo>
                  <a:cubicBezTo>
                    <a:pt x="25" y="122"/>
                    <a:pt x="0" y="244"/>
                    <a:pt x="0" y="366"/>
                  </a:cubicBezTo>
                  <a:cubicBezTo>
                    <a:pt x="49" y="244"/>
                    <a:pt x="74" y="122"/>
                    <a:pt x="74" y="0"/>
                  </a:cubicBez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277125" y="302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4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9" name="Google Shape;859;p31"/>
            <p:cNvGrpSpPr/>
            <p:nvPr/>
          </p:nvGrpSpPr>
          <p:grpSpPr>
            <a:xfrm>
              <a:off x="238125" y="2760550"/>
              <a:ext cx="528650" cy="279275"/>
              <a:chOff x="238125" y="2760550"/>
              <a:chExt cx="528650" cy="279275"/>
            </a:xfrm>
          </p:grpSpPr>
          <p:sp>
            <p:nvSpPr>
              <p:cNvPr id="860" name="Google Shape;860;p31"/>
              <p:cNvSpPr/>
              <p:nvPr/>
            </p:nvSpPr>
            <p:spPr>
              <a:xfrm>
                <a:off x="238125" y="2760550"/>
                <a:ext cx="52865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21146" h="11122" extrusionOk="0">
                    <a:moveTo>
                      <a:pt x="11622" y="1778"/>
                    </a:moveTo>
                    <a:lnTo>
                      <a:pt x="11622" y="1778"/>
                    </a:lnTo>
                    <a:cubicBezTo>
                      <a:pt x="11627" y="1780"/>
                      <a:pt x="11631" y="1781"/>
                      <a:pt x="11634" y="1781"/>
                    </a:cubicBezTo>
                    <a:cubicBezTo>
                      <a:pt x="11630" y="1780"/>
                      <a:pt x="11626" y="1779"/>
                      <a:pt x="11622" y="1778"/>
                    </a:cubicBezTo>
                    <a:close/>
                    <a:moveTo>
                      <a:pt x="15975" y="3512"/>
                    </a:moveTo>
                    <a:cubicBezTo>
                      <a:pt x="15975" y="3515"/>
                      <a:pt x="15978" y="3517"/>
                      <a:pt x="15983" y="3518"/>
                    </a:cubicBezTo>
                    <a:lnTo>
                      <a:pt x="15983" y="3518"/>
                    </a:lnTo>
                    <a:cubicBezTo>
                      <a:pt x="15980" y="3516"/>
                      <a:pt x="15978" y="3514"/>
                      <a:pt x="15975" y="3512"/>
                    </a:cubicBezTo>
                    <a:close/>
                    <a:moveTo>
                      <a:pt x="1524" y="10118"/>
                    </a:moveTo>
                    <a:cubicBezTo>
                      <a:pt x="1528" y="10118"/>
                      <a:pt x="1532" y="10119"/>
                      <a:pt x="1537" y="10122"/>
                    </a:cubicBezTo>
                    <a:lnTo>
                      <a:pt x="1508" y="10266"/>
                    </a:lnTo>
                    <a:lnTo>
                      <a:pt x="1508" y="10266"/>
                    </a:lnTo>
                    <a:cubicBezTo>
                      <a:pt x="1519" y="10173"/>
                      <a:pt x="1503" y="10118"/>
                      <a:pt x="1524" y="10118"/>
                    </a:cubicBezTo>
                    <a:close/>
                    <a:moveTo>
                      <a:pt x="10756" y="0"/>
                    </a:moveTo>
                    <a:lnTo>
                      <a:pt x="10756" y="0"/>
                    </a:lnTo>
                    <a:cubicBezTo>
                      <a:pt x="10902" y="24"/>
                      <a:pt x="10853" y="49"/>
                      <a:pt x="10731" y="49"/>
                    </a:cubicBezTo>
                    <a:cubicBezTo>
                      <a:pt x="10549" y="24"/>
                      <a:pt x="10451" y="18"/>
                      <a:pt x="10399" y="18"/>
                    </a:cubicBezTo>
                    <a:cubicBezTo>
                      <a:pt x="10347" y="18"/>
                      <a:pt x="10341" y="24"/>
                      <a:pt x="10341" y="24"/>
                    </a:cubicBezTo>
                    <a:lnTo>
                      <a:pt x="9927" y="24"/>
                    </a:lnTo>
                    <a:cubicBezTo>
                      <a:pt x="9024" y="24"/>
                      <a:pt x="8146" y="171"/>
                      <a:pt x="7317" y="463"/>
                    </a:cubicBezTo>
                    <a:cubicBezTo>
                      <a:pt x="6512" y="756"/>
                      <a:pt x="5756" y="1146"/>
                      <a:pt x="5073" y="1634"/>
                    </a:cubicBezTo>
                    <a:cubicBezTo>
                      <a:pt x="4757" y="1926"/>
                      <a:pt x="4319" y="2243"/>
                      <a:pt x="4050" y="2535"/>
                    </a:cubicBezTo>
                    <a:lnTo>
                      <a:pt x="4050" y="2535"/>
                    </a:lnTo>
                    <a:cubicBezTo>
                      <a:pt x="3877" y="2706"/>
                      <a:pt x="3369" y="3198"/>
                      <a:pt x="2927" y="3756"/>
                    </a:cubicBezTo>
                    <a:cubicBezTo>
                      <a:pt x="2537" y="4195"/>
                      <a:pt x="2195" y="4658"/>
                      <a:pt x="1902" y="5171"/>
                    </a:cubicBezTo>
                    <a:lnTo>
                      <a:pt x="1951" y="5097"/>
                    </a:lnTo>
                    <a:lnTo>
                      <a:pt x="1951" y="5097"/>
                    </a:lnTo>
                    <a:cubicBezTo>
                      <a:pt x="1829" y="5317"/>
                      <a:pt x="1683" y="5536"/>
                      <a:pt x="1512" y="5707"/>
                    </a:cubicBezTo>
                    <a:cubicBezTo>
                      <a:pt x="1610" y="5707"/>
                      <a:pt x="1463" y="6049"/>
                      <a:pt x="1390" y="6171"/>
                    </a:cubicBezTo>
                    <a:cubicBezTo>
                      <a:pt x="1341" y="6268"/>
                      <a:pt x="1268" y="6439"/>
                      <a:pt x="1219" y="6634"/>
                    </a:cubicBezTo>
                    <a:cubicBezTo>
                      <a:pt x="1146" y="6805"/>
                      <a:pt x="1073" y="7024"/>
                      <a:pt x="1000" y="7171"/>
                    </a:cubicBezTo>
                    <a:lnTo>
                      <a:pt x="976" y="7146"/>
                    </a:lnTo>
                    <a:cubicBezTo>
                      <a:pt x="902" y="7439"/>
                      <a:pt x="683" y="7975"/>
                      <a:pt x="634" y="8171"/>
                    </a:cubicBezTo>
                    <a:cubicBezTo>
                      <a:pt x="390" y="8780"/>
                      <a:pt x="220" y="9390"/>
                      <a:pt x="146" y="10049"/>
                    </a:cubicBezTo>
                    <a:cubicBezTo>
                      <a:pt x="146" y="10049"/>
                      <a:pt x="98" y="10146"/>
                      <a:pt x="73" y="10244"/>
                    </a:cubicBezTo>
                    <a:lnTo>
                      <a:pt x="24" y="10390"/>
                    </a:lnTo>
                    <a:lnTo>
                      <a:pt x="0" y="10463"/>
                    </a:lnTo>
                    <a:lnTo>
                      <a:pt x="0" y="10536"/>
                    </a:lnTo>
                    <a:cubicBezTo>
                      <a:pt x="195" y="10658"/>
                      <a:pt x="390" y="10756"/>
                      <a:pt x="610" y="10805"/>
                    </a:cubicBezTo>
                    <a:cubicBezTo>
                      <a:pt x="691" y="10836"/>
                      <a:pt x="776" y="10851"/>
                      <a:pt x="859" y="10851"/>
                    </a:cubicBezTo>
                    <a:cubicBezTo>
                      <a:pt x="1102" y="10851"/>
                      <a:pt x="1336" y="10723"/>
                      <a:pt x="1463" y="10488"/>
                    </a:cubicBezTo>
                    <a:lnTo>
                      <a:pt x="1488" y="10512"/>
                    </a:lnTo>
                    <a:cubicBezTo>
                      <a:pt x="1488" y="10488"/>
                      <a:pt x="1488" y="10463"/>
                      <a:pt x="1488" y="10439"/>
                    </a:cubicBezTo>
                    <a:lnTo>
                      <a:pt x="1488" y="10366"/>
                    </a:lnTo>
                    <a:cubicBezTo>
                      <a:pt x="1491" y="10356"/>
                      <a:pt x="1493" y="10346"/>
                      <a:pt x="1495" y="10337"/>
                    </a:cubicBezTo>
                    <a:lnTo>
                      <a:pt x="1495" y="10337"/>
                    </a:lnTo>
                    <a:cubicBezTo>
                      <a:pt x="1509" y="10287"/>
                      <a:pt x="1518" y="10268"/>
                      <a:pt x="1524" y="10268"/>
                    </a:cubicBezTo>
                    <a:cubicBezTo>
                      <a:pt x="1537" y="10268"/>
                      <a:pt x="1537" y="10344"/>
                      <a:pt x="1537" y="10390"/>
                    </a:cubicBezTo>
                    <a:cubicBezTo>
                      <a:pt x="1561" y="10317"/>
                      <a:pt x="1561" y="10244"/>
                      <a:pt x="1585" y="10171"/>
                    </a:cubicBezTo>
                    <a:cubicBezTo>
                      <a:pt x="1585" y="10166"/>
                      <a:pt x="1584" y="10164"/>
                      <a:pt x="1583" y="10164"/>
                    </a:cubicBezTo>
                    <a:cubicBezTo>
                      <a:pt x="1577" y="10164"/>
                      <a:pt x="1561" y="10200"/>
                      <a:pt x="1561" y="10219"/>
                    </a:cubicBezTo>
                    <a:cubicBezTo>
                      <a:pt x="1537" y="10097"/>
                      <a:pt x="1561" y="10000"/>
                      <a:pt x="1585" y="9878"/>
                    </a:cubicBezTo>
                    <a:cubicBezTo>
                      <a:pt x="1634" y="9683"/>
                      <a:pt x="1634" y="9878"/>
                      <a:pt x="1683" y="9658"/>
                    </a:cubicBezTo>
                    <a:cubicBezTo>
                      <a:pt x="1976" y="8536"/>
                      <a:pt x="2415" y="7463"/>
                      <a:pt x="3000" y="6488"/>
                    </a:cubicBezTo>
                    <a:cubicBezTo>
                      <a:pt x="3024" y="6488"/>
                      <a:pt x="3000" y="6488"/>
                      <a:pt x="3000" y="6512"/>
                    </a:cubicBezTo>
                    <a:cubicBezTo>
                      <a:pt x="3073" y="6366"/>
                      <a:pt x="3146" y="6219"/>
                      <a:pt x="3244" y="6073"/>
                    </a:cubicBezTo>
                    <a:cubicBezTo>
                      <a:pt x="3317" y="5927"/>
                      <a:pt x="3415" y="5805"/>
                      <a:pt x="3488" y="5658"/>
                    </a:cubicBezTo>
                    <a:cubicBezTo>
                      <a:pt x="3512" y="5610"/>
                      <a:pt x="3561" y="5585"/>
                      <a:pt x="3610" y="5561"/>
                    </a:cubicBezTo>
                    <a:cubicBezTo>
                      <a:pt x="3585" y="5561"/>
                      <a:pt x="3658" y="5488"/>
                      <a:pt x="3732" y="5341"/>
                    </a:cubicBezTo>
                    <a:cubicBezTo>
                      <a:pt x="3829" y="5219"/>
                      <a:pt x="3951" y="5024"/>
                      <a:pt x="4097" y="4854"/>
                    </a:cubicBezTo>
                    <a:cubicBezTo>
                      <a:pt x="4244" y="4683"/>
                      <a:pt x="4390" y="4512"/>
                      <a:pt x="4512" y="4366"/>
                    </a:cubicBezTo>
                    <a:cubicBezTo>
                      <a:pt x="4610" y="4244"/>
                      <a:pt x="4707" y="4171"/>
                      <a:pt x="4707" y="4146"/>
                    </a:cubicBezTo>
                    <a:lnTo>
                      <a:pt x="4683" y="4098"/>
                    </a:lnTo>
                    <a:cubicBezTo>
                      <a:pt x="4927" y="3854"/>
                      <a:pt x="4805" y="4073"/>
                      <a:pt x="5000" y="3829"/>
                    </a:cubicBezTo>
                    <a:cubicBezTo>
                      <a:pt x="5049" y="3732"/>
                      <a:pt x="5122" y="3658"/>
                      <a:pt x="5219" y="3585"/>
                    </a:cubicBezTo>
                    <a:cubicBezTo>
                      <a:pt x="5317" y="3537"/>
                      <a:pt x="5390" y="3463"/>
                      <a:pt x="5463" y="3366"/>
                    </a:cubicBezTo>
                    <a:cubicBezTo>
                      <a:pt x="5463" y="3366"/>
                      <a:pt x="5553" y="3312"/>
                      <a:pt x="5578" y="3312"/>
                    </a:cubicBezTo>
                    <a:cubicBezTo>
                      <a:pt x="5583" y="3312"/>
                      <a:pt x="5585" y="3314"/>
                      <a:pt x="5585" y="3317"/>
                    </a:cubicBezTo>
                    <a:cubicBezTo>
                      <a:pt x="5585" y="3244"/>
                      <a:pt x="5707" y="3195"/>
                      <a:pt x="5780" y="3122"/>
                    </a:cubicBezTo>
                    <a:cubicBezTo>
                      <a:pt x="5780" y="3114"/>
                      <a:pt x="5775" y="3111"/>
                      <a:pt x="5767" y="3111"/>
                    </a:cubicBezTo>
                    <a:cubicBezTo>
                      <a:pt x="5751" y="3111"/>
                      <a:pt x="5723" y="3122"/>
                      <a:pt x="5707" y="3122"/>
                    </a:cubicBezTo>
                    <a:lnTo>
                      <a:pt x="5780" y="3049"/>
                    </a:lnTo>
                    <a:lnTo>
                      <a:pt x="5878" y="2976"/>
                    </a:lnTo>
                    <a:cubicBezTo>
                      <a:pt x="5905" y="2967"/>
                      <a:pt x="5925" y="2961"/>
                      <a:pt x="5937" y="2961"/>
                    </a:cubicBezTo>
                    <a:cubicBezTo>
                      <a:pt x="5959" y="2961"/>
                      <a:pt x="5958" y="2978"/>
                      <a:pt x="5927" y="3024"/>
                    </a:cubicBezTo>
                    <a:lnTo>
                      <a:pt x="6171" y="2829"/>
                    </a:lnTo>
                    <a:lnTo>
                      <a:pt x="6561" y="2585"/>
                    </a:lnTo>
                    <a:cubicBezTo>
                      <a:pt x="6902" y="2390"/>
                      <a:pt x="7268" y="2220"/>
                      <a:pt x="7634" y="2073"/>
                    </a:cubicBezTo>
                    <a:cubicBezTo>
                      <a:pt x="7975" y="1927"/>
                      <a:pt x="8341" y="1829"/>
                      <a:pt x="8732" y="1756"/>
                    </a:cubicBezTo>
                    <a:cubicBezTo>
                      <a:pt x="8878" y="1707"/>
                      <a:pt x="9024" y="1707"/>
                      <a:pt x="9171" y="1683"/>
                    </a:cubicBezTo>
                    <a:lnTo>
                      <a:pt x="9463" y="1659"/>
                    </a:lnTo>
                    <a:cubicBezTo>
                      <a:pt x="9390" y="1634"/>
                      <a:pt x="9219" y="1659"/>
                      <a:pt x="9146" y="1610"/>
                    </a:cubicBezTo>
                    <a:cubicBezTo>
                      <a:pt x="9219" y="1585"/>
                      <a:pt x="9274" y="1585"/>
                      <a:pt x="9320" y="1585"/>
                    </a:cubicBezTo>
                    <a:cubicBezTo>
                      <a:pt x="9366" y="1585"/>
                      <a:pt x="9402" y="1585"/>
                      <a:pt x="9439" y="1561"/>
                    </a:cubicBezTo>
                    <a:cubicBezTo>
                      <a:pt x="9488" y="1610"/>
                      <a:pt x="9561" y="1610"/>
                      <a:pt x="9658" y="1610"/>
                    </a:cubicBezTo>
                    <a:cubicBezTo>
                      <a:pt x="9732" y="1610"/>
                      <a:pt x="9829" y="1634"/>
                      <a:pt x="9902" y="1659"/>
                    </a:cubicBezTo>
                    <a:lnTo>
                      <a:pt x="9951" y="1610"/>
                    </a:lnTo>
                    <a:lnTo>
                      <a:pt x="10024" y="1659"/>
                    </a:lnTo>
                    <a:lnTo>
                      <a:pt x="10488" y="1659"/>
                    </a:lnTo>
                    <a:lnTo>
                      <a:pt x="10853" y="1707"/>
                    </a:lnTo>
                    <a:cubicBezTo>
                      <a:pt x="11117" y="1707"/>
                      <a:pt x="11381" y="1731"/>
                      <a:pt x="11622" y="1778"/>
                    </a:cubicBezTo>
                    <a:lnTo>
                      <a:pt x="11622" y="1778"/>
                    </a:lnTo>
                    <a:cubicBezTo>
                      <a:pt x="11593" y="1769"/>
                      <a:pt x="11549" y="1732"/>
                      <a:pt x="11634" y="1732"/>
                    </a:cubicBezTo>
                    <a:cubicBezTo>
                      <a:pt x="11634" y="1781"/>
                      <a:pt x="11902" y="1732"/>
                      <a:pt x="11951" y="1805"/>
                    </a:cubicBezTo>
                    <a:cubicBezTo>
                      <a:pt x="12016" y="1805"/>
                      <a:pt x="12168" y="1848"/>
                      <a:pt x="12233" y="1848"/>
                    </a:cubicBezTo>
                    <a:cubicBezTo>
                      <a:pt x="12265" y="1848"/>
                      <a:pt x="12276" y="1837"/>
                      <a:pt x="12244" y="1805"/>
                    </a:cubicBezTo>
                    <a:lnTo>
                      <a:pt x="12244" y="1805"/>
                    </a:lnTo>
                    <a:cubicBezTo>
                      <a:pt x="12292" y="1829"/>
                      <a:pt x="12366" y="1854"/>
                      <a:pt x="12414" y="1878"/>
                    </a:cubicBezTo>
                    <a:cubicBezTo>
                      <a:pt x="12463" y="1902"/>
                      <a:pt x="12488" y="1902"/>
                      <a:pt x="12414" y="1902"/>
                    </a:cubicBezTo>
                    <a:cubicBezTo>
                      <a:pt x="12488" y="1927"/>
                      <a:pt x="12561" y="1951"/>
                      <a:pt x="12658" y="1976"/>
                    </a:cubicBezTo>
                    <a:lnTo>
                      <a:pt x="12536" y="1927"/>
                    </a:lnTo>
                    <a:lnTo>
                      <a:pt x="12536" y="1927"/>
                    </a:lnTo>
                    <a:cubicBezTo>
                      <a:pt x="12683" y="1951"/>
                      <a:pt x="12805" y="2000"/>
                      <a:pt x="12902" y="2024"/>
                    </a:cubicBezTo>
                    <a:cubicBezTo>
                      <a:pt x="13024" y="2073"/>
                      <a:pt x="13122" y="2098"/>
                      <a:pt x="13219" y="2098"/>
                    </a:cubicBezTo>
                    <a:lnTo>
                      <a:pt x="13122" y="2049"/>
                    </a:lnTo>
                    <a:lnTo>
                      <a:pt x="13122" y="2049"/>
                    </a:lnTo>
                    <a:cubicBezTo>
                      <a:pt x="13292" y="2098"/>
                      <a:pt x="13439" y="2146"/>
                      <a:pt x="13488" y="2220"/>
                    </a:cubicBezTo>
                    <a:lnTo>
                      <a:pt x="13414" y="2195"/>
                    </a:lnTo>
                    <a:lnTo>
                      <a:pt x="13317" y="2195"/>
                    </a:lnTo>
                    <a:cubicBezTo>
                      <a:pt x="13463" y="2220"/>
                      <a:pt x="13561" y="2268"/>
                      <a:pt x="13683" y="2317"/>
                    </a:cubicBezTo>
                    <a:cubicBezTo>
                      <a:pt x="13805" y="2366"/>
                      <a:pt x="13902" y="2390"/>
                      <a:pt x="14024" y="2439"/>
                    </a:cubicBezTo>
                    <a:lnTo>
                      <a:pt x="13902" y="2415"/>
                    </a:lnTo>
                    <a:lnTo>
                      <a:pt x="13902" y="2415"/>
                    </a:lnTo>
                    <a:cubicBezTo>
                      <a:pt x="13975" y="2439"/>
                      <a:pt x="14146" y="2488"/>
                      <a:pt x="14341" y="2585"/>
                    </a:cubicBezTo>
                    <a:cubicBezTo>
                      <a:pt x="14439" y="2610"/>
                      <a:pt x="14561" y="2683"/>
                      <a:pt x="14658" y="2732"/>
                    </a:cubicBezTo>
                    <a:cubicBezTo>
                      <a:pt x="14780" y="2780"/>
                      <a:pt x="14878" y="2829"/>
                      <a:pt x="15000" y="2902"/>
                    </a:cubicBezTo>
                    <a:cubicBezTo>
                      <a:pt x="15219" y="3024"/>
                      <a:pt x="15439" y="3146"/>
                      <a:pt x="15634" y="3268"/>
                    </a:cubicBezTo>
                    <a:cubicBezTo>
                      <a:pt x="15805" y="3366"/>
                      <a:pt x="15926" y="3463"/>
                      <a:pt x="16024" y="3512"/>
                    </a:cubicBezTo>
                    <a:lnTo>
                      <a:pt x="15926" y="3390"/>
                    </a:lnTo>
                    <a:lnTo>
                      <a:pt x="16048" y="3439"/>
                    </a:lnTo>
                    <a:cubicBezTo>
                      <a:pt x="16094" y="3462"/>
                      <a:pt x="16118" y="3485"/>
                      <a:pt x="16161" y="3507"/>
                    </a:cubicBezTo>
                    <a:lnTo>
                      <a:pt x="16161" y="3507"/>
                    </a:lnTo>
                    <a:cubicBezTo>
                      <a:pt x="16155" y="3506"/>
                      <a:pt x="16147" y="3505"/>
                      <a:pt x="16138" y="3505"/>
                    </a:cubicBezTo>
                    <a:cubicBezTo>
                      <a:pt x="16097" y="3505"/>
                      <a:pt x="16029" y="3519"/>
                      <a:pt x="15995" y="3519"/>
                    </a:cubicBezTo>
                    <a:cubicBezTo>
                      <a:pt x="15990" y="3519"/>
                      <a:pt x="15986" y="3519"/>
                      <a:pt x="15983" y="3518"/>
                    </a:cubicBezTo>
                    <a:lnTo>
                      <a:pt x="15983" y="3518"/>
                    </a:lnTo>
                    <a:cubicBezTo>
                      <a:pt x="16516" y="3956"/>
                      <a:pt x="16977" y="4441"/>
                      <a:pt x="17390" y="4976"/>
                    </a:cubicBezTo>
                    <a:cubicBezTo>
                      <a:pt x="17804" y="5488"/>
                      <a:pt x="18170" y="6073"/>
                      <a:pt x="18439" y="6683"/>
                    </a:cubicBezTo>
                    <a:cubicBezTo>
                      <a:pt x="18471" y="6770"/>
                      <a:pt x="18470" y="6794"/>
                      <a:pt x="18456" y="6794"/>
                    </a:cubicBezTo>
                    <a:cubicBezTo>
                      <a:pt x="18440" y="6794"/>
                      <a:pt x="18403" y="6756"/>
                      <a:pt x="18390" y="6756"/>
                    </a:cubicBezTo>
                    <a:cubicBezTo>
                      <a:pt x="18512" y="6975"/>
                      <a:pt x="18487" y="6829"/>
                      <a:pt x="18561" y="7024"/>
                    </a:cubicBezTo>
                    <a:cubicBezTo>
                      <a:pt x="18568" y="7047"/>
                      <a:pt x="18569" y="7056"/>
                      <a:pt x="18565" y="7056"/>
                    </a:cubicBezTo>
                    <a:cubicBezTo>
                      <a:pt x="18556" y="7056"/>
                      <a:pt x="18528" y="7017"/>
                      <a:pt x="18512" y="7000"/>
                    </a:cubicBezTo>
                    <a:lnTo>
                      <a:pt x="18512" y="7000"/>
                    </a:lnTo>
                    <a:cubicBezTo>
                      <a:pt x="18561" y="7097"/>
                      <a:pt x="18585" y="7171"/>
                      <a:pt x="18609" y="7171"/>
                    </a:cubicBezTo>
                    <a:cubicBezTo>
                      <a:pt x="18561" y="7049"/>
                      <a:pt x="18634" y="7097"/>
                      <a:pt x="18658" y="7024"/>
                    </a:cubicBezTo>
                    <a:lnTo>
                      <a:pt x="18707" y="7171"/>
                    </a:lnTo>
                    <a:cubicBezTo>
                      <a:pt x="18731" y="7219"/>
                      <a:pt x="18756" y="7293"/>
                      <a:pt x="18756" y="7293"/>
                    </a:cubicBezTo>
                    <a:lnTo>
                      <a:pt x="18731" y="7293"/>
                    </a:lnTo>
                    <a:cubicBezTo>
                      <a:pt x="18829" y="7414"/>
                      <a:pt x="18902" y="7536"/>
                      <a:pt x="18951" y="7683"/>
                    </a:cubicBezTo>
                    <a:cubicBezTo>
                      <a:pt x="19122" y="8146"/>
                      <a:pt x="19243" y="8634"/>
                      <a:pt x="19365" y="9122"/>
                    </a:cubicBezTo>
                    <a:cubicBezTo>
                      <a:pt x="19341" y="9122"/>
                      <a:pt x="19317" y="9024"/>
                      <a:pt x="19268" y="8927"/>
                    </a:cubicBezTo>
                    <a:lnTo>
                      <a:pt x="19268" y="8927"/>
                    </a:lnTo>
                    <a:cubicBezTo>
                      <a:pt x="19292" y="9000"/>
                      <a:pt x="19317" y="9073"/>
                      <a:pt x="19317" y="9146"/>
                    </a:cubicBezTo>
                    <a:cubicBezTo>
                      <a:pt x="19317" y="9126"/>
                      <a:pt x="19319" y="9118"/>
                      <a:pt x="19322" y="9118"/>
                    </a:cubicBezTo>
                    <a:cubicBezTo>
                      <a:pt x="19336" y="9118"/>
                      <a:pt x="19374" y="9263"/>
                      <a:pt x="19386" y="9263"/>
                    </a:cubicBezTo>
                    <a:cubicBezTo>
                      <a:pt x="19388" y="9263"/>
                      <a:pt x="19390" y="9257"/>
                      <a:pt x="19390" y="9244"/>
                    </a:cubicBezTo>
                    <a:cubicBezTo>
                      <a:pt x="19536" y="9585"/>
                      <a:pt x="19536" y="10049"/>
                      <a:pt x="19658" y="10341"/>
                    </a:cubicBezTo>
                    <a:cubicBezTo>
                      <a:pt x="19683" y="10341"/>
                      <a:pt x="20024" y="10488"/>
                      <a:pt x="20390" y="10610"/>
                    </a:cubicBezTo>
                    <a:cubicBezTo>
                      <a:pt x="20715" y="10749"/>
                      <a:pt x="21039" y="10866"/>
                      <a:pt x="21112" y="10877"/>
                    </a:cubicBezTo>
                    <a:lnTo>
                      <a:pt x="21112" y="10877"/>
                    </a:lnTo>
                    <a:cubicBezTo>
                      <a:pt x="21109" y="10846"/>
                      <a:pt x="21104" y="10814"/>
                      <a:pt x="21097" y="10780"/>
                    </a:cubicBezTo>
                    <a:lnTo>
                      <a:pt x="21048" y="10780"/>
                    </a:lnTo>
                    <a:cubicBezTo>
                      <a:pt x="21000" y="10536"/>
                      <a:pt x="21073" y="10707"/>
                      <a:pt x="21048" y="10463"/>
                    </a:cubicBezTo>
                    <a:cubicBezTo>
                      <a:pt x="21097" y="10463"/>
                      <a:pt x="21122" y="10683"/>
                      <a:pt x="21146" y="10878"/>
                    </a:cubicBezTo>
                    <a:cubicBezTo>
                      <a:pt x="21146" y="10731"/>
                      <a:pt x="21146" y="10585"/>
                      <a:pt x="21097" y="10439"/>
                    </a:cubicBezTo>
                    <a:cubicBezTo>
                      <a:pt x="21097" y="10268"/>
                      <a:pt x="21146" y="10439"/>
                      <a:pt x="21122" y="10244"/>
                    </a:cubicBezTo>
                    <a:cubicBezTo>
                      <a:pt x="21073" y="10073"/>
                      <a:pt x="21048" y="9902"/>
                      <a:pt x="21048" y="9732"/>
                    </a:cubicBezTo>
                    <a:cubicBezTo>
                      <a:pt x="21000" y="9317"/>
                      <a:pt x="20853" y="9122"/>
                      <a:pt x="20804" y="8732"/>
                    </a:cubicBezTo>
                    <a:lnTo>
                      <a:pt x="20804" y="8732"/>
                    </a:lnTo>
                    <a:lnTo>
                      <a:pt x="20829" y="8780"/>
                    </a:lnTo>
                    <a:cubicBezTo>
                      <a:pt x="20829" y="8634"/>
                      <a:pt x="20731" y="8390"/>
                      <a:pt x="20682" y="8146"/>
                    </a:cubicBezTo>
                    <a:cubicBezTo>
                      <a:pt x="20682" y="8188"/>
                      <a:pt x="20682" y="8231"/>
                      <a:pt x="20673" y="8231"/>
                    </a:cubicBezTo>
                    <a:cubicBezTo>
                      <a:pt x="20666" y="8231"/>
                      <a:pt x="20654" y="8208"/>
                      <a:pt x="20634" y="8146"/>
                    </a:cubicBezTo>
                    <a:cubicBezTo>
                      <a:pt x="20585" y="7878"/>
                      <a:pt x="20512" y="7707"/>
                      <a:pt x="20463" y="7488"/>
                    </a:cubicBezTo>
                    <a:lnTo>
                      <a:pt x="20414" y="7414"/>
                    </a:lnTo>
                    <a:cubicBezTo>
                      <a:pt x="20390" y="7366"/>
                      <a:pt x="20365" y="7317"/>
                      <a:pt x="20365" y="7317"/>
                    </a:cubicBezTo>
                    <a:cubicBezTo>
                      <a:pt x="20048" y="6390"/>
                      <a:pt x="19609" y="5512"/>
                      <a:pt x="19073" y="4707"/>
                    </a:cubicBezTo>
                    <a:cubicBezTo>
                      <a:pt x="18756" y="4219"/>
                      <a:pt x="18390" y="3756"/>
                      <a:pt x="18000" y="3341"/>
                    </a:cubicBezTo>
                    <a:cubicBezTo>
                      <a:pt x="17707" y="3024"/>
                      <a:pt x="17414" y="2756"/>
                      <a:pt x="17122" y="2512"/>
                    </a:cubicBezTo>
                    <a:lnTo>
                      <a:pt x="17146" y="2512"/>
                    </a:lnTo>
                    <a:cubicBezTo>
                      <a:pt x="16780" y="2220"/>
                      <a:pt x="16414" y="1951"/>
                      <a:pt x="16024" y="1707"/>
                    </a:cubicBezTo>
                    <a:cubicBezTo>
                      <a:pt x="15536" y="1390"/>
                      <a:pt x="15048" y="1146"/>
                      <a:pt x="14512" y="927"/>
                    </a:cubicBezTo>
                    <a:cubicBezTo>
                      <a:pt x="13561" y="512"/>
                      <a:pt x="12561" y="268"/>
                      <a:pt x="11561" y="146"/>
                    </a:cubicBezTo>
                    <a:cubicBezTo>
                      <a:pt x="11292" y="73"/>
                      <a:pt x="11024" y="24"/>
                      <a:pt x="10756" y="0"/>
                    </a:cubicBezTo>
                    <a:close/>
                    <a:moveTo>
                      <a:pt x="21112" y="10877"/>
                    </a:moveTo>
                    <a:cubicBezTo>
                      <a:pt x="21122" y="10958"/>
                      <a:pt x="21122" y="11034"/>
                      <a:pt x="21122" y="11122"/>
                    </a:cubicBezTo>
                    <a:cubicBezTo>
                      <a:pt x="21122" y="11049"/>
                      <a:pt x="21122" y="10951"/>
                      <a:pt x="21122" y="10878"/>
                    </a:cubicBezTo>
                    <a:cubicBezTo>
                      <a:pt x="21119" y="10878"/>
                      <a:pt x="21116" y="10878"/>
                      <a:pt x="21112" y="10877"/>
                    </a:cubicBezTo>
                    <a:close/>
                  </a:path>
                </a:pathLst>
              </a:custGeom>
              <a:solidFill>
                <a:srgbClr val="E765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1"/>
              <p:cNvSpPr/>
              <p:nvPr/>
            </p:nvSpPr>
            <p:spPr>
              <a:xfrm>
                <a:off x="338100" y="3028825"/>
                <a:ext cx="2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9" extrusionOk="0">
                    <a:moveTo>
                      <a:pt x="98" y="0"/>
                    </a:moveTo>
                    <a:cubicBezTo>
                      <a:pt x="50" y="74"/>
                      <a:pt x="1" y="171"/>
                      <a:pt x="1" y="269"/>
                    </a:cubicBezTo>
                    <a:cubicBezTo>
                      <a:pt x="50" y="196"/>
                      <a:pt x="74" y="98"/>
                      <a:pt x="98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>
                <a:off x="340550" y="3028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1"/>
              <p:cNvSpPr/>
              <p:nvPr/>
            </p:nvSpPr>
            <p:spPr>
              <a:xfrm>
                <a:off x="302750" y="2832500"/>
                <a:ext cx="39880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5952" h="8293" extrusionOk="0">
                    <a:moveTo>
                      <a:pt x="8594" y="1702"/>
                    </a:moveTo>
                    <a:cubicBezTo>
                      <a:pt x="8599" y="1705"/>
                      <a:pt x="8605" y="1707"/>
                      <a:pt x="8610" y="1707"/>
                    </a:cubicBezTo>
                    <a:cubicBezTo>
                      <a:pt x="8604" y="1705"/>
                      <a:pt x="8599" y="1704"/>
                      <a:pt x="8594" y="1702"/>
                    </a:cubicBezTo>
                    <a:close/>
                    <a:moveTo>
                      <a:pt x="4624" y="2600"/>
                    </a:moveTo>
                    <a:cubicBezTo>
                      <a:pt x="4619" y="2604"/>
                      <a:pt x="4614" y="2607"/>
                      <a:pt x="4610" y="2610"/>
                    </a:cubicBezTo>
                    <a:cubicBezTo>
                      <a:pt x="4616" y="2607"/>
                      <a:pt x="4621" y="2603"/>
                      <a:pt x="4624" y="2600"/>
                    </a:cubicBezTo>
                    <a:close/>
                    <a:moveTo>
                      <a:pt x="11683" y="2951"/>
                    </a:moveTo>
                    <a:cubicBezTo>
                      <a:pt x="11683" y="2954"/>
                      <a:pt x="11685" y="2956"/>
                      <a:pt x="11690" y="2956"/>
                    </a:cubicBezTo>
                    <a:lnTo>
                      <a:pt x="11690" y="2956"/>
                    </a:lnTo>
                    <a:cubicBezTo>
                      <a:pt x="11687" y="2954"/>
                      <a:pt x="11685" y="2953"/>
                      <a:pt x="11683" y="2951"/>
                    </a:cubicBezTo>
                    <a:close/>
                    <a:moveTo>
                      <a:pt x="1415" y="3829"/>
                    </a:moveTo>
                    <a:lnTo>
                      <a:pt x="1391" y="3878"/>
                    </a:lnTo>
                    <a:lnTo>
                      <a:pt x="1391" y="3878"/>
                    </a:lnTo>
                    <a:cubicBezTo>
                      <a:pt x="1398" y="3862"/>
                      <a:pt x="1406" y="3847"/>
                      <a:pt x="1414" y="3831"/>
                    </a:cubicBezTo>
                    <a:lnTo>
                      <a:pt x="1414" y="3831"/>
                    </a:lnTo>
                    <a:cubicBezTo>
                      <a:pt x="1414" y="3830"/>
                      <a:pt x="1415" y="3830"/>
                      <a:pt x="1415" y="3829"/>
                    </a:cubicBezTo>
                    <a:close/>
                    <a:moveTo>
                      <a:pt x="2596" y="5025"/>
                    </a:moveTo>
                    <a:cubicBezTo>
                      <a:pt x="2595" y="5026"/>
                      <a:pt x="2595" y="5027"/>
                      <a:pt x="2594" y="5028"/>
                    </a:cubicBezTo>
                    <a:lnTo>
                      <a:pt x="2594" y="5028"/>
                    </a:lnTo>
                    <a:cubicBezTo>
                      <a:pt x="2596" y="5026"/>
                      <a:pt x="2597" y="5025"/>
                      <a:pt x="2596" y="5025"/>
                    </a:cubicBezTo>
                    <a:close/>
                    <a:moveTo>
                      <a:pt x="2594" y="5028"/>
                    </a:moveTo>
                    <a:cubicBezTo>
                      <a:pt x="2591" y="5031"/>
                      <a:pt x="2586" y="5037"/>
                      <a:pt x="2586" y="5049"/>
                    </a:cubicBezTo>
                    <a:cubicBezTo>
                      <a:pt x="2588" y="5042"/>
                      <a:pt x="2591" y="5035"/>
                      <a:pt x="2594" y="5028"/>
                    </a:cubicBezTo>
                    <a:close/>
                    <a:moveTo>
                      <a:pt x="1505" y="7629"/>
                    </a:moveTo>
                    <a:cubicBezTo>
                      <a:pt x="1507" y="7629"/>
                      <a:pt x="1509" y="7631"/>
                      <a:pt x="1512" y="7634"/>
                    </a:cubicBezTo>
                    <a:lnTo>
                      <a:pt x="1499" y="7728"/>
                    </a:lnTo>
                    <a:lnTo>
                      <a:pt x="1499" y="7728"/>
                    </a:lnTo>
                    <a:cubicBezTo>
                      <a:pt x="1502" y="7664"/>
                      <a:pt x="1497" y="7629"/>
                      <a:pt x="1505" y="7629"/>
                    </a:cubicBezTo>
                    <a:close/>
                    <a:moveTo>
                      <a:pt x="8000" y="0"/>
                    </a:moveTo>
                    <a:cubicBezTo>
                      <a:pt x="8098" y="0"/>
                      <a:pt x="8049" y="24"/>
                      <a:pt x="7976" y="24"/>
                    </a:cubicBezTo>
                    <a:cubicBezTo>
                      <a:pt x="7878" y="16"/>
                      <a:pt x="7813" y="14"/>
                      <a:pt x="7770" y="14"/>
                    </a:cubicBezTo>
                    <a:cubicBezTo>
                      <a:pt x="7683" y="14"/>
                      <a:pt x="7683" y="24"/>
                      <a:pt x="7683" y="24"/>
                    </a:cubicBezTo>
                    <a:cubicBezTo>
                      <a:pt x="7683" y="24"/>
                      <a:pt x="7659" y="49"/>
                      <a:pt x="7366" y="73"/>
                    </a:cubicBezTo>
                    <a:cubicBezTo>
                      <a:pt x="7195" y="73"/>
                      <a:pt x="6927" y="98"/>
                      <a:pt x="6586" y="146"/>
                    </a:cubicBezTo>
                    <a:cubicBezTo>
                      <a:pt x="6415" y="171"/>
                      <a:pt x="6220" y="220"/>
                      <a:pt x="6025" y="244"/>
                    </a:cubicBezTo>
                    <a:lnTo>
                      <a:pt x="5439" y="415"/>
                    </a:lnTo>
                    <a:lnTo>
                      <a:pt x="4903" y="634"/>
                    </a:lnTo>
                    <a:cubicBezTo>
                      <a:pt x="4708" y="707"/>
                      <a:pt x="4561" y="780"/>
                      <a:pt x="4415" y="854"/>
                    </a:cubicBezTo>
                    <a:cubicBezTo>
                      <a:pt x="4269" y="927"/>
                      <a:pt x="4147" y="1000"/>
                      <a:pt x="4025" y="1073"/>
                    </a:cubicBezTo>
                    <a:lnTo>
                      <a:pt x="3756" y="1244"/>
                    </a:lnTo>
                    <a:cubicBezTo>
                      <a:pt x="3515" y="1485"/>
                      <a:pt x="3178" y="1679"/>
                      <a:pt x="2982" y="1920"/>
                    </a:cubicBezTo>
                    <a:lnTo>
                      <a:pt x="2982" y="1920"/>
                    </a:lnTo>
                    <a:cubicBezTo>
                      <a:pt x="2672" y="2207"/>
                      <a:pt x="2385" y="2494"/>
                      <a:pt x="2122" y="2805"/>
                    </a:cubicBezTo>
                    <a:cubicBezTo>
                      <a:pt x="2049" y="2927"/>
                      <a:pt x="1951" y="3024"/>
                      <a:pt x="1878" y="3122"/>
                    </a:cubicBezTo>
                    <a:cubicBezTo>
                      <a:pt x="1781" y="3244"/>
                      <a:pt x="1708" y="3341"/>
                      <a:pt x="1659" y="3439"/>
                    </a:cubicBezTo>
                    <a:cubicBezTo>
                      <a:pt x="1550" y="3570"/>
                      <a:pt x="1480" y="3700"/>
                      <a:pt x="1414" y="3831"/>
                    </a:cubicBezTo>
                    <a:lnTo>
                      <a:pt x="1414" y="3831"/>
                    </a:lnTo>
                    <a:cubicBezTo>
                      <a:pt x="1268" y="4146"/>
                      <a:pt x="1244" y="4073"/>
                      <a:pt x="1098" y="4293"/>
                    </a:cubicBezTo>
                    <a:cubicBezTo>
                      <a:pt x="1171" y="4293"/>
                      <a:pt x="1073" y="4561"/>
                      <a:pt x="1049" y="4658"/>
                    </a:cubicBezTo>
                    <a:cubicBezTo>
                      <a:pt x="976" y="4805"/>
                      <a:pt x="878" y="5146"/>
                      <a:pt x="781" y="5390"/>
                    </a:cubicBezTo>
                    <a:lnTo>
                      <a:pt x="756" y="5390"/>
                    </a:lnTo>
                    <a:cubicBezTo>
                      <a:pt x="708" y="5585"/>
                      <a:pt x="561" y="6000"/>
                      <a:pt x="512" y="6122"/>
                    </a:cubicBezTo>
                    <a:cubicBezTo>
                      <a:pt x="464" y="6268"/>
                      <a:pt x="366" y="6512"/>
                      <a:pt x="293" y="6732"/>
                    </a:cubicBezTo>
                    <a:cubicBezTo>
                      <a:pt x="220" y="6975"/>
                      <a:pt x="171" y="7219"/>
                      <a:pt x="147" y="7463"/>
                    </a:cubicBezTo>
                    <a:lnTo>
                      <a:pt x="0" y="7780"/>
                    </a:lnTo>
                    <a:lnTo>
                      <a:pt x="0" y="7829"/>
                    </a:lnTo>
                    <a:cubicBezTo>
                      <a:pt x="171" y="7951"/>
                      <a:pt x="366" y="8024"/>
                      <a:pt x="586" y="8073"/>
                    </a:cubicBezTo>
                    <a:cubicBezTo>
                      <a:pt x="706" y="8113"/>
                      <a:pt x="843" y="8141"/>
                      <a:pt x="975" y="8141"/>
                    </a:cubicBezTo>
                    <a:cubicBezTo>
                      <a:pt x="1163" y="8141"/>
                      <a:pt x="1339" y="8084"/>
                      <a:pt x="1439" y="7927"/>
                    </a:cubicBezTo>
                    <a:lnTo>
                      <a:pt x="1464" y="7927"/>
                    </a:lnTo>
                    <a:lnTo>
                      <a:pt x="1488" y="7829"/>
                    </a:lnTo>
                    <a:cubicBezTo>
                      <a:pt x="1492" y="7808"/>
                      <a:pt x="1494" y="7788"/>
                      <a:pt x="1496" y="7770"/>
                    </a:cubicBezTo>
                    <a:lnTo>
                      <a:pt x="1496" y="7770"/>
                    </a:lnTo>
                    <a:cubicBezTo>
                      <a:pt x="1500" y="7753"/>
                      <a:pt x="1504" y="7746"/>
                      <a:pt x="1507" y="7746"/>
                    </a:cubicBezTo>
                    <a:cubicBezTo>
                      <a:pt x="1516" y="7746"/>
                      <a:pt x="1521" y="7798"/>
                      <a:pt x="1537" y="7829"/>
                    </a:cubicBezTo>
                    <a:cubicBezTo>
                      <a:pt x="1537" y="7780"/>
                      <a:pt x="1561" y="7732"/>
                      <a:pt x="1586" y="7683"/>
                    </a:cubicBezTo>
                    <a:cubicBezTo>
                      <a:pt x="1586" y="7678"/>
                      <a:pt x="1585" y="7676"/>
                      <a:pt x="1583" y="7676"/>
                    </a:cubicBezTo>
                    <a:cubicBezTo>
                      <a:pt x="1576" y="7676"/>
                      <a:pt x="1557" y="7712"/>
                      <a:pt x="1537" y="7732"/>
                    </a:cubicBezTo>
                    <a:cubicBezTo>
                      <a:pt x="1537" y="7634"/>
                      <a:pt x="1537" y="7536"/>
                      <a:pt x="1561" y="7463"/>
                    </a:cubicBezTo>
                    <a:cubicBezTo>
                      <a:pt x="1610" y="7341"/>
                      <a:pt x="1634" y="7463"/>
                      <a:pt x="1659" y="7317"/>
                    </a:cubicBezTo>
                    <a:cubicBezTo>
                      <a:pt x="1878" y="6512"/>
                      <a:pt x="2195" y="5756"/>
                      <a:pt x="2586" y="5024"/>
                    </a:cubicBezTo>
                    <a:cubicBezTo>
                      <a:pt x="2591" y="5024"/>
                      <a:pt x="2594" y="5024"/>
                      <a:pt x="2596" y="5025"/>
                    </a:cubicBezTo>
                    <a:lnTo>
                      <a:pt x="2596" y="5025"/>
                    </a:lnTo>
                    <a:cubicBezTo>
                      <a:pt x="2644" y="4914"/>
                      <a:pt x="2711" y="4824"/>
                      <a:pt x="2756" y="4756"/>
                    </a:cubicBezTo>
                    <a:cubicBezTo>
                      <a:pt x="2805" y="4658"/>
                      <a:pt x="2854" y="4536"/>
                      <a:pt x="2927" y="4439"/>
                    </a:cubicBezTo>
                    <a:cubicBezTo>
                      <a:pt x="2951" y="4415"/>
                      <a:pt x="2976" y="4390"/>
                      <a:pt x="3025" y="4390"/>
                    </a:cubicBezTo>
                    <a:cubicBezTo>
                      <a:pt x="3025" y="4341"/>
                      <a:pt x="3073" y="4268"/>
                      <a:pt x="3098" y="4219"/>
                    </a:cubicBezTo>
                    <a:lnTo>
                      <a:pt x="3220" y="4073"/>
                    </a:lnTo>
                    <a:cubicBezTo>
                      <a:pt x="3244" y="4000"/>
                      <a:pt x="3293" y="3951"/>
                      <a:pt x="3342" y="3878"/>
                    </a:cubicBezTo>
                    <a:cubicBezTo>
                      <a:pt x="3439" y="3756"/>
                      <a:pt x="3537" y="3658"/>
                      <a:pt x="3634" y="3537"/>
                    </a:cubicBezTo>
                    <a:cubicBezTo>
                      <a:pt x="3683" y="3463"/>
                      <a:pt x="3756" y="3415"/>
                      <a:pt x="3756" y="3390"/>
                    </a:cubicBezTo>
                    <a:lnTo>
                      <a:pt x="3732" y="3341"/>
                    </a:lnTo>
                    <a:cubicBezTo>
                      <a:pt x="3805" y="3256"/>
                      <a:pt x="3823" y="3256"/>
                      <a:pt x="3845" y="3256"/>
                    </a:cubicBezTo>
                    <a:cubicBezTo>
                      <a:pt x="3866" y="3256"/>
                      <a:pt x="3890" y="3256"/>
                      <a:pt x="3976" y="3171"/>
                    </a:cubicBezTo>
                    <a:cubicBezTo>
                      <a:pt x="3976" y="3049"/>
                      <a:pt x="4244" y="2927"/>
                      <a:pt x="4269" y="2854"/>
                    </a:cubicBezTo>
                    <a:cubicBezTo>
                      <a:pt x="4269" y="2854"/>
                      <a:pt x="4331" y="2822"/>
                      <a:pt x="4356" y="2822"/>
                    </a:cubicBezTo>
                    <a:cubicBezTo>
                      <a:pt x="4362" y="2822"/>
                      <a:pt x="4366" y="2824"/>
                      <a:pt x="4366" y="2829"/>
                    </a:cubicBezTo>
                    <a:cubicBezTo>
                      <a:pt x="4366" y="2756"/>
                      <a:pt x="4464" y="2732"/>
                      <a:pt x="4488" y="2683"/>
                    </a:cubicBezTo>
                    <a:cubicBezTo>
                      <a:pt x="4504" y="2667"/>
                      <a:pt x="4507" y="2661"/>
                      <a:pt x="4503" y="2661"/>
                    </a:cubicBezTo>
                    <a:cubicBezTo>
                      <a:pt x="4496" y="2661"/>
                      <a:pt x="4464" y="2683"/>
                      <a:pt x="4464" y="2683"/>
                    </a:cubicBezTo>
                    <a:lnTo>
                      <a:pt x="4561" y="2585"/>
                    </a:lnTo>
                    <a:cubicBezTo>
                      <a:pt x="4575" y="2578"/>
                      <a:pt x="4590" y="2575"/>
                      <a:pt x="4602" y="2575"/>
                    </a:cubicBezTo>
                    <a:cubicBezTo>
                      <a:pt x="4625" y="2575"/>
                      <a:pt x="4639" y="2587"/>
                      <a:pt x="4624" y="2600"/>
                    </a:cubicBezTo>
                    <a:lnTo>
                      <a:pt x="4624" y="2600"/>
                    </a:lnTo>
                    <a:cubicBezTo>
                      <a:pt x="4704" y="2549"/>
                      <a:pt x="4866" y="2456"/>
                      <a:pt x="5049" y="2341"/>
                    </a:cubicBezTo>
                    <a:cubicBezTo>
                      <a:pt x="5293" y="2219"/>
                      <a:pt x="5537" y="2098"/>
                      <a:pt x="5805" y="2000"/>
                    </a:cubicBezTo>
                    <a:cubicBezTo>
                      <a:pt x="5878" y="1976"/>
                      <a:pt x="5927" y="1951"/>
                      <a:pt x="6000" y="1927"/>
                    </a:cubicBezTo>
                    <a:lnTo>
                      <a:pt x="6195" y="1878"/>
                    </a:lnTo>
                    <a:cubicBezTo>
                      <a:pt x="6317" y="1829"/>
                      <a:pt x="6464" y="1805"/>
                      <a:pt x="6586" y="1780"/>
                    </a:cubicBezTo>
                    <a:lnTo>
                      <a:pt x="6756" y="1756"/>
                    </a:lnTo>
                    <a:lnTo>
                      <a:pt x="6903" y="1732"/>
                    </a:lnTo>
                    <a:cubicBezTo>
                      <a:pt x="7000" y="1732"/>
                      <a:pt x="7073" y="1707"/>
                      <a:pt x="7122" y="1707"/>
                    </a:cubicBezTo>
                    <a:cubicBezTo>
                      <a:pt x="7098" y="1683"/>
                      <a:pt x="7049" y="1683"/>
                      <a:pt x="7000" y="1683"/>
                    </a:cubicBezTo>
                    <a:cubicBezTo>
                      <a:pt x="6951" y="1683"/>
                      <a:pt x="6903" y="1683"/>
                      <a:pt x="6878" y="1659"/>
                    </a:cubicBezTo>
                    <a:cubicBezTo>
                      <a:pt x="6939" y="1634"/>
                      <a:pt x="6982" y="1634"/>
                      <a:pt x="7015" y="1634"/>
                    </a:cubicBezTo>
                    <a:cubicBezTo>
                      <a:pt x="7049" y="1634"/>
                      <a:pt x="7073" y="1634"/>
                      <a:pt x="7098" y="1610"/>
                    </a:cubicBezTo>
                    <a:cubicBezTo>
                      <a:pt x="7122" y="1646"/>
                      <a:pt x="7183" y="1646"/>
                      <a:pt x="7250" y="1646"/>
                    </a:cubicBezTo>
                    <a:cubicBezTo>
                      <a:pt x="7317" y="1646"/>
                      <a:pt x="7390" y="1646"/>
                      <a:pt x="7439" y="1683"/>
                    </a:cubicBezTo>
                    <a:lnTo>
                      <a:pt x="7464" y="1659"/>
                    </a:lnTo>
                    <a:lnTo>
                      <a:pt x="7537" y="1683"/>
                    </a:lnTo>
                    <a:cubicBezTo>
                      <a:pt x="7634" y="1659"/>
                      <a:pt x="7732" y="1659"/>
                      <a:pt x="7829" y="1659"/>
                    </a:cubicBezTo>
                    <a:cubicBezTo>
                      <a:pt x="7903" y="1659"/>
                      <a:pt x="8000" y="1683"/>
                      <a:pt x="8098" y="1683"/>
                    </a:cubicBezTo>
                    <a:lnTo>
                      <a:pt x="8390" y="1683"/>
                    </a:lnTo>
                    <a:cubicBezTo>
                      <a:pt x="8458" y="1683"/>
                      <a:pt x="8526" y="1683"/>
                      <a:pt x="8594" y="1702"/>
                    </a:cubicBezTo>
                    <a:lnTo>
                      <a:pt x="8594" y="1702"/>
                    </a:lnTo>
                    <a:cubicBezTo>
                      <a:pt x="8571" y="1690"/>
                      <a:pt x="8551" y="1659"/>
                      <a:pt x="8610" y="1659"/>
                    </a:cubicBezTo>
                    <a:cubicBezTo>
                      <a:pt x="8610" y="1683"/>
                      <a:pt x="8659" y="1683"/>
                      <a:pt x="8707" y="1683"/>
                    </a:cubicBezTo>
                    <a:cubicBezTo>
                      <a:pt x="8756" y="1683"/>
                      <a:pt x="8805" y="1683"/>
                      <a:pt x="8829" y="1707"/>
                    </a:cubicBezTo>
                    <a:cubicBezTo>
                      <a:pt x="8878" y="1707"/>
                      <a:pt x="8981" y="1740"/>
                      <a:pt x="9030" y="1740"/>
                    </a:cubicBezTo>
                    <a:cubicBezTo>
                      <a:pt x="9053" y="1740"/>
                      <a:pt x="9064" y="1733"/>
                      <a:pt x="9052" y="1712"/>
                    </a:cubicBezTo>
                    <a:lnTo>
                      <a:pt x="9052" y="1712"/>
                    </a:lnTo>
                    <a:cubicBezTo>
                      <a:pt x="9086" y="1759"/>
                      <a:pt x="9264" y="1805"/>
                      <a:pt x="9146" y="1805"/>
                    </a:cubicBezTo>
                    <a:cubicBezTo>
                      <a:pt x="9195" y="1829"/>
                      <a:pt x="9244" y="1854"/>
                      <a:pt x="9317" y="1854"/>
                    </a:cubicBezTo>
                    <a:lnTo>
                      <a:pt x="9244" y="1805"/>
                    </a:lnTo>
                    <a:lnTo>
                      <a:pt x="9244" y="1805"/>
                    </a:lnTo>
                    <a:cubicBezTo>
                      <a:pt x="9439" y="1854"/>
                      <a:pt x="9537" y="1951"/>
                      <a:pt x="9707" y="1951"/>
                    </a:cubicBezTo>
                    <a:lnTo>
                      <a:pt x="9634" y="1902"/>
                    </a:lnTo>
                    <a:lnTo>
                      <a:pt x="9634" y="1902"/>
                    </a:lnTo>
                    <a:cubicBezTo>
                      <a:pt x="9756" y="1927"/>
                      <a:pt x="9854" y="1976"/>
                      <a:pt x="9903" y="2049"/>
                    </a:cubicBezTo>
                    <a:lnTo>
                      <a:pt x="9756" y="2024"/>
                    </a:lnTo>
                    <a:lnTo>
                      <a:pt x="9756" y="2024"/>
                    </a:lnTo>
                    <a:lnTo>
                      <a:pt x="10024" y="2122"/>
                    </a:lnTo>
                    <a:cubicBezTo>
                      <a:pt x="10098" y="2146"/>
                      <a:pt x="10171" y="2171"/>
                      <a:pt x="10268" y="2195"/>
                    </a:cubicBezTo>
                    <a:lnTo>
                      <a:pt x="10195" y="2171"/>
                    </a:lnTo>
                    <a:lnTo>
                      <a:pt x="10195" y="2171"/>
                    </a:lnTo>
                    <a:cubicBezTo>
                      <a:pt x="10488" y="2244"/>
                      <a:pt x="10732" y="2366"/>
                      <a:pt x="11000" y="2488"/>
                    </a:cubicBezTo>
                    <a:cubicBezTo>
                      <a:pt x="11317" y="2683"/>
                      <a:pt x="11634" y="2878"/>
                      <a:pt x="11732" y="2927"/>
                    </a:cubicBezTo>
                    <a:lnTo>
                      <a:pt x="11683" y="2829"/>
                    </a:lnTo>
                    <a:lnTo>
                      <a:pt x="11854" y="2902"/>
                    </a:lnTo>
                    <a:cubicBezTo>
                      <a:pt x="11833" y="2902"/>
                      <a:pt x="11722" y="2956"/>
                      <a:pt x="11691" y="2956"/>
                    </a:cubicBezTo>
                    <a:cubicBezTo>
                      <a:pt x="11691" y="2956"/>
                      <a:pt x="11690" y="2956"/>
                      <a:pt x="11690" y="2956"/>
                    </a:cubicBezTo>
                    <a:lnTo>
                      <a:pt x="11690" y="2956"/>
                    </a:lnTo>
                    <a:cubicBezTo>
                      <a:pt x="12077" y="3248"/>
                      <a:pt x="12416" y="3587"/>
                      <a:pt x="12732" y="3951"/>
                    </a:cubicBezTo>
                    <a:cubicBezTo>
                      <a:pt x="13049" y="4341"/>
                      <a:pt x="13317" y="4756"/>
                      <a:pt x="13537" y="5171"/>
                    </a:cubicBezTo>
                    <a:cubicBezTo>
                      <a:pt x="13561" y="5244"/>
                      <a:pt x="13549" y="5262"/>
                      <a:pt x="13531" y="5262"/>
                    </a:cubicBezTo>
                    <a:cubicBezTo>
                      <a:pt x="13512" y="5262"/>
                      <a:pt x="13488" y="5244"/>
                      <a:pt x="13488" y="5244"/>
                    </a:cubicBezTo>
                    <a:lnTo>
                      <a:pt x="13488" y="5244"/>
                    </a:lnTo>
                    <a:cubicBezTo>
                      <a:pt x="13561" y="5390"/>
                      <a:pt x="13561" y="5293"/>
                      <a:pt x="13610" y="5439"/>
                    </a:cubicBezTo>
                    <a:cubicBezTo>
                      <a:pt x="13610" y="5447"/>
                      <a:pt x="13607" y="5450"/>
                      <a:pt x="13603" y="5450"/>
                    </a:cubicBezTo>
                    <a:cubicBezTo>
                      <a:pt x="13594" y="5450"/>
                      <a:pt x="13577" y="5439"/>
                      <a:pt x="13561" y="5439"/>
                    </a:cubicBezTo>
                    <a:cubicBezTo>
                      <a:pt x="13610" y="5488"/>
                      <a:pt x="13610" y="5561"/>
                      <a:pt x="13634" y="5561"/>
                    </a:cubicBezTo>
                    <a:cubicBezTo>
                      <a:pt x="13610" y="5463"/>
                      <a:pt x="13683" y="5488"/>
                      <a:pt x="13707" y="5439"/>
                    </a:cubicBezTo>
                    <a:lnTo>
                      <a:pt x="13732" y="5512"/>
                    </a:lnTo>
                    <a:cubicBezTo>
                      <a:pt x="13756" y="5561"/>
                      <a:pt x="13781" y="5610"/>
                      <a:pt x="13781" y="5610"/>
                    </a:cubicBezTo>
                    <a:lnTo>
                      <a:pt x="13732" y="5610"/>
                    </a:lnTo>
                    <a:cubicBezTo>
                      <a:pt x="13756" y="5658"/>
                      <a:pt x="13878" y="5683"/>
                      <a:pt x="13927" y="5878"/>
                    </a:cubicBezTo>
                    <a:cubicBezTo>
                      <a:pt x="14049" y="6195"/>
                      <a:pt x="14146" y="6536"/>
                      <a:pt x="14244" y="6878"/>
                    </a:cubicBezTo>
                    <a:cubicBezTo>
                      <a:pt x="14220" y="6878"/>
                      <a:pt x="14195" y="6805"/>
                      <a:pt x="14171" y="6756"/>
                    </a:cubicBezTo>
                    <a:lnTo>
                      <a:pt x="14171" y="6756"/>
                    </a:lnTo>
                    <a:cubicBezTo>
                      <a:pt x="14171" y="6805"/>
                      <a:pt x="14195" y="6854"/>
                      <a:pt x="14195" y="6902"/>
                    </a:cubicBezTo>
                    <a:cubicBezTo>
                      <a:pt x="14195" y="6886"/>
                      <a:pt x="14197" y="6879"/>
                      <a:pt x="14199" y="6879"/>
                    </a:cubicBezTo>
                    <a:cubicBezTo>
                      <a:pt x="14209" y="6879"/>
                      <a:pt x="14234" y="6989"/>
                      <a:pt x="14242" y="6989"/>
                    </a:cubicBezTo>
                    <a:cubicBezTo>
                      <a:pt x="14243" y="6989"/>
                      <a:pt x="14244" y="6985"/>
                      <a:pt x="14244" y="6975"/>
                    </a:cubicBezTo>
                    <a:cubicBezTo>
                      <a:pt x="14341" y="7219"/>
                      <a:pt x="14415" y="7488"/>
                      <a:pt x="14463" y="7756"/>
                    </a:cubicBezTo>
                    <a:cubicBezTo>
                      <a:pt x="14488" y="7756"/>
                      <a:pt x="14854" y="7829"/>
                      <a:pt x="15171" y="7902"/>
                    </a:cubicBezTo>
                    <a:cubicBezTo>
                      <a:pt x="15512" y="8000"/>
                      <a:pt x="15854" y="8097"/>
                      <a:pt x="15902" y="8097"/>
                    </a:cubicBezTo>
                    <a:cubicBezTo>
                      <a:pt x="15902" y="8171"/>
                      <a:pt x="15902" y="8219"/>
                      <a:pt x="15902" y="8292"/>
                    </a:cubicBezTo>
                    <a:cubicBezTo>
                      <a:pt x="15927" y="8195"/>
                      <a:pt x="15927" y="8122"/>
                      <a:pt x="15902" y="8024"/>
                    </a:cubicBezTo>
                    <a:lnTo>
                      <a:pt x="15854" y="8024"/>
                    </a:lnTo>
                    <a:cubicBezTo>
                      <a:pt x="15805" y="7829"/>
                      <a:pt x="15878" y="7975"/>
                      <a:pt x="15854" y="7780"/>
                    </a:cubicBezTo>
                    <a:cubicBezTo>
                      <a:pt x="15878" y="7780"/>
                      <a:pt x="15902" y="7951"/>
                      <a:pt x="15927" y="8097"/>
                    </a:cubicBezTo>
                    <a:cubicBezTo>
                      <a:pt x="15927" y="7951"/>
                      <a:pt x="15927" y="7805"/>
                      <a:pt x="15902" y="7756"/>
                    </a:cubicBezTo>
                    <a:cubicBezTo>
                      <a:pt x="15902" y="7634"/>
                      <a:pt x="15951" y="7756"/>
                      <a:pt x="15927" y="7610"/>
                    </a:cubicBezTo>
                    <a:cubicBezTo>
                      <a:pt x="15878" y="7488"/>
                      <a:pt x="15854" y="7366"/>
                      <a:pt x="15854" y="7219"/>
                    </a:cubicBezTo>
                    <a:cubicBezTo>
                      <a:pt x="15829" y="6927"/>
                      <a:pt x="15707" y="6780"/>
                      <a:pt x="15659" y="6488"/>
                    </a:cubicBezTo>
                    <a:lnTo>
                      <a:pt x="15659" y="6488"/>
                    </a:lnTo>
                    <a:lnTo>
                      <a:pt x="15683" y="6512"/>
                    </a:lnTo>
                    <a:cubicBezTo>
                      <a:pt x="15683" y="6414"/>
                      <a:pt x="15610" y="6195"/>
                      <a:pt x="15561" y="6049"/>
                    </a:cubicBezTo>
                    <a:cubicBezTo>
                      <a:pt x="15561" y="6077"/>
                      <a:pt x="15561" y="6105"/>
                      <a:pt x="15556" y="6105"/>
                    </a:cubicBezTo>
                    <a:cubicBezTo>
                      <a:pt x="15553" y="6105"/>
                      <a:pt x="15547" y="6090"/>
                      <a:pt x="15537" y="6049"/>
                    </a:cubicBezTo>
                    <a:cubicBezTo>
                      <a:pt x="15512" y="5951"/>
                      <a:pt x="15488" y="5854"/>
                      <a:pt x="15463" y="5780"/>
                    </a:cubicBezTo>
                    <a:cubicBezTo>
                      <a:pt x="15439" y="5707"/>
                      <a:pt x="15415" y="5634"/>
                      <a:pt x="15390" y="5536"/>
                    </a:cubicBezTo>
                    <a:lnTo>
                      <a:pt x="15317" y="5415"/>
                    </a:lnTo>
                    <a:cubicBezTo>
                      <a:pt x="15024" y="4732"/>
                      <a:pt x="14683" y="4097"/>
                      <a:pt x="14244" y="3512"/>
                    </a:cubicBezTo>
                    <a:cubicBezTo>
                      <a:pt x="13805" y="2927"/>
                      <a:pt x="13317" y="2390"/>
                      <a:pt x="12756" y="1927"/>
                    </a:cubicBezTo>
                    <a:lnTo>
                      <a:pt x="12781" y="1927"/>
                    </a:lnTo>
                    <a:cubicBezTo>
                      <a:pt x="12195" y="1415"/>
                      <a:pt x="11537" y="1024"/>
                      <a:pt x="10829" y="707"/>
                    </a:cubicBezTo>
                    <a:cubicBezTo>
                      <a:pt x="10122" y="366"/>
                      <a:pt x="9366" y="171"/>
                      <a:pt x="8610" y="98"/>
                    </a:cubicBezTo>
                    <a:cubicBezTo>
                      <a:pt x="8415" y="24"/>
                      <a:pt x="8195" y="0"/>
                      <a:pt x="8000" y="0"/>
                    </a:cubicBezTo>
                    <a:close/>
                  </a:path>
                </a:pathLst>
              </a:custGeom>
              <a:solidFill>
                <a:srgbClr val="F7A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4" name="Google Shape;864;p31"/>
            <p:cNvSpPr/>
            <p:nvPr/>
          </p:nvSpPr>
          <p:spPr>
            <a:xfrm>
              <a:off x="400925" y="3037350"/>
              <a:ext cx="2450" cy="3700"/>
            </a:xfrm>
            <a:custGeom>
              <a:avLst/>
              <a:gdLst/>
              <a:ahLst/>
              <a:cxnLst/>
              <a:rect l="l" t="t" r="r" b="b"/>
              <a:pathLst>
                <a:path w="98" h="148" extrusionOk="0">
                  <a:moveTo>
                    <a:pt x="98" y="1"/>
                  </a:moveTo>
                  <a:lnTo>
                    <a:pt x="98" y="1"/>
                  </a:lnTo>
                  <a:cubicBezTo>
                    <a:pt x="49" y="25"/>
                    <a:pt x="0" y="74"/>
                    <a:pt x="0" y="147"/>
                  </a:cubicBezTo>
                  <a:cubicBezTo>
                    <a:pt x="49" y="98"/>
                    <a:pt x="73" y="50"/>
                    <a:pt x="98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03350" y="3037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5550" y="2914800"/>
              <a:ext cx="267700" cy="124800"/>
            </a:xfrm>
            <a:custGeom>
              <a:avLst/>
              <a:gdLst/>
              <a:ahLst/>
              <a:cxnLst/>
              <a:rect l="l" t="t" r="r" b="b"/>
              <a:pathLst>
                <a:path w="10708" h="4992" extrusionOk="0">
                  <a:moveTo>
                    <a:pt x="2206" y="3416"/>
                  </a:moveTo>
                  <a:lnTo>
                    <a:pt x="2206" y="3416"/>
                  </a:lnTo>
                  <a:cubicBezTo>
                    <a:pt x="2205" y="3416"/>
                    <a:pt x="2205" y="3417"/>
                    <a:pt x="2205" y="3418"/>
                  </a:cubicBezTo>
                  <a:lnTo>
                    <a:pt x="2205" y="3418"/>
                  </a:lnTo>
                  <a:cubicBezTo>
                    <a:pt x="2206" y="3417"/>
                    <a:pt x="2207" y="3416"/>
                    <a:pt x="2206" y="3416"/>
                  </a:cubicBezTo>
                  <a:close/>
                  <a:moveTo>
                    <a:pt x="2205" y="3418"/>
                  </a:moveTo>
                  <a:cubicBezTo>
                    <a:pt x="2202" y="3421"/>
                    <a:pt x="2196" y="3427"/>
                    <a:pt x="2196" y="3440"/>
                  </a:cubicBezTo>
                  <a:cubicBezTo>
                    <a:pt x="2198" y="3432"/>
                    <a:pt x="2201" y="3425"/>
                    <a:pt x="2205" y="3418"/>
                  </a:cubicBezTo>
                  <a:close/>
                  <a:moveTo>
                    <a:pt x="1464" y="4757"/>
                  </a:moveTo>
                  <a:lnTo>
                    <a:pt x="1451" y="4807"/>
                  </a:lnTo>
                  <a:lnTo>
                    <a:pt x="1451" y="4807"/>
                  </a:lnTo>
                  <a:cubicBezTo>
                    <a:pt x="1453" y="4778"/>
                    <a:pt x="1448" y="4757"/>
                    <a:pt x="1464" y="4757"/>
                  </a:cubicBezTo>
                  <a:close/>
                  <a:moveTo>
                    <a:pt x="5171" y="1"/>
                  </a:moveTo>
                  <a:cubicBezTo>
                    <a:pt x="5244" y="1"/>
                    <a:pt x="5220" y="25"/>
                    <a:pt x="5171" y="49"/>
                  </a:cubicBezTo>
                  <a:cubicBezTo>
                    <a:pt x="4830" y="74"/>
                    <a:pt x="5147" y="74"/>
                    <a:pt x="4805" y="123"/>
                  </a:cubicBezTo>
                  <a:lnTo>
                    <a:pt x="4610" y="147"/>
                  </a:lnTo>
                  <a:lnTo>
                    <a:pt x="4366" y="220"/>
                  </a:lnTo>
                  <a:cubicBezTo>
                    <a:pt x="4147" y="245"/>
                    <a:pt x="3927" y="318"/>
                    <a:pt x="3683" y="391"/>
                  </a:cubicBezTo>
                  <a:cubicBezTo>
                    <a:pt x="3586" y="415"/>
                    <a:pt x="3464" y="464"/>
                    <a:pt x="3366" y="488"/>
                  </a:cubicBezTo>
                  <a:cubicBezTo>
                    <a:pt x="3244" y="537"/>
                    <a:pt x="3147" y="562"/>
                    <a:pt x="3049" y="610"/>
                  </a:cubicBezTo>
                  <a:cubicBezTo>
                    <a:pt x="2878" y="708"/>
                    <a:pt x="2708" y="781"/>
                    <a:pt x="2635" y="805"/>
                  </a:cubicBezTo>
                  <a:cubicBezTo>
                    <a:pt x="2513" y="952"/>
                    <a:pt x="2269" y="1049"/>
                    <a:pt x="2147" y="1196"/>
                  </a:cubicBezTo>
                  <a:lnTo>
                    <a:pt x="2147" y="1171"/>
                  </a:lnTo>
                  <a:cubicBezTo>
                    <a:pt x="2098" y="1220"/>
                    <a:pt x="2025" y="1293"/>
                    <a:pt x="1903" y="1366"/>
                  </a:cubicBezTo>
                  <a:lnTo>
                    <a:pt x="1561" y="1708"/>
                  </a:lnTo>
                  <a:lnTo>
                    <a:pt x="1220" y="2049"/>
                  </a:lnTo>
                  <a:cubicBezTo>
                    <a:pt x="1147" y="2147"/>
                    <a:pt x="1098" y="2220"/>
                    <a:pt x="1049" y="2318"/>
                  </a:cubicBezTo>
                  <a:lnTo>
                    <a:pt x="1074" y="2293"/>
                  </a:lnTo>
                  <a:lnTo>
                    <a:pt x="1074" y="2293"/>
                  </a:lnTo>
                  <a:cubicBezTo>
                    <a:pt x="976" y="2488"/>
                    <a:pt x="927" y="2415"/>
                    <a:pt x="830" y="2537"/>
                  </a:cubicBezTo>
                  <a:cubicBezTo>
                    <a:pt x="903" y="2562"/>
                    <a:pt x="830" y="2732"/>
                    <a:pt x="805" y="2781"/>
                  </a:cubicBezTo>
                  <a:cubicBezTo>
                    <a:pt x="757" y="2879"/>
                    <a:pt x="708" y="3074"/>
                    <a:pt x="635" y="3244"/>
                  </a:cubicBezTo>
                  <a:lnTo>
                    <a:pt x="610" y="3220"/>
                  </a:lnTo>
                  <a:cubicBezTo>
                    <a:pt x="586" y="3342"/>
                    <a:pt x="464" y="3586"/>
                    <a:pt x="439" y="3659"/>
                  </a:cubicBezTo>
                  <a:cubicBezTo>
                    <a:pt x="391" y="3757"/>
                    <a:pt x="318" y="3879"/>
                    <a:pt x="269" y="4025"/>
                  </a:cubicBezTo>
                  <a:cubicBezTo>
                    <a:pt x="196" y="4171"/>
                    <a:pt x="147" y="4318"/>
                    <a:pt x="147" y="4464"/>
                  </a:cubicBezTo>
                  <a:lnTo>
                    <a:pt x="0" y="4610"/>
                  </a:lnTo>
                  <a:lnTo>
                    <a:pt x="0" y="4635"/>
                  </a:lnTo>
                  <a:cubicBezTo>
                    <a:pt x="171" y="4732"/>
                    <a:pt x="366" y="4830"/>
                    <a:pt x="586" y="4879"/>
                  </a:cubicBezTo>
                  <a:cubicBezTo>
                    <a:pt x="769" y="4940"/>
                    <a:pt x="981" y="4991"/>
                    <a:pt x="1156" y="4991"/>
                  </a:cubicBezTo>
                  <a:cubicBezTo>
                    <a:pt x="1260" y="4991"/>
                    <a:pt x="1351" y="4973"/>
                    <a:pt x="1415" y="4927"/>
                  </a:cubicBezTo>
                  <a:lnTo>
                    <a:pt x="1439" y="4927"/>
                  </a:lnTo>
                  <a:lnTo>
                    <a:pt x="1439" y="4854"/>
                  </a:lnTo>
                  <a:cubicBezTo>
                    <a:pt x="1447" y="4839"/>
                    <a:pt x="1455" y="4833"/>
                    <a:pt x="1461" y="4833"/>
                  </a:cubicBezTo>
                  <a:cubicBezTo>
                    <a:pt x="1477" y="4833"/>
                    <a:pt x="1488" y="4862"/>
                    <a:pt x="1488" y="4879"/>
                  </a:cubicBezTo>
                  <a:cubicBezTo>
                    <a:pt x="1488" y="4854"/>
                    <a:pt x="1513" y="4830"/>
                    <a:pt x="1537" y="4805"/>
                  </a:cubicBezTo>
                  <a:cubicBezTo>
                    <a:pt x="1537" y="4798"/>
                    <a:pt x="1535" y="4795"/>
                    <a:pt x="1531" y="4795"/>
                  </a:cubicBezTo>
                  <a:cubicBezTo>
                    <a:pt x="1523" y="4795"/>
                    <a:pt x="1505" y="4813"/>
                    <a:pt x="1488" y="4830"/>
                  </a:cubicBezTo>
                  <a:cubicBezTo>
                    <a:pt x="1488" y="4781"/>
                    <a:pt x="1488" y="4708"/>
                    <a:pt x="1488" y="4659"/>
                  </a:cubicBezTo>
                  <a:cubicBezTo>
                    <a:pt x="1513" y="4635"/>
                    <a:pt x="1531" y="4635"/>
                    <a:pt x="1546" y="4635"/>
                  </a:cubicBezTo>
                  <a:cubicBezTo>
                    <a:pt x="1561" y="4635"/>
                    <a:pt x="1574" y="4635"/>
                    <a:pt x="1586" y="4610"/>
                  </a:cubicBezTo>
                  <a:cubicBezTo>
                    <a:pt x="1757" y="4196"/>
                    <a:pt x="1952" y="3781"/>
                    <a:pt x="2196" y="3415"/>
                  </a:cubicBezTo>
                  <a:cubicBezTo>
                    <a:pt x="2202" y="3415"/>
                    <a:pt x="2205" y="3415"/>
                    <a:pt x="2206" y="3416"/>
                  </a:cubicBezTo>
                  <a:lnTo>
                    <a:pt x="2206" y="3416"/>
                  </a:lnTo>
                  <a:cubicBezTo>
                    <a:pt x="2257" y="3305"/>
                    <a:pt x="2345" y="3214"/>
                    <a:pt x="2391" y="3122"/>
                  </a:cubicBezTo>
                  <a:lnTo>
                    <a:pt x="2464" y="3122"/>
                  </a:lnTo>
                  <a:cubicBezTo>
                    <a:pt x="2439" y="3122"/>
                    <a:pt x="2561" y="3001"/>
                    <a:pt x="2659" y="2879"/>
                  </a:cubicBezTo>
                  <a:cubicBezTo>
                    <a:pt x="2708" y="2805"/>
                    <a:pt x="2781" y="2757"/>
                    <a:pt x="2830" y="2708"/>
                  </a:cubicBezTo>
                  <a:lnTo>
                    <a:pt x="2952" y="2635"/>
                  </a:lnTo>
                  <a:lnTo>
                    <a:pt x="2927" y="2586"/>
                  </a:lnTo>
                  <a:cubicBezTo>
                    <a:pt x="2960" y="2553"/>
                    <a:pt x="2979" y="2545"/>
                    <a:pt x="2992" y="2545"/>
                  </a:cubicBezTo>
                  <a:cubicBezTo>
                    <a:pt x="3006" y="2545"/>
                    <a:pt x="3014" y="2553"/>
                    <a:pt x="3025" y="2553"/>
                  </a:cubicBezTo>
                  <a:cubicBezTo>
                    <a:pt x="3036" y="2553"/>
                    <a:pt x="3049" y="2545"/>
                    <a:pt x="3074" y="2513"/>
                  </a:cubicBezTo>
                  <a:cubicBezTo>
                    <a:pt x="3049" y="2415"/>
                    <a:pt x="3244" y="2391"/>
                    <a:pt x="3244" y="2342"/>
                  </a:cubicBezTo>
                  <a:cubicBezTo>
                    <a:pt x="3244" y="2342"/>
                    <a:pt x="3266" y="2331"/>
                    <a:pt x="3288" y="2331"/>
                  </a:cubicBezTo>
                  <a:cubicBezTo>
                    <a:pt x="3298" y="2331"/>
                    <a:pt x="3309" y="2334"/>
                    <a:pt x="3317" y="2342"/>
                  </a:cubicBezTo>
                  <a:cubicBezTo>
                    <a:pt x="3317" y="2293"/>
                    <a:pt x="3342" y="2293"/>
                    <a:pt x="3366" y="2269"/>
                  </a:cubicBezTo>
                  <a:cubicBezTo>
                    <a:pt x="3374" y="2261"/>
                    <a:pt x="3377" y="2258"/>
                    <a:pt x="3376" y="2258"/>
                  </a:cubicBezTo>
                  <a:cubicBezTo>
                    <a:pt x="3374" y="2258"/>
                    <a:pt x="3358" y="2269"/>
                    <a:pt x="3342" y="2269"/>
                  </a:cubicBezTo>
                  <a:lnTo>
                    <a:pt x="3415" y="2220"/>
                  </a:lnTo>
                  <a:cubicBezTo>
                    <a:pt x="3439" y="2220"/>
                    <a:pt x="3464" y="2220"/>
                    <a:pt x="3439" y="2244"/>
                  </a:cubicBezTo>
                  <a:cubicBezTo>
                    <a:pt x="3513" y="2196"/>
                    <a:pt x="3610" y="2171"/>
                    <a:pt x="3708" y="2123"/>
                  </a:cubicBezTo>
                  <a:cubicBezTo>
                    <a:pt x="3830" y="2049"/>
                    <a:pt x="3976" y="2001"/>
                    <a:pt x="4122" y="1952"/>
                  </a:cubicBezTo>
                  <a:cubicBezTo>
                    <a:pt x="4195" y="1927"/>
                    <a:pt x="4269" y="1927"/>
                    <a:pt x="4342" y="1903"/>
                  </a:cubicBezTo>
                  <a:cubicBezTo>
                    <a:pt x="4415" y="1879"/>
                    <a:pt x="4488" y="1854"/>
                    <a:pt x="4561" y="1830"/>
                  </a:cubicBezTo>
                  <a:cubicBezTo>
                    <a:pt x="4708" y="1805"/>
                    <a:pt x="4805" y="1781"/>
                    <a:pt x="4878" y="1781"/>
                  </a:cubicBezTo>
                  <a:cubicBezTo>
                    <a:pt x="4854" y="1757"/>
                    <a:pt x="4824" y="1757"/>
                    <a:pt x="4796" y="1757"/>
                  </a:cubicBezTo>
                  <a:cubicBezTo>
                    <a:pt x="4769" y="1757"/>
                    <a:pt x="4744" y="1757"/>
                    <a:pt x="4732" y="1732"/>
                  </a:cubicBezTo>
                  <a:cubicBezTo>
                    <a:pt x="4756" y="1708"/>
                    <a:pt x="4781" y="1708"/>
                    <a:pt x="4799" y="1708"/>
                  </a:cubicBezTo>
                  <a:cubicBezTo>
                    <a:pt x="4817" y="1708"/>
                    <a:pt x="4830" y="1708"/>
                    <a:pt x="4830" y="1684"/>
                  </a:cubicBezTo>
                  <a:cubicBezTo>
                    <a:pt x="4854" y="1720"/>
                    <a:pt x="4891" y="1720"/>
                    <a:pt x="4930" y="1720"/>
                  </a:cubicBezTo>
                  <a:cubicBezTo>
                    <a:pt x="4970" y="1720"/>
                    <a:pt x="5013" y="1720"/>
                    <a:pt x="5049" y="1757"/>
                  </a:cubicBezTo>
                  <a:lnTo>
                    <a:pt x="5049" y="1708"/>
                  </a:lnTo>
                  <a:lnTo>
                    <a:pt x="5074" y="1732"/>
                  </a:lnTo>
                  <a:cubicBezTo>
                    <a:pt x="5220" y="1684"/>
                    <a:pt x="5244" y="1684"/>
                    <a:pt x="5244" y="1684"/>
                  </a:cubicBezTo>
                  <a:lnTo>
                    <a:pt x="5415" y="1684"/>
                  </a:lnTo>
                  <a:cubicBezTo>
                    <a:pt x="5519" y="1684"/>
                    <a:pt x="5588" y="1630"/>
                    <a:pt x="5667" y="1630"/>
                  </a:cubicBezTo>
                  <a:cubicBezTo>
                    <a:pt x="5680" y="1630"/>
                    <a:pt x="5694" y="1631"/>
                    <a:pt x="5708" y="1635"/>
                  </a:cubicBezTo>
                  <a:cubicBezTo>
                    <a:pt x="5708" y="1635"/>
                    <a:pt x="5659" y="1586"/>
                    <a:pt x="5708" y="1586"/>
                  </a:cubicBezTo>
                  <a:cubicBezTo>
                    <a:pt x="5708" y="1591"/>
                    <a:pt x="5713" y="1593"/>
                    <a:pt x="5720" y="1593"/>
                  </a:cubicBezTo>
                  <a:cubicBezTo>
                    <a:pt x="5734" y="1593"/>
                    <a:pt x="5757" y="1588"/>
                    <a:pt x="5775" y="1588"/>
                  </a:cubicBezTo>
                  <a:cubicBezTo>
                    <a:pt x="5792" y="1588"/>
                    <a:pt x="5805" y="1592"/>
                    <a:pt x="5805" y="1610"/>
                  </a:cubicBezTo>
                  <a:cubicBezTo>
                    <a:pt x="5812" y="1617"/>
                    <a:pt x="5824" y="1620"/>
                    <a:pt x="5837" y="1620"/>
                  </a:cubicBezTo>
                  <a:cubicBezTo>
                    <a:pt x="5871" y="1620"/>
                    <a:pt x="5915" y="1600"/>
                    <a:pt x="5905" y="1568"/>
                  </a:cubicBezTo>
                  <a:lnTo>
                    <a:pt x="5905" y="1568"/>
                  </a:lnTo>
                  <a:cubicBezTo>
                    <a:pt x="5921" y="1586"/>
                    <a:pt x="5996" y="1588"/>
                    <a:pt x="5952" y="1610"/>
                  </a:cubicBezTo>
                  <a:cubicBezTo>
                    <a:pt x="5968" y="1610"/>
                    <a:pt x="5995" y="1621"/>
                    <a:pt x="6011" y="1621"/>
                  </a:cubicBezTo>
                  <a:cubicBezTo>
                    <a:pt x="6019" y="1621"/>
                    <a:pt x="6025" y="1618"/>
                    <a:pt x="6025" y="1610"/>
                  </a:cubicBezTo>
                  <a:lnTo>
                    <a:pt x="6000" y="1586"/>
                  </a:lnTo>
                  <a:cubicBezTo>
                    <a:pt x="6084" y="1586"/>
                    <a:pt x="6132" y="1640"/>
                    <a:pt x="6205" y="1640"/>
                  </a:cubicBezTo>
                  <a:cubicBezTo>
                    <a:pt x="6217" y="1640"/>
                    <a:pt x="6230" y="1638"/>
                    <a:pt x="6244" y="1635"/>
                  </a:cubicBezTo>
                  <a:lnTo>
                    <a:pt x="6195" y="1586"/>
                  </a:lnTo>
                  <a:cubicBezTo>
                    <a:pt x="6269" y="1586"/>
                    <a:pt x="6317" y="1635"/>
                    <a:pt x="6317" y="1684"/>
                  </a:cubicBezTo>
                  <a:lnTo>
                    <a:pt x="6269" y="1684"/>
                  </a:lnTo>
                  <a:cubicBezTo>
                    <a:pt x="6342" y="1708"/>
                    <a:pt x="6439" y="1732"/>
                    <a:pt x="6537" y="1732"/>
                  </a:cubicBezTo>
                  <a:lnTo>
                    <a:pt x="6488" y="1732"/>
                  </a:lnTo>
                  <a:cubicBezTo>
                    <a:pt x="6561" y="1732"/>
                    <a:pt x="6610" y="1757"/>
                    <a:pt x="6683" y="1757"/>
                  </a:cubicBezTo>
                  <a:cubicBezTo>
                    <a:pt x="6756" y="1781"/>
                    <a:pt x="6854" y="1805"/>
                    <a:pt x="6952" y="1854"/>
                  </a:cubicBezTo>
                  <a:cubicBezTo>
                    <a:pt x="7147" y="1903"/>
                    <a:pt x="7317" y="2001"/>
                    <a:pt x="7391" y="2025"/>
                  </a:cubicBezTo>
                  <a:lnTo>
                    <a:pt x="7366" y="1952"/>
                  </a:lnTo>
                  <a:lnTo>
                    <a:pt x="7488" y="1976"/>
                  </a:lnTo>
                  <a:cubicBezTo>
                    <a:pt x="7488" y="1976"/>
                    <a:pt x="7395" y="2051"/>
                    <a:pt x="7371" y="2053"/>
                  </a:cubicBezTo>
                  <a:lnTo>
                    <a:pt x="7371" y="2053"/>
                  </a:lnTo>
                  <a:lnTo>
                    <a:pt x="7366" y="2049"/>
                  </a:lnTo>
                  <a:lnTo>
                    <a:pt x="7366" y="2049"/>
                  </a:lnTo>
                  <a:cubicBezTo>
                    <a:pt x="7366" y="2052"/>
                    <a:pt x="7368" y="2053"/>
                    <a:pt x="7370" y="2053"/>
                  </a:cubicBezTo>
                  <a:cubicBezTo>
                    <a:pt x="7371" y="2053"/>
                    <a:pt x="7371" y="2053"/>
                    <a:pt x="7371" y="2053"/>
                  </a:cubicBezTo>
                  <a:lnTo>
                    <a:pt x="7371" y="2053"/>
                  </a:lnTo>
                  <a:lnTo>
                    <a:pt x="7464" y="2123"/>
                  </a:lnTo>
                  <a:lnTo>
                    <a:pt x="7610" y="2220"/>
                  </a:lnTo>
                  <a:cubicBezTo>
                    <a:pt x="7756" y="2318"/>
                    <a:pt x="7878" y="2415"/>
                    <a:pt x="8000" y="2537"/>
                  </a:cubicBezTo>
                  <a:cubicBezTo>
                    <a:pt x="8195" y="2708"/>
                    <a:pt x="8391" y="2927"/>
                    <a:pt x="8537" y="3147"/>
                  </a:cubicBezTo>
                  <a:cubicBezTo>
                    <a:pt x="8551" y="3191"/>
                    <a:pt x="8531" y="3200"/>
                    <a:pt x="8512" y="3200"/>
                  </a:cubicBezTo>
                  <a:cubicBezTo>
                    <a:pt x="8500" y="3200"/>
                    <a:pt x="8488" y="3196"/>
                    <a:pt x="8488" y="3196"/>
                  </a:cubicBezTo>
                  <a:lnTo>
                    <a:pt x="8488" y="3196"/>
                  </a:lnTo>
                  <a:cubicBezTo>
                    <a:pt x="8512" y="3232"/>
                    <a:pt x="8525" y="3232"/>
                    <a:pt x="8537" y="3232"/>
                  </a:cubicBezTo>
                  <a:cubicBezTo>
                    <a:pt x="8549" y="3232"/>
                    <a:pt x="8561" y="3232"/>
                    <a:pt x="8586" y="3269"/>
                  </a:cubicBezTo>
                  <a:cubicBezTo>
                    <a:pt x="8586" y="3277"/>
                    <a:pt x="8583" y="3280"/>
                    <a:pt x="8578" y="3280"/>
                  </a:cubicBezTo>
                  <a:cubicBezTo>
                    <a:pt x="8569" y="3280"/>
                    <a:pt x="8553" y="3269"/>
                    <a:pt x="8537" y="3269"/>
                  </a:cubicBezTo>
                  <a:cubicBezTo>
                    <a:pt x="8537" y="3269"/>
                    <a:pt x="8586" y="3342"/>
                    <a:pt x="8586" y="3342"/>
                  </a:cubicBezTo>
                  <a:cubicBezTo>
                    <a:pt x="8610" y="3318"/>
                    <a:pt x="8634" y="3269"/>
                    <a:pt x="8659" y="3244"/>
                  </a:cubicBezTo>
                  <a:lnTo>
                    <a:pt x="8708" y="3318"/>
                  </a:lnTo>
                  <a:lnTo>
                    <a:pt x="8683" y="3342"/>
                  </a:lnTo>
                  <a:cubicBezTo>
                    <a:pt x="8683" y="3366"/>
                    <a:pt x="8805" y="3342"/>
                    <a:pt x="8830" y="3440"/>
                  </a:cubicBezTo>
                  <a:cubicBezTo>
                    <a:pt x="8878" y="3562"/>
                    <a:pt x="8927" y="3610"/>
                    <a:pt x="8951" y="3708"/>
                  </a:cubicBezTo>
                  <a:cubicBezTo>
                    <a:pt x="9000" y="3781"/>
                    <a:pt x="9025" y="3854"/>
                    <a:pt x="9049" y="3952"/>
                  </a:cubicBezTo>
                  <a:cubicBezTo>
                    <a:pt x="9049" y="3952"/>
                    <a:pt x="9025" y="3927"/>
                    <a:pt x="9000" y="3903"/>
                  </a:cubicBezTo>
                  <a:cubicBezTo>
                    <a:pt x="9000" y="3927"/>
                    <a:pt x="9000" y="3952"/>
                    <a:pt x="9000" y="3976"/>
                  </a:cubicBezTo>
                  <a:cubicBezTo>
                    <a:pt x="9005" y="3966"/>
                    <a:pt x="9010" y="3962"/>
                    <a:pt x="9015" y="3962"/>
                  </a:cubicBezTo>
                  <a:cubicBezTo>
                    <a:pt x="9031" y="3962"/>
                    <a:pt x="9045" y="4004"/>
                    <a:pt x="9048" y="4004"/>
                  </a:cubicBezTo>
                  <a:cubicBezTo>
                    <a:pt x="9049" y="4004"/>
                    <a:pt x="9049" y="4003"/>
                    <a:pt x="9049" y="4001"/>
                  </a:cubicBezTo>
                  <a:cubicBezTo>
                    <a:pt x="9098" y="4049"/>
                    <a:pt x="9147" y="4098"/>
                    <a:pt x="9147" y="4171"/>
                  </a:cubicBezTo>
                  <a:cubicBezTo>
                    <a:pt x="9147" y="4244"/>
                    <a:pt x="9171" y="4318"/>
                    <a:pt x="9220" y="4366"/>
                  </a:cubicBezTo>
                  <a:cubicBezTo>
                    <a:pt x="9439" y="4366"/>
                    <a:pt x="9683" y="4391"/>
                    <a:pt x="9903" y="4440"/>
                  </a:cubicBezTo>
                  <a:cubicBezTo>
                    <a:pt x="10244" y="4488"/>
                    <a:pt x="10561" y="4586"/>
                    <a:pt x="10610" y="4586"/>
                  </a:cubicBezTo>
                  <a:cubicBezTo>
                    <a:pt x="10610" y="4635"/>
                    <a:pt x="10610" y="4683"/>
                    <a:pt x="10610" y="4732"/>
                  </a:cubicBezTo>
                  <a:cubicBezTo>
                    <a:pt x="10634" y="4683"/>
                    <a:pt x="10634" y="4610"/>
                    <a:pt x="10634" y="4537"/>
                  </a:cubicBezTo>
                  <a:lnTo>
                    <a:pt x="10586" y="4537"/>
                  </a:lnTo>
                  <a:cubicBezTo>
                    <a:pt x="10561" y="4391"/>
                    <a:pt x="10610" y="4513"/>
                    <a:pt x="10610" y="4366"/>
                  </a:cubicBezTo>
                  <a:cubicBezTo>
                    <a:pt x="10634" y="4366"/>
                    <a:pt x="10659" y="4488"/>
                    <a:pt x="10659" y="4610"/>
                  </a:cubicBezTo>
                  <a:cubicBezTo>
                    <a:pt x="10659" y="4488"/>
                    <a:pt x="10683" y="4391"/>
                    <a:pt x="10634" y="4342"/>
                  </a:cubicBezTo>
                  <a:cubicBezTo>
                    <a:pt x="10634" y="4293"/>
                    <a:pt x="10647" y="4293"/>
                    <a:pt x="10662" y="4293"/>
                  </a:cubicBezTo>
                  <a:cubicBezTo>
                    <a:pt x="10677" y="4293"/>
                    <a:pt x="10695" y="4293"/>
                    <a:pt x="10708" y="4244"/>
                  </a:cubicBezTo>
                  <a:cubicBezTo>
                    <a:pt x="10659" y="4147"/>
                    <a:pt x="10634" y="4049"/>
                    <a:pt x="10634" y="3952"/>
                  </a:cubicBezTo>
                  <a:cubicBezTo>
                    <a:pt x="10634" y="3903"/>
                    <a:pt x="10610" y="3854"/>
                    <a:pt x="10610" y="3805"/>
                  </a:cubicBezTo>
                  <a:cubicBezTo>
                    <a:pt x="10586" y="3757"/>
                    <a:pt x="10561" y="3732"/>
                    <a:pt x="10561" y="3683"/>
                  </a:cubicBezTo>
                  <a:cubicBezTo>
                    <a:pt x="10512" y="3610"/>
                    <a:pt x="10464" y="3537"/>
                    <a:pt x="10464" y="3440"/>
                  </a:cubicBezTo>
                  <a:lnTo>
                    <a:pt x="10464" y="3440"/>
                  </a:lnTo>
                  <a:lnTo>
                    <a:pt x="10488" y="3464"/>
                  </a:lnTo>
                  <a:cubicBezTo>
                    <a:pt x="10488" y="3391"/>
                    <a:pt x="10390" y="3269"/>
                    <a:pt x="10366" y="3147"/>
                  </a:cubicBezTo>
                  <a:cubicBezTo>
                    <a:pt x="10366" y="3174"/>
                    <a:pt x="10366" y="3193"/>
                    <a:pt x="10362" y="3193"/>
                  </a:cubicBezTo>
                  <a:cubicBezTo>
                    <a:pt x="10359" y="3193"/>
                    <a:pt x="10353" y="3180"/>
                    <a:pt x="10342" y="3147"/>
                  </a:cubicBezTo>
                  <a:cubicBezTo>
                    <a:pt x="10293" y="3025"/>
                    <a:pt x="10244" y="2952"/>
                    <a:pt x="10220" y="2854"/>
                  </a:cubicBezTo>
                  <a:lnTo>
                    <a:pt x="10122" y="2781"/>
                  </a:lnTo>
                  <a:cubicBezTo>
                    <a:pt x="9903" y="2391"/>
                    <a:pt x="9634" y="2025"/>
                    <a:pt x="9317" y="1708"/>
                  </a:cubicBezTo>
                  <a:cubicBezTo>
                    <a:pt x="9220" y="1610"/>
                    <a:pt x="9122" y="1513"/>
                    <a:pt x="9000" y="1415"/>
                  </a:cubicBezTo>
                  <a:lnTo>
                    <a:pt x="8708" y="1171"/>
                  </a:lnTo>
                  <a:cubicBezTo>
                    <a:pt x="8537" y="1049"/>
                    <a:pt x="8366" y="927"/>
                    <a:pt x="8293" y="854"/>
                  </a:cubicBezTo>
                  <a:cubicBezTo>
                    <a:pt x="7878" y="586"/>
                    <a:pt x="7464" y="391"/>
                    <a:pt x="7025" y="220"/>
                  </a:cubicBezTo>
                  <a:lnTo>
                    <a:pt x="6634" y="98"/>
                  </a:lnTo>
                  <a:lnTo>
                    <a:pt x="6220" y="25"/>
                  </a:lnTo>
                  <a:cubicBezTo>
                    <a:pt x="6110" y="13"/>
                    <a:pt x="5994" y="7"/>
                    <a:pt x="5878" y="7"/>
                  </a:cubicBezTo>
                  <a:cubicBezTo>
                    <a:pt x="5763" y="7"/>
                    <a:pt x="5647" y="13"/>
                    <a:pt x="5537" y="25"/>
                  </a:cubicBezTo>
                  <a:cubicBezTo>
                    <a:pt x="5415" y="1"/>
                    <a:pt x="5293" y="1"/>
                    <a:pt x="517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31"/>
          <p:cNvSpPr txBox="1">
            <a:spLocks noGrp="1"/>
          </p:cNvSpPr>
          <p:nvPr>
            <p:ph type="ctrTitle"/>
          </p:nvPr>
        </p:nvSpPr>
        <p:spPr>
          <a:xfrm>
            <a:off x="2285109" y="1188668"/>
            <a:ext cx="4572000" cy="8036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O que é etnomusicologia?</a:t>
            </a:r>
            <a:endParaRPr dirty="0"/>
          </a:p>
        </p:txBody>
      </p:sp>
      <p:sp>
        <p:nvSpPr>
          <p:cNvPr id="868" name="Google Shape;868;p31"/>
          <p:cNvSpPr txBox="1">
            <a:spLocks noGrp="1"/>
          </p:cNvSpPr>
          <p:nvPr>
            <p:ph type="subTitle" idx="1"/>
          </p:nvPr>
        </p:nvSpPr>
        <p:spPr>
          <a:xfrm>
            <a:off x="2579765" y="2229391"/>
            <a:ext cx="4081278" cy="2108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É o </a:t>
            </a:r>
            <a:r>
              <a:rPr lang="pt-BR" sz="1400" dirty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estudo do ser humano que faz </a:t>
            </a: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música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Diferente </a:t>
            </a:r>
            <a:r>
              <a:rPr lang="pt-BR" sz="1400" dirty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da musicologia histórica que é dedicada a fontes </a:t>
            </a: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escritas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A etnomusicologia da ênfase ao estudo do fazer musical e a criação que </a:t>
            </a: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daí surge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Tem afinidade com </a:t>
            </a:r>
            <a:r>
              <a:rPr lang="pt-BR" sz="1400" dirty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a </a:t>
            </a:r>
            <a:r>
              <a:rPr lang="pt-BR" sz="1400" dirty="0" smtClean="0">
                <a:solidFill>
                  <a:schemeClr val="bg1">
                    <a:lumMod val="10000"/>
                  </a:schemeClr>
                </a:solidFill>
                <a:latin typeface="Karla" panose="020B0604020202020204" charset="0"/>
              </a:rPr>
              <a:t>Antropologia</a:t>
            </a: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t-BR" sz="1200" dirty="0">
              <a:latin typeface="+mj-lt"/>
            </a:endParaRPr>
          </a:p>
          <a:p>
            <a:pPr marL="285750" lvl="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pt-BR" dirty="0"/>
          </a:p>
        </p:txBody>
      </p:sp>
      <p:grpSp>
        <p:nvGrpSpPr>
          <p:cNvPr id="869" name="Google Shape;869;p31"/>
          <p:cNvGrpSpPr/>
          <p:nvPr/>
        </p:nvGrpSpPr>
        <p:grpSpPr>
          <a:xfrm>
            <a:off x="259482" y="1099487"/>
            <a:ext cx="2127927" cy="5526898"/>
            <a:chOff x="259482" y="1099487"/>
            <a:chExt cx="2127927" cy="5526898"/>
          </a:xfrm>
        </p:grpSpPr>
        <p:sp>
          <p:nvSpPr>
            <p:cNvPr id="870" name="Google Shape;870;p31"/>
            <p:cNvSpPr/>
            <p:nvPr/>
          </p:nvSpPr>
          <p:spPr>
            <a:xfrm>
              <a:off x="882961" y="5756024"/>
              <a:ext cx="324083" cy="730238"/>
            </a:xfrm>
            <a:custGeom>
              <a:avLst/>
              <a:gdLst/>
              <a:ahLst/>
              <a:cxnLst/>
              <a:rect l="l" t="t" r="r" b="b"/>
              <a:pathLst>
                <a:path w="4857" h="10944" extrusionOk="0">
                  <a:moveTo>
                    <a:pt x="3367" y="0"/>
                  </a:moveTo>
                  <a:lnTo>
                    <a:pt x="18" y="246"/>
                  </a:lnTo>
                  <a:lnTo>
                    <a:pt x="1" y="9222"/>
                  </a:lnTo>
                  <a:lnTo>
                    <a:pt x="895" y="10852"/>
                  </a:lnTo>
                  <a:lnTo>
                    <a:pt x="2595" y="10940"/>
                  </a:lnTo>
                  <a:cubicBezTo>
                    <a:pt x="2637" y="10942"/>
                    <a:pt x="2678" y="10943"/>
                    <a:pt x="2719" y="10943"/>
                  </a:cubicBezTo>
                  <a:cubicBezTo>
                    <a:pt x="3653" y="10943"/>
                    <a:pt x="4504" y="10375"/>
                    <a:pt x="4857" y="9485"/>
                  </a:cubicBezTo>
                  <a:cubicBezTo>
                    <a:pt x="3226" y="8679"/>
                    <a:pt x="3367" y="0"/>
                    <a:pt x="3367" y="0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867747" y="6356016"/>
              <a:ext cx="631752" cy="270370"/>
            </a:xfrm>
            <a:custGeom>
              <a:avLst/>
              <a:gdLst/>
              <a:ahLst/>
              <a:cxnLst/>
              <a:rect l="l" t="t" r="r" b="b"/>
              <a:pathLst>
                <a:path w="9468" h="4052" extrusionOk="0">
                  <a:moveTo>
                    <a:pt x="177" y="0"/>
                  </a:moveTo>
                  <a:cubicBezTo>
                    <a:pt x="118" y="0"/>
                    <a:pt x="88" y="2"/>
                    <a:pt x="88" y="2"/>
                  </a:cubicBezTo>
                  <a:lnTo>
                    <a:pt x="1" y="4017"/>
                  </a:lnTo>
                  <a:lnTo>
                    <a:pt x="9380" y="4052"/>
                  </a:lnTo>
                  <a:cubicBezTo>
                    <a:pt x="9468" y="3684"/>
                    <a:pt x="9292" y="2509"/>
                    <a:pt x="8942" y="2334"/>
                  </a:cubicBezTo>
                  <a:lnTo>
                    <a:pt x="4997" y="370"/>
                  </a:lnTo>
                  <a:cubicBezTo>
                    <a:pt x="4997" y="370"/>
                    <a:pt x="4720" y="770"/>
                    <a:pt x="4026" y="770"/>
                  </a:cubicBezTo>
                  <a:cubicBezTo>
                    <a:pt x="3812" y="770"/>
                    <a:pt x="3559" y="732"/>
                    <a:pt x="3262" y="633"/>
                  </a:cubicBezTo>
                  <a:cubicBezTo>
                    <a:pt x="1508" y="49"/>
                    <a:pt x="474" y="0"/>
                    <a:pt x="177" y="0"/>
                  </a:cubicBezTo>
                  <a:close/>
                </a:path>
              </a:pathLst>
            </a:custGeom>
            <a:solidFill>
              <a:srgbClr val="F3D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864278" y="6507014"/>
              <a:ext cx="614204" cy="12945"/>
            </a:xfrm>
            <a:custGeom>
              <a:avLst/>
              <a:gdLst/>
              <a:ahLst/>
              <a:cxnLst/>
              <a:rect l="l" t="t" r="r" b="b"/>
              <a:pathLst>
                <a:path w="9205" h="194" fill="none" extrusionOk="0">
                  <a:moveTo>
                    <a:pt x="920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874754" y="6364289"/>
              <a:ext cx="79603" cy="145127"/>
            </a:xfrm>
            <a:custGeom>
              <a:avLst/>
              <a:gdLst/>
              <a:ahLst/>
              <a:cxnLst/>
              <a:rect l="l" t="t" r="r" b="b"/>
              <a:pathLst>
                <a:path w="1193" h="2175" fill="none" extrusionOk="0">
                  <a:moveTo>
                    <a:pt x="1" y="1"/>
                  </a:moveTo>
                  <a:cubicBezTo>
                    <a:pt x="1" y="1"/>
                    <a:pt x="1193" y="1140"/>
                    <a:pt x="1070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759127" y="5751354"/>
              <a:ext cx="347504" cy="734776"/>
            </a:xfrm>
            <a:custGeom>
              <a:avLst/>
              <a:gdLst/>
              <a:ahLst/>
              <a:cxnLst/>
              <a:rect l="l" t="t" r="r" b="b"/>
              <a:pathLst>
                <a:path w="5208" h="11012" extrusionOk="0">
                  <a:moveTo>
                    <a:pt x="3612" y="0"/>
                  </a:moveTo>
                  <a:lnTo>
                    <a:pt x="1" y="35"/>
                  </a:lnTo>
                  <a:lnTo>
                    <a:pt x="334" y="9257"/>
                  </a:lnTo>
                  <a:lnTo>
                    <a:pt x="1228" y="10922"/>
                  </a:lnTo>
                  <a:lnTo>
                    <a:pt x="2929" y="11010"/>
                  </a:lnTo>
                  <a:cubicBezTo>
                    <a:pt x="2945" y="11011"/>
                    <a:pt x="2962" y="11011"/>
                    <a:pt x="2979" y="11011"/>
                  </a:cubicBezTo>
                  <a:cubicBezTo>
                    <a:pt x="3955" y="11011"/>
                    <a:pt x="5208" y="9555"/>
                    <a:pt x="5208" y="9555"/>
                  </a:cubicBezTo>
                  <a:cubicBezTo>
                    <a:pt x="3542" y="8959"/>
                    <a:pt x="3612" y="0"/>
                    <a:pt x="3612" y="0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1763798" y="6356016"/>
              <a:ext cx="623612" cy="270370"/>
            </a:xfrm>
            <a:custGeom>
              <a:avLst/>
              <a:gdLst/>
              <a:ahLst/>
              <a:cxnLst/>
              <a:rect l="l" t="t" r="r" b="b"/>
              <a:pathLst>
                <a:path w="9346" h="4052" extrusionOk="0">
                  <a:moveTo>
                    <a:pt x="230" y="0"/>
                  </a:moveTo>
                  <a:cubicBezTo>
                    <a:pt x="171" y="0"/>
                    <a:pt x="141" y="2"/>
                    <a:pt x="141" y="2"/>
                  </a:cubicBezTo>
                  <a:lnTo>
                    <a:pt x="1" y="4017"/>
                  </a:lnTo>
                  <a:lnTo>
                    <a:pt x="9153" y="4052"/>
                  </a:lnTo>
                  <a:cubicBezTo>
                    <a:pt x="9240" y="3684"/>
                    <a:pt x="9345" y="2509"/>
                    <a:pt x="8995" y="2334"/>
                  </a:cubicBezTo>
                  <a:lnTo>
                    <a:pt x="5050" y="370"/>
                  </a:lnTo>
                  <a:cubicBezTo>
                    <a:pt x="5050" y="370"/>
                    <a:pt x="4763" y="770"/>
                    <a:pt x="4063" y="770"/>
                  </a:cubicBezTo>
                  <a:cubicBezTo>
                    <a:pt x="3848" y="770"/>
                    <a:pt x="3594" y="732"/>
                    <a:pt x="3297" y="633"/>
                  </a:cubicBezTo>
                  <a:cubicBezTo>
                    <a:pt x="1558" y="49"/>
                    <a:pt x="526" y="0"/>
                    <a:pt x="230" y="0"/>
                  </a:cubicBezTo>
                  <a:close/>
                </a:path>
              </a:pathLst>
            </a:custGeom>
            <a:solidFill>
              <a:srgbClr val="F3D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1777876" y="6507014"/>
              <a:ext cx="600191" cy="12945"/>
            </a:xfrm>
            <a:custGeom>
              <a:avLst/>
              <a:gdLst/>
              <a:ahLst/>
              <a:cxnLst/>
              <a:rect l="l" t="t" r="r" b="b"/>
              <a:pathLst>
                <a:path w="8995" h="194" fill="none" extrusionOk="0">
                  <a:moveTo>
                    <a:pt x="8994" y="194"/>
                  </a:moveTo>
                  <a:lnTo>
                    <a:pt x="0" y="1"/>
                  </a:ln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774340" y="6364289"/>
              <a:ext cx="78469" cy="145127"/>
            </a:xfrm>
            <a:custGeom>
              <a:avLst/>
              <a:gdLst/>
              <a:ahLst/>
              <a:cxnLst/>
              <a:rect l="l" t="t" r="r" b="b"/>
              <a:pathLst>
                <a:path w="1176" h="2175" fill="none" extrusionOk="0">
                  <a:moveTo>
                    <a:pt x="1" y="1"/>
                  </a:moveTo>
                  <a:cubicBezTo>
                    <a:pt x="1" y="1"/>
                    <a:pt x="1175" y="1140"/>
                    <a:pt x="1053" y="2175"/>
                  </a:cubicBezTo>
                </a:path>
              </a:pathLst>
            </a:custGeom>
            <a:noFill/>
            <a:ln w="1750" cap="rnd" cmpd="sng">
              <a:solidFill>
                <a:srgbClr val="623D35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739243" y="5950194"/>
              <a:ext cx="349839" cy="233070"/>
            </a:xfrm>
            <a:custGeom>
              <a:avLst/>
              <a:gdLst/>
              <a:ahLst/>
              <a:cxnLst/>
              <a:rect l="l" t="t" r="r" b="b"/>
              <a:pathLst>
                <a:path w="5243" h="3493" extrusionOk="0">
                  <a:moveTo>
                    <a:pt x="5050" y="1"/>
                  </a:moveTo>
                  <a:cubicBezTo>
                    <a:pt x="5050" y="1"/>
                    <a:pt x="3308" y="300"/>
                    <a:pt x="1732" y="300"/>
                  </a:cubicBezTo>
                  <a:cubicBezTo>
                    <a:pt x="1082" y="300"/>
                    <a:pt x="461" y="249"/>
                    <a:pt x="1" y="106"/>
                  </a:cubicBezTo>
                  <a:lnTo>
                    <a:pt x="1" y="106"/>
                  </a:lnTo>
                  <a:cubicBezTo>
                    <a:pt x="35" y="1496"/>
                    <a:pt x="137" y="3492"/>
                    <a:pt x="454" y="3492"/>
                  </a:cubicBezTo>
                  <a:cubicBezTo>
                    <a:pt x="460" y="3492"/>
                    <a:pt x="467" y="3491"/>
                    <a:pt x="474" y="3489"/>
                  </a:cubicBezTo>
                  <a:cubicBezTo>
                    <a:pt x="1441" y="3275"/>
                    <a:pt x="2195" y="3212"/>
                    <a:pt x="2787" y="3212"/>
                  </a:cubicBezTo>
                  <a:cubicBezTo>
                    <a:pt x="3611" y="3212"/>
                    <a:pt x="4124" y="3333"/>
                    <a:pt x="4468" y="3333"/>
                  </a:cubicBezTo>
                  <a:cubicBezTo>
                    <a:pt x="4604" y="3333"/>
                    <a:pt x="4713" y="3314"/>
                    <a:pt x="4804" y="3261"/>
                  </a:cubicBezTo>
                  <a:cubicBezTo>
                    <a:pt x="5243" y="2981"/>
                    <a:pt x="5155" y="1193"/>
                    <a:pt x="5050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854870" y="6044944"/>
              <a:ext cx="345168" cy="177956"/>
            </a:xfrm>
            <a:custGeom>
              <a:avLst/>
              <a:gdLst/>
              <a:ahLst/>
              <a:cxnLst/>
              <a:rect l="l" t="t" r="r" b="b"/>
              <a:pathLst>
                <a:path w="5173" h="266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124" y="860"/>
                    <a:pt x="1" y="2210"/>
                    <a:pt x="527" y="2297"/>
                  </a:cubicBezTo>
                  <a:cubicBezTo>
                    <a:pt x="1735" y="2477"/>
                    <a:pt x="2745" y="2666"/>
                    <a:pt x="3496" y="2666"/>
                  </a:cubicBezTo>
                  <a:cubicBezTo>
                    <a:pt x="4141" y="2666"/>
                    <a:pt x="4595" y="2527"/>
                    <a:pt x="4822" y="2122"/>
                  </a:cubicBezTo>
                  <a:cubicBezTo>
                    <a:pt x="5015" y="1701"/>
                    <a:pt x="5138" y="1228"/>
                    <a:pt x="5173" y="755"/>
                  </a:cubicBezTo>
                  <a:cubicBezTo>
                    <a:pt x="5067" y="755"/>
                    <a:pt x="1000" y="246"/>
                    <a:pt x="351" y="1"/>
                  </a:cubicBezTo>
                  <a:close/>
                </a:path>
              </a:pathLst>
            </a:custGeom>
            <a:solidFill>
              <a:srgbClr val="0B1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716882" y="3285264"/>
              <a:ext cx="1485699" cy="2937635"/>
            </a:xfrm>
            <a:custGeom>
              <a:avLst/>
              <a:gdLst/>
              <a:ahLst/>
              <a:cxnLst/>
              <a:rect l="l" t="t" r="r" b="b"/>
              <a:pathLst>
                <a:path w="22266" h="44026" extrusionOk="0">
                  <a:moveTo>
                    <a:pt x="11026" y="1"/>
                  </a:moveTo>
                  <a:cubicBezTo>
                    <a:pt x="6979" y="1"/>
                    <a:pt x="1425" y="1067"/>
                    <a:pt x="596" y="3579"/>
                  </a:cubicBezTo>
                  <a:cubicBezTo>
                    <a:pt x="596" y="3579"/>
                    <a:pt x="2034" y="19463"/>
                    <a:pt x="1613" y="22986"/>
                  </a:cubicBezTo>
                  <a:cubicBezTo>
                    <a:pt x="1227" y="26475"/>
                    <a:pt x="0" y="40606"/>
                    <a:pt x="2156" y="41360"/>
                  </a:cubicBezTo>
                  <a:cubicBezTo>
                    <a:pt x="1929" y="42219"/>
                    <a:pt x="1806" y="43569"/>
                    <a:pt x="2332" y="43656"/>
                  </a:cubicBezTo>
                  <a:cubicBezTo>
                    <a:pt x="3540" y="43836"/>
                    <a:pt x="4550" y="44025"/>
                    <a:pt x="5304" y="44025"/>
                  </a:cubicBezTo>
                  <a:cubicBezTo>
                    <a:pt x="5951" y="44025"/>
                    <a:pt x="6410" y="43886"/>
                    <a:pt x="6645" y="43481"/>
                  </a:cubicBezTo>
                  <a:cubicBezTo>
                    <a:pt x="6837" y="43060"/>
                    <a:pt x="6943" y="42587"/>
                    <a:pt x="6978" y="42114"/>
                  </a:cubicBezTo>
                  <a:cubicBezTo>
                    <a:pt x="7451" y="41938"/>
                    <a:pt x="7784" y="41570"/>
                    <a:pt x="7889" y="40904"/>
                  </a:cubicBezTo>
                  <a:cubicBezTo>
                    <a:pt x="8310" y="38449"/>
                    <a:pt x="9169" y="36258"/>
                    <a:pt x="8766" y="33383"/>
                  </a:cubicBezTo>
                  <a:cubicBezTo>
                    <a:pt x="8345" y="30508"/>
                    <a:pt x="8065" y="26388"/>
                    <a:pt x="9309" y="21882"/>
                  </a:cubicBezTo>
                  <a:cubicBezTo>
                    <a:pt x="10451" y="17674"/>
                    <a:pt x="9302" y="14392"/>
                    <a:pt x="10350" y="14392"/>
                  </a:cubicBezTo>
                  <a:cubicBezTo>
                    <a:pt x="10428" y="14392"/>
                    <a:pt x="10519" y="14411"/>
                    <a:pt x="10624" y="14448"/>
                  </a:cubicBezTo>
                  <a:cubicBezTo>
                    <a:pt x="12114" y="15009"/>
                    <a:pt x="13237" y="20672"/>
                    <a:pt x="13780" y="22583"/>
                  </a:cubicBezTo>
                  <a:cubicBezTo>
                    <a:pt x="14288" y="24354"/>
                    <a:pt x="12185" y="35714"/>
                    <a:pt x="14201" y="39045"/>
                  </a:cubicBezTo>
                  <a:cubicBezTo>
                    <a:pt x="14429" y="39431"/>
                    <a:pt x="14727" y="39764"/>
                    <a:pt x="15077" y="40045"/>
                  </a:cubicBezTo>
                  <a:cubicBezTo>
                    <a:pt x="15112" y="41435"/>
                    <a:pt x="15213" y="43431"/>
                    <a:pt x="15530" y="43431"/>
                  </a:cubicBezTo>
                  <a:cubicBezTo>
                    <a:pt x="15537" y="43431"/>
                    <a:pt x="15544" y="43430"/>
                    <a:pt x="15551" y="43428"/>
                  </a:cubicBezTo>
                  <a:cubicBezTo>
                    <a:pt x="16518" y="43214"/>
                    <a:pt x="17273" y="43151"/>
                    <a:pt x="17868" y="43151"/>
                  </a:cubicBezTo>
                  <a:cubicBezTo>
                    <a:pt x="18694" y="43151"/>
                    <a:pt x="19210" y="43272"/>
                    <a:pt x="19551" y="43272"/>
                  </a:cubicBezTo>
                  <a:cubicBezTo>
                    <a:pt x="19685" y="43272"/>
                    <a:pt x="19793" y="43253"/>
                    <a:pt x="19881" y="43200"/>
                  </a:cubicBezTo>
                  <a:cubicBezTo>
                    <a:pt x="20319" y="42920"/>
                    <a:pt x="20232" y="41132"/>
                    <a:pt x="20126" y="39940"/>
                  </a:cubicBezTo>
                  <a:cubicBezTo>
                    <a:pt x="20652" y="39466"/>
                    <a:pt x="20968" y="38782"/>
                    <a:pt x="21003" y="38081"/>
                  </a:cubicBezTo>
                  <a:cubicBezTo>
                    <a:pt x="21284" y="35206"/>
                    <a:pt x="21301" y="34750"/>
                    <a:pt x="21038" y="28597"/>
                  </a:cubicBezTo>
                  <a:cubicBezTo>
                    <a:pt x="20758" y="22460"/>
                    <a:pt x="22265" y="20672"/>
                    <a:pt x="20354" y="15886"/>
                  </a:cubicBezTo>
                  <a:cubicBezTo>
                    <a:pt x="18426" y="11082"/>
                    <a:pt x="17444" y="1124"/>
                    <a:pt x="14183" y="300"/>
                  </a:cubicBezTo>
                  <a:cubicBezTo>
                    <a:pt x="13404" y="104"/>
                    <a:pt x="12288" y="1"/>
                    <a:pt x="1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864278" y="3829340"/>
              <a:ext cx="223462" cy="2229749"/>
            </a:xfrm>
            <a:custGeom>
              <a:avLst/>
              <a:gdLst/>
              <a:ahLst/>
              <a:cxnLst/>
              <a:rect l="l" t="t" r="r" b="b"/>
              <a:pathLst>
                <a:path w="3349" h="33417" fill="none" extrusionOk="0">
                  <a:moveTo>
                    <a:pt x="1736" y="33416"/>
                  </a:moveTo>
                  <a:cubicBezTo>
                    <a:pt x="1736" y="33416"/>
                    <a:pt x="3349" y="30295"/>
                    <a:pt x="2297" y="27297"/>
                  </a:cubicBezTo>
                  <a:cubicBezTo>
                    <a:pt x="1262" y="24317"/>
                    <a:pt x="0" y="17971"/>
                    <a:pt x="807" y="14412"/>
                  </a:cubicBezTo>
                  <a:cubicBezTo>
                    <a:pt x="1613" y="10835"/>
                    <a:pt x="1490" y="2192"/>
                    <a:pt x="456" y="1"/>
                  </a:cubicBezTo>
                </a:path>
              </a:pathLst>
            </a:custGeom>
            <a:noFill/>
            <a:ln w="4825" cap="rnd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881826" y="1357446"/>
              <a:ext cx="524125" cy="998873"/>
            </a:xfrm>
            <a:custGeom>
              <a:avLst/>
              <a:gdLst/>
              <a:ahLst/>
              <a:cxnLst/>
              <a:rect l="l" t="t" r="r" b="b"/>
              <a:pathLst>
                <a:path w="7855" h="14970" extrusionOk="0">
                  <a:moveTo>
                    <a:pt x="3616" y="1"/>
                  </a:moveTo>
                  <a:cubicBezTo>
                    <a:pt x="2412" y="1"/>
                    <a:pt x="1479" y="747"/>
                    <a:pt x="999" y="1878"/>
                  </a:cubicBezTo>
                  <a:cubicBezTo>
                    <a:pt x="859" y="2264"/>
                    <a:pt x="754" y="2667"/>
                    <a:pt x="736" y="3088"/>
                  </a:cubicBezTo>
                  <a:cubicBezTo>
                    <a:pt x="684" y="3631"/>
                    <a:pt x="684" y="4175"/>
                    <a:pt x="701" y="4718"/>
                  </a:cubicBezTo>
                  <a:cubicBezTo>
                    <a:pt x="526" y="4736"/>
                    <a:pt x="351" y="4841"/>
                    <a:pt x="245" y="4999"/>
                  </a:cubicBezTo>
                  <a:cubicBezTo>
                    <a:pt x="0" y="5437"/>
                    <a:pt x="263" y="5980"/>
                    <a:pt x="771" y="6033"/>
                  </a:cubicBezTo>
                  <a:lnTo>
                    <a:pt x="877" y="6051"/>
                  </a:lnTo>
                  <a:cubicBezTo>
                    <a:pt x="1192" y="7506"/>
                    <a:pt x="1753" y="8207"/>
                    <a:pt x="1753" y="8207"/>
                  </a:cubicBezTo>
                  <a:lnTo>
                    <a:pt x="1578" y="11608"/>
                  </a:lnTo>
                  <a:cubicBezTo>
                    <a:pt x="2287" y="13924"/>
                    <a:pt x="3197" y="14970"/>
                    <a:pt x="4018" y="14970"/>
                  </a:cubicBezTo>
                  <a:cubicBezTo>
                    <a:pt x="4881" y="14970"/>
                    <a:pt x="5646" y="13814"/>
                    <a:pt x="5978" y="11766"/>
                  </a:cubicBezTo>
                  <a:lnTo>
                    <a:pt x="5943" y="8312"/>
                  </a:lnTo>
                  <a:cubicBezTo>
                    <a:pt x="6347" y="7874"/>
                    <a:pt x="6697" y="7085"/>
                    <a:pt x="6908" y="6208"/>
                  </a:cubicBezTo>
                  <a:lnTo>
                    <a:pt x="7065" y="6208"/>
                  </a:lnTo>
                  <a:cubicBezTo>
                    <a:pt x="7556" y="6156"/>
                    <a:pt x="7854" y="5612"/>
                    <a:pt x="7609" y="5174"/>
                  </a:cubicBezTo>
                  <a:cubicBezTo>
                    <a:pt x="7504" y="4999"/>
                    <a:pt x="7311" y="4876"/>
                    <a:pt x="7118" y="4858"/>
                  </a:cubicBezTo>
                  <a:cubicBezTo>
                    <a:pt x="7171" y="4210"/>
                    <a:pt x="7100" y="3561"/>
                    <a:pt x="6943" y="2912"/>
                  </a:cubicBezTo>
                  <a:cubicBezTo>
                    <a:pt x="6452" y="1019"/>
                    <a:pt x="5417" y="37"/>
                    <a:pt x="3699" y="2"/>
                  </a:cubicBezTo>
                  <a:cubicBezTo>
                    <a:pt x="3671" y="1"/>
                    <a:pt x="3644" y="1"/>
                    <a:pt x="3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999930" y="1904991"/>
              <a:ext cx="279644" cy="117703"/>
            </a:xfrm>
            <a:custGeom>
              <a:avLst/>
              <a:gdLst/>
              <a:ahLst/>
              <a:cxnLst/>
              <a:rect l="l" t="t" r="r" b="b"/>
              <a:pathLst>
                <a:path w="4191" h="17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38" y="1763"/>
                    <a:pt x="3101" y="1763"/>
                  </a:cubicBezTo>
                  <a:cubicBezTo>
                    <a:pt x="3444" y="1763"/>
                    <a:pt x="3809" y="1703"/>
                    <a:pt x="4191" y="1561"/>
                  </a:cubicBezTo>
                  <a:lnTo>
                    <a:pt x="4173" y="106"/>
                  </a:lnTo>
                  <a:cubicBezTo>
                    <a:pt x="3564" y="622"/>
                    <a:pt x="2940" y="992"/>
                    <a:pt x="2210" y="992"/>
                  </a:cubicBezTo>
                  <a:cubicBezTo>
                    <a:pt x="1574" y="992"/>
                    <a:pt x="858" y="711"/>
                    <a:pt x="1" y="1"/>
                  </a:cubicBezTo>
                  <a:close/>
                </a:path>
              </a:pathLst>
            </a:custGeom>
            <a:solidFill>
              <a:srgbClr val="0F1C4D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909851" y="1695608"/>
              <a:ext cx="24622" cy="39835"/>
            </a:xfrm>
            <a:custGeom>
              <a:avLst/>
              <a:gdLst/>
              <a:ahLst/>
              <a:cxnLst/>
              <a:rect l="l" t="t" r="r" b="b"/>
              <a:pathLst>
                <a:path w="369" h="597" fill="none" extrusionOk="0">
                  <a:moveTo>
                    <a:pt x="334" y="1"/>
                  </a:moveTo>
                  <a:cubicBezTo>
                    <a:pt x="334" y="1"/>
                    <a:pt x="1" y="18"/>
                    <a:pt x="36" y="299"/>
                  </a:cubicBezTo>
                  <a:cubicBezTo>
                    <a:pt x="71" y="597"/>
                    <a:pt x="369" y="474"/>
                    <a:pt x="369" y="474"/>
                  </a:cubicBezTo>
                </a:path>
              </a:pathLst>
            </a:custGeom>
            <a:noFill/>
            <a:ln w="3500" cap="rnd" cmpd="sng">
              <a:solidFill>
                <a:schemeClr val="dk1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853335" y="1099487"/>
              <a:ext cx="646165" cy="364118"/>
            </a:xfrm>
            <a:custGeom>
              <a:avLst/>
              <a:gdLst/>
              <a:ahLst/>
              <a:cxnLst/>
              <a:rect l="l" t="t" r="r" b="b"/>
              <a:pathLst>
                <a:path w="9684" h="5457" extrusionOk="0">
                  <a:moveTo>
                    <a:pt x="3534" y="0"/>
                  </a:moveTo>
                  <a:cubicBezTo>
                    <a:pt x="3183" y="0"/>
                    <a:pt x="3352" y="1707"/>
                    <a:pt x="2934" y="2062"/>
                  </a:cubicBezTo>
                  <a:cubicBezTo>
                    <a:pt x="2875" y="2113"/>
                    <a:pt x="2828" y="2136"/>
                    <a:pt x="2792" y="2136"/>
                  </a:cubicBezTo>
                  <a:cubicBezTo>
                    <a:pt x="2525" y="2136"/>
                    <a:pt x="2782" y="931"/>
                    <a:pt x="2443" y="607"/>
                  </a:cubicBezTo>
                  <a:cubicBezTo>
                    <a:pt x="2394" y="565"/>
                    <a:pt x="2356" y="545"/>
                    <a:pt x="2326" y="545"/>
                  </a:cubicBezTo>
                  <a:cubicBezTo>
                    <a:pt x="2108" y="545"/>
                    <a:pt x="2338" y="1566"/>
                    <a:pt x="2338" y="2168"/>
                  </a:cubicBezTo>
                  <a:cubicBezTo>
                    <a:pt x="2338" y="2455"/>
                    <a:pt x="2270" y="2575"/>
                    <a:pt x="2169" y="2575"/>
                  </a:cubicBezTo>
                  <a:cubicBezTo>
                    <a:pt x="2030" y="2575"/>
                    <a:pt x="1827" y="2345"/>
                    <a:pt x="1654" y="2010"/>
                  </a:cubicBezTo>
                  <a:cubicBezTo>
                    <a:pt x="1531" y="1763"/>
                    <a:pt x="1367" y="1655"/>
                    <a:pt x="1226" y="1655"/>
                  </a:cubicBezTo>
                  <a:cubicBezTo>
                    <a:pt x="1047" y="1655"/>
                    <a:pt x="906" y="1830"/>
                    <a:pt x="935" y="2115"/>
                  </a:cubicBezTo>
                  <a:cubicBezTo>
                    <a:pt x="965" y="2541"/>
                    <a:pt x="1659" y="3053"/>
                    <a:pt x="1450" y="3053"/>
                  </a:cubicBezTo>
                  <a:cubicBezTo>
                    <a:pt x="1409" y="3053"/>
                    <a:pt x="1335" y="3034"/>
                    <a:pt x="1216" y="2992"/>
                  </a:cubicBezTo>
                  <a:cubicBezTo>
                    <a:pt x="982" y="2906"/>
                    <a:pt x="746" y="2865"/>
                    <a:pt x="559" y="2865"/>
                  </a:cubicBezTo>
                  <a:cubicBezTo>
                    <a:pt x="174" y="2865"/>
                    <a:pt x="1" y="3041"/>
                    <a:pt x="497" y="3360"/>
                  </a:cubicBezTo>
                  <a:cubicBezTo>
                    <a:pt x="788" y="3544"/>
                    <a:pt x="1009" y="3571"/>
                    <a:pt x="1120" y="3571"/>
                  </a:cubicBezTo>
                  <a:cubicBezTo>
                    <a:pt x="1165" y="3571"/>
                    <a:pt x="1191" y="3566"/>
                    <a:pt x="1196" y="3566"/>
                  </a:cubicBezTo>
                  <a:cubicBezTo>
                    <a:pt x="1209" y="3566"/>
                    <a:pt x="1075" y="3597"/>
                    <a:pt x="743" y="3816"/>
                  </a:cubicBezTo>
                  <a:cubicBezTo>
                    <a:pt x="184" y="4188"/>
                    <a:pt x="293" y="4402"/>
                    <a:pt x="648" y="4402"/>
                  </a:cubicBezTo>
                  <a:cubicBezTo>
                    <a:pt x="794" y="4402"/>
                    <a:pt x="981" y="4366"/>
                    <a:pt x="1181" y="4289"/>
                  </a:cubicBezTo>
                  <a:cubicBezTo>
                    <a:pt x="1332" y="4224"/>
                    <a:pt x="1494" y="4192"/>
                    <a:pt x="1657" y="4192"/>
                  </a:cubicBezTo>
                  <a:cubicBezTo>
                    <a:pt x="1893" y="4192"/>
                    <a:pt x="2131" y="4259"/>
                    <a:pt x="2338" y="4394"/>
                  </a:cubicBezTo>
                  <a:cubicBezTo>
                    <a:pt x="2338" y="4394"/>
                    <a:pt x="6914" y="5025"/>
                    <a:pt x="8088" y="5271"/>
                  </a:cubicBezTo>
                  <a:cubicBezTo>
                    <a:pt x="8583" y="5383"/>
                    <a:pt x="8786" y="5457"/>
                    <a:pt x="8891" y="5457"/>
                  </a:cubicBezTo>
                  <a:cubicBezTo>
                    <a:pt x="9031" y="5457"/>
                    <a:pt x="8994" y="5324"/>
                    <a:pt x="9245" y="4973"/>
                  </a:cubicBezTo>
                  <a:cubicBezTo>
                    <a:pt x="9684" y="4341"/>
                    <a:pt x="7983" y="4236"/>
                    <a:pt x="8527" y="4236"/>
                  </a:cubicBezTo>
                  <a:cubicBezTo>
                    <a:pt x="9053" y="4236"/>
                    <a:pt x="9438" y="4026"/>
                    <a:pt x="8965" y="3675"/>
                  </a:cubicBezTo>
                  <a:cubicBezTo>
                    <a:pt x="8474" y="3307"/>
                    <a:pt x="7650" y="3465"/>
                    <a:pt x="8422" y="3202"/>
                  </a:cubicBezTo>
                  <a:cubicBezTo>
                    <a:pt x="9009" y="3002"/>
                    <a:pt x="9098" y="2506"/>
                    <a:pt x="8743" y="2506"/>
                  </a:cubicBezTo>
                  <a:cubicBezTo>
                    <a:pt x="8632" y="2506"/>
                    <a:pt x="8478" y="2555"/>
                    <a:pt x="8281" y="2676"/>
                  </a:cubicBezTo>
                  <a:cubicBezTo>
                    <a:pt x="8061" y="2817"/>
                    <a:pt x="7864" y="2871"/>
                    <a:pt x="7708" y="2871"/>
                  </a:cubicBezTo>
                  <a:cubicBezTo>
                    <a:pt x="7281" y="2871"/>
                    <a:pt x="7159" y="2467"/>
                    <a:pt x="7685" y="2325"/>
                  </a:cubicBezTo>
                  <a:cubicBezTo>
                    <a:pt x="8271" y="2158"/>
                    <a:pt x="8113" y="1490"/>
                    <a:pt x="7777" y="1490"/>
                  </a:cubicBezTo>
                  <a:cubicBezTo>
                    <a:pt x="7690" y="1490"/>
                    <a:pt x="7592" y="1534"/>
                    <a:pt x="7492" y="1642"/>
                  </a:cubicBezTo>
                  <a:cubicBezTo>
                    <a:pt x="7173" y="1997"/>
                    <a:pt x="6285" y="2296"/>
                    <a:pt x="6012" y="2296"/>
                  </a:cubicBezTo>
                  <a:cubicBezTo>
                    <a:pt x="5882" y="2296"/>
                    <a:pt x="5893" y="2227"/>
                    <a:pt x="6177" y="2062"/>
                  </a:cubicBezTo>
                  <a:cubicBezTo>
                    <a:pt x="6852" y="1657"/>
                    <a:pt x="6841" y="359"/>
                    <a:pt x="6576" y="359"/>
                  </a:cubicBezTo>
                  <a:cubicBezTo>
                    <a:pt x="6497" y="359"/>
                    <a:pt x="6396" y="475"/>
                    <a:pt x="6283" y="765"/>
                  </a:cubicBezTo>
                  <a:cubicBezTo>
                    <a:pt x="5891" y="1758"/>
                    <a:pt x="5444" y="1858"/>
                    <a:pt x="5003" y="1858"/>
                  </a:cubicBezTo>
                  <a:cubicBezTo>
                    <a:pt x="4891" y="1858"/>
                    <a:pt x="4780" y="1852"/>
                    <a:pt x="4670" y="1852"/>
                  </a:cubicBezTo>
                  <a:cubicBezTo>
                    <a:pt x="4144" y="1852"/>
                    <a:pt x="5739" y="765"/>
                    <a:pt x="5546" y="151"/>
                  </a:cubicBezTo>
                  <a:cubicBezTo>
                    <a:pt x="5518" y="59"/>
                    <a:pt x="5475" y="19"/>
                    <a:pt x="5421" y="19"/>
                  </a:cubicBezTo>
                  <a:cubicBezTo>
                    <a:pt x="5103" y="19"/>
                    <a:pt x="4392" y="1388"/>
                    <a:pt x="3898" y="1747"/>
                  </a:cubicBezTo>
                  <a:cubicBezTo>
                    <a:pt x="3829" y="1797"/>
                    <a:pt x="3782" y="1820"/>
                    <a:pt x="3752" y="1820"/>
                  </a:cubicBezTo>
                  <a:cubicBezTo>
                    <a:pt x="3529" y="1820"/>
                    <a:pt x="4215" y="593"/>
                    <a:pt x="3705" y="99"/>
                  </a:cubicBezTo>
                  <a:cubicBezTo>
                    <a:pt x="3637" y="31"/>
                    <a:pt x="3581" y="0"/>
                    <a:pt x="3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886497" y="1288852"/>
              <a:ext cx="554551" cy="381066"/>
            </a:xfrm>
            <a:custGeom>
              <a:avLst/>
              <a:gdLst/>
              <a:ahLst/>
              <a:cxnLst/>
              <a:rect l="l" t="t" r="r" b="b"/>
              <a:pathLst>
                <a:path w="8311" h="5711" extrusionOk="0">
                  <a:moveTo>
                    <a:pt x="5298" y="0"/>
                  </a:moveTo>
                  <a:cubicBezTo>
                    <a:pt x="5218" y="0"/>
                    <a:pt x="5135" y="4"/>
                    <a:pt x="5049" y="13"/>
                  </a:cubicBezTo>
                  <a:cubicBezTo>
                    <a:pt x="3753" y="165"/>
                    <a:pt x="3782" y="559"/>
                    <a:pt x="3010" y="559"/>
                  </a:cubicBezTo>
                  <a:cubicBezTo>
                    <a:pt x="2979" y="559"/>
                    <a:pt x="2945" y="558"/>
                    <a:pt x="2910" y="557"/>
                  </a:cubicBezTo>
                  <a:cubicBezTo>
                    <a:pt x="2420" y="627"/>
                    <a:pt x="1946" y="820"/>
                    <a:pt x="1560" y="1135"/>
                  </a:cubicBezTo>
                  <a:cubicBezTo>
                    <a:pt x="824" y="1679"/>
                    <a:pt x="824" y="1679"/>
                    <a:pt x="772" y="2152"/>
                  </a:cubicBezTo>
                  <a:cubicBezTo>
                    <a:pt x="719" y="2643"/>
                    <a:pt x="0" y="3958"/>
                    <a:pt x="333" y="4501"/>
                  </a:cubicBezTo>
                  <a:cubicBezTo>
                    <a:pt x="333" y="4501"/>
                    <a:pt x="294" y="5616"/>
                    <a:pt x="596" y="5616"/>
                  </a:cubicBezTo>
                  <a:cubicBezTo>
                    <a:pt x="645" y="5616"/>
                    <a:pt x="703" y="5587"/>
                    <a:pt x="772" y="5518"/>
                  </a:cubicBezTo>
                  <a:cubicBezTo>
                    <a:pt x="1262" y="5027"/>
                    <a:pt x="1350" y="3625"/>
                    <a:pt x="2279" y="3222"/>
                  </a:cubicBezTo>
                  <a:cubicBezTo>
                    <a:pt x="2772" y="3017"/>
                    <a:pt x="3398" y="2852"/>
                    <a:pt x="4017" y="2852"/>
                  </a:cubicBezTo>
                  <a:cubicBezTo>
                    <a:pt x="4563" y="2852"/>
                    <a:pt x="5104" y="2981"/>
                    <a:pt x="5540" y="3327"/>
                  </a:cubicBezTo>
                  <a:cubicBezTo>
                    <a:pt x="6469" y="4063"/>
                    <a:pt x="6522" y="4834"/>
                    <a:pt x="6469" y="5220"/>
                  </a:cubicBezTo>
                  <a:cubicBezTo>
                    <a:pt x="6437" y="5455"/>
                    <a:pt x="6659" y="5710"/>
                    <a:pt x="6862" y="5710"/>
                  </a:cubicBezTo>
                  <a:cubicBezTo>
                    <a:pt x="6991" y="5710"/>
                    <a:pt x="7112" y="5606"/>
                    <a:pt x="7153" y="5325"/>
                  </a:cubicBezTo>
                  <a:cubicBezTo>
                    <a:pt x="7241" y="4589"/>
                    <a:pt x="7048" y="4449"/>
                    <a:pt x="7451" y="3765"/>
                  </a:cubicBezTo>
                  <a:cubicBezTo>
                    <a:pt x="7837" y="3081"/>
                    <a:pt x="7293" y="3029"/>
                    <a:pt x="7486" y="2696"/>
                  </a:cubicBezTo>
                  <a:cubicBezTo>
                    <a:pt x="7679" y="2345"/>
                    <a:pt x="8310" y="2555"/>
                    <a:pt x="7644" y="1714"/>
                  </a:cubicBezTo>
                  <a:cubicBezTo>
                    <a:pt x="7003" y="942"/>
                    <a:pt x="6486" y="0"/>
                    <a:pt x="5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155532" y="1335293"/>
              <a:ext cx="168547" cy="129980"/>
            </a:xfrm>
            <a:custGeom>
              <a:avLst/>
              <a:gdLst/>
              <a:ahLst/>
              <a:cxnLst/>
              <a:rect l="l" t="t" r="r" b="b"/>
              <a:pathLst>
                <a:path w="2526" h="1948" fill="none" extrusionOk="0">
                  <a:moveTo>
                    <a:pt x="0" y="1"/>
                  </a:moveTo>
                  <a:cubicBezTo>
                    <a:pt x="0" y="1"/>
                    <a:pt x="1070" y="1702"/>
                    <a:pt x="2525" y="1947"/>
                  </a:cubicBezTo>
                </a:path>
              </a:pathLst>
            </a:custGeom>
            <a:noFill/>
            <a:ln w="2200" cap="rnd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970704" y="1416030"/>
              <a:ext cx="133450" cy="58585"/>
            </a:xfrm>
            <a:custGeom>
              <a:avLst/>
              <a:gdLst/>
              <a:ahLst/>
              <a:cxnLst/>
              <a:rect l="l" t="t" r="r" b="b"/>
              <a:pathLst>
                <a:path w="2000" h="878" fill="none" extrusionOk="0">
                  <a:moveTo>
                    <a:pt x="1999" y="1"/>
                  </a:moveTo>
                  <a:cubicBezTo>
                    <a:pt x="1631" y="176"/>
                    <a:pt x="1228" y="281"/>
                    <a:pt x="824" y="299"/>
                  </a:cubicBezTo>
                  <a:cubicBezTo>
                    <a:pt x="456" y="316"/>
                    <a:pt x="141" y="544"/>
                    <a:pt x="0" y="877"/>
                  </a:cubicBezTo>
                </a:path>
              </a:pathLst>
            </a:custGeom>
            <a:noFill/>
            <a:ln w="2200" cap="rnd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935607" y="1503774"/>
              <a:ext cx="55048" cy="39835"/>
            </a:xfrm>
            <a:custGeom>
              <a:avLst/>
              <a:gdLst/>
              <a:ahLst/>
              <a:cxnLst/>
              <a:rect l="l" t="t" r="r" b="b"/>
              <a:pathLst>
                <a:path w="825" h="597" fill="none" extrusionOk="0">
                  <a:moveTo>
                    <a:pt x="0" y="597"/>
                  </a:moveTo>
                  <a:cubicBezTo>
                    <a:pt x="0" y="597"/>
                    <a:pt x="439" y="106"/>
                    <a:pt x="824" y="1"/>
                  </a:cubicBezTo>
                </a:path>
              </a:pathLst>
            </a:custGeom>
            <a:noFill/>
            <a:ln w="2200" cap="rnd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1710017" y="3142406"/>
              <a:ext cx="606464" cy="1315283"/>
            </a:xfrm>
            <a:custGeom>
              <a:avLst/>
              <a:gdLst/>
              <a:ahLst/>
              <a:cxnLst/>
              <a:rect l="l" t="t" r="r" b="b"/>
              <a:pathLst>
                <a:path w="9089" h="19712" extrusionOk="0">
                  <a:moveTo>
                    <a:pt x="2938" y="1"/>
                  </a:moveTo>
                  <a:cubicBezTo>
                    <a:pt x="2133" y="1"/>
                    <a:pt x="932" y="764"/>
                    <a:pt x="120" y="764"/>
                  </a:cubicBezTo>
                  <a:cubicBezTo>
                    <a:pt x="79" y="764"/>
                    <a:pt x="39" y="762"/>
                    <a:pt x="1" y="758"/>
                  </a:cubicBezTo>
                  <a:lnTo>
                    <a:pt x="1" y="758"/>
                  </a:lnTo>
                  <a:lnTo>
                    <a:pt x="6031" y="15713"/>
                  </a:lnTo>
                  <a:cubicBezTo>
                    <a:pt x="6172" y="16099"/>
                    <a:pt x="6382" y="16467"/>
                    <a:pt x="6628" y="16800"/>
                  </a:cubicBezTo>
                  <a:cubicBezTo>
                    <a:pt x="7113" y="17470"/>
                    <a:pt x="7936" y="18525"/>
                    <a:pt x="8222" y="18525"/>
                  </a:cubicBezTo>
                  <a:cubicBezTo>
                    <a:pt x="8235" y="18525"/>
                    <a:pt x="8247" y="18523"/>
                    <a:pt x="8258" y="18518"/>
                  </a:cubicBezTo>
                  <a:cubicBezTo>
                    <a:pt x="8332" y="18485"/>
                    <a:pt x="8361" y="18396"/>
                    <a:pt x="8361" y="18280"/>
                  </a:cubicBezTo>
                  <a:lnTo>
                    <a:pt x="8361" y="18280"/>
                  </a:lnTo>
                  <a:cubicBezTo>
                    <a:pt x="8482" y="18703"/>
                    <a:pt x="8609" y="19145"/>
                    <a:pt x="8679" y="19377"/>
                  </a:cubicBezTo>
                  <a:cubicBezTo>
                    <a:pt x="8748" y="19609"/>
                    <a:pt x="8810" y="19711"/>
                    <a:pt x="8856" y="19711"/>
                  </a:cubicBezTo>
                  <a:cubicBezTo>
                    <a:pt x="9089" y="19711"/>
                    <a:pt x="8933" y="17095"/>
                    <a:pt x="7469" y="15310"/>
                  </a:cubicBezTo>
                  <a:cubicBezTo>
                    <a:pt x="6522" y="14170"/>
                    <a:pt x="3104" y="1425"/>
                    <a:pt x="3033" y="4"/>
                  </a:cubicBezTo>
                  <a:cubicBezTo>
                    <a:pt x="3002" y="2"/>
                    <a:pt x="2970" y="1"/>
                    <a:pt x="2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1148526" y="4131137"/>
              <a:ext cx="145127" cy="180157"/>
            </a:xfrm>
            <a:custGeom>
              <a:avLst/>
              <a:gdLst/>
              <a:ahLst/>
              <a:cxnLst/>
              <a:rect l="l" t="t" r="r" b="b"/>
              <a:pathLst>
                <a:path w="2175" h="270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16" y="2700"/>
                    <a:pt x="1502" y="2700"/>
                  </a:cubicBezTo>
                  <a:cubicBezTo>
                    <a:pt x="1528" y="2700"/>
                    <a:pt x="1553" y="2694"/>
                    <a:pt x="1578" y="2683"/>
                  </a:cubicBezTo>
                  <a:cubicBezTo>
                    <a:pt x="2174" y="2420"/>
                    <a:pt x="1631" y="877"/>
                    <a:pt x="1578" y="649"/>
                  </a:cubicBezTo>
                  <a:cubicBezTo>
                    <a:pt x="1526" y="43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2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259482" y="2070135"/>
              <a:ext cx="1847148" cy="1592259"/>
            </a:xfrm>
            <a:custGeom>
              <a:avLst/>
              <a:gdLst/>
              <a:ahLst/>
              <a:cxnLst/>
              <a:rect l="l" t="t" r="r" b="b"/>
              <a:pathLst>
                <a:path w="27683" h="23863" extrusionOk="0">
                  <a:moveTo>
                    <a:pt x="10319" y="1"/>
                  </a:moveTo>
                  <a:cubicBezTo>
                    <a:pt x="9072" y="1"/>
                    <a:pt x="6271" y="1276"/>
                    <a:pt x="4032" y="10745"/>
                  </a:cubicBezTo>
                  <a:cubicBezTo>
                    <a:pt x="3524" y="12971"/>
                    <a:pt x="0" y="18687"/>
                    <a:pt x="5417" y="21650"/>
                  </a:cubicBezTo>
                  <a:cubicBezTo>
                    <a:pt x="5585" y="21740"/>
                    <a:pt x="5910" y="21769"/>
                    <a:pt x="6254" y="21769"/>
                  </a:cubicBezTo>
                  <a:cubicBezTo>
                    <a:pt x="6843" y="21769"/>
                    <a:pt x="7486" y="21685"/>
                    <a:pt x="7486" y="21685"/>
                  </a:cubicBezTo>
                  <a:lnTo>
                    <a:pt x="7486" y="21685"/>
                  </a:lnTo>
                  <a:cubicBezTo>
                    <a:pt x="7469" y="21772"/>
                    <a:pt x="7469" y="23070"/>
                    <a:pt x="8047" y="23508"/>
                  </a:cubicBezTo>
                  <a:cubicBezTo>
                    <a:pt x="9404" y="23508"/>
                    <a:pt x="10615" y="23349"/>
                    <a:pt x="12398" y="23349"/>
                  </a:cubicBezTo>
                  <a:cubicBezTo>
                    <a:pt x="13632" y="23349"/>
                    <a:pt x="15141" y="23425"/>
                    <a:pt x="17164" y="23683"/>
                  </a:cubicBezTo>
                  <a:cubicBezTo>
                    <a:pt x="18079" y="23802"/>
                    <a:pt x="18838" y="23863"/>
                    <a:pt x="19496" y="23863"/>
                  </a:cubicBezTo>
                  <a:cubicBezTo>
                    <a:pt x="21358" y="23863"/>
                    <a:pt x="22411" y="23379"/>
                    <a:pt x="23913" y="22368"/>
                  </a:cubicBezTo>
                  <a:cubicBezTo>
                    <a:pt x="24071" y="22263"/>
                    <a:pt x="23335" y="20089"/>
                    <a:pt x="22178" y="17582"/>
                  </a:cubicBezTo>
                  <a:lnTo>
                    <a:pt x="22178" y="17582"/>
                  </a:lnTo>
                  <a:cubicBezTo>
                    <a:pt x="22178" y="17582"/>
                    <a:pt x="22757" y="17641"/>
                    <a:pt x="23427" y="17641"/>
                  </a:cubicBezTo>
                  <a:cubicBezTo>
                    <a:pt x="24223" y="17641"/>
                    <a:pt x="25148" y="17558"/>
                    <a:pt x="25386" y="17197"/>
                  </a:cubicBezTo>
                  <a:cubicBezTo>
                    <a:pt x="27683" y="13690"/>
                    <a:pt x="21406" y="3697"/>
                    <a:pt x="18777" y="1839"/>
                  </a:cubicBezTo>
                  <a:cubicBezTo>
                    <a:pt x="17830" y="1173"/>
                    <a:pt x="17111" y="752"/>
                    <a:pt x="15323" y="436"/>
                  </a:cubicBezTo>
                  <a:cubicBezTo>
                    <a:pt x="15309" y="962"/>
                    <a:pt x="15214" y="1452"/>
                    <a:pt x="13809" y="1452"/>
                  </a:cubicBezTo>
                  <a:cubicBezTo>
                    <a:pt x="13480" y="1452"/>
                    <a:pt x="13078" y="1425"/>
                    <a:pt x="12588" y="1365"/>
                  </a:cubicBezTo>
                  <a:cubicBezTo>
                    <a:pt x="11168" y="1190"/>
                    <a:pt x="10940" y="138"/>
                    <a:pt x="10940" y="138"/>
                  </a:cubicBezTo>
                  <a:cubicBezTo>
                    <a:pt x="10864" y="87"/>
                    <a:pt x="10644" y="1"/>
                    <a:pt x="10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582506" y="2729712"/>
              <a:ext cx="159139" cy="514783"/>
            </a:xfrm>
            <a:custGeom>
              <a:avLst/>
              <a:gdLst/>
              <a:ahLst/>
              <a:cxnLst/>
              <a:rect l="l" t="t" r="r" b="b"/>
              <a:pathLst>
                <a:path w="2385" h="7715" fill="none" extrusionOk="0">
                  <a:moveTo>
                    <a:pt x="1" y="1"/>
                  </a:moveTo>
                  <a:lnTo>
                    <a:pt x="2385" y="7715"/>
                  </a:lnTo>
                </a:path>
              </a:pathLst>
            </a:custGeom>
            <a:noFill/>
            <a:ln w="5250" cap="flat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982381" y="2073472"/>
              <a:ext cx="333492" cy="112365"/>
            </a:xfrm>
            <a:custGeom>
              <a:avLst/>
              <a:gdLst/>
              <a:ahLst/>
              <a:cxnLst/>
              <a:rect l="l" t="t" r="r" b="b"/>
              <a:pathLst>
                <a:path w="4998" h="1684" fill="none" extrusionOk="0">
                  <a:moveTo>
                    <a:pt x="4612" y="404"/>
                  </a:moveTo>
                  <a:cubicBezTo>
                    <a:pt x="4612" y="404"/>
                    <a:pt x="4997" y="1684"/>
                    <a:pt x="2052" y="1350"/>
                  </a:cubicBezTo>
                  <a:cubicBezTo>
                    <a:pt x="246" y="1123"/>
                    <a:pt x="1" y="1"/>
                    <a:pt x="1" y="1"/>
                  </a:cubicBezTo>
                </a:path>
              </a:pathLst>
            </a:custGeom>
            <a:noFill/>
            <a:ln w="5250" cap="rnd" cmpd="sng">
              <a:solidFill>
                <a:srgbClr val="FEF0E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691126" y="3488909"/>
              <a:ext cx="660110" cy="886975"/>
            </a:xfrm>
            <a:custGeom>
              <a:avLst/>
              <a:gdLst/>
              <a:ahLst/>
              <a:cxnLst/>
              <a:rect l="l" t="t" r="r" b="b"/>
              <a:pathLst>
                <a:path w="9893" h="13293" extrusionOk="0">
                  <a:moveTo>
                    <a:pt x="3454" y="1"/>
                  </a:moveTo>
                  <a:lnTo>
                    <a:pt x="0" y="544"/>
                  </a:lnTo>
                  <a:cubicBezTo>
                    <a:pt x="1876" y="4121"/>
                    <a:pt x="4822" y="6908"/>
                    <a:pt x="6855" y="9626"/>
                  </a:cubicBezTo>
                  <a:cubicBezTo>
                    <a:pt x="6855" y="9626"/>
                    <a:pt x="9116" y="13293"/>
                    <a:pt x="9725" y="13293"/>
                  </a:cubicBezTo>
                  <a:cubicBezTo>
                    <a:pt x="9836" y="13293"/>
                    <a:pt x="9892" y="13172"/>
                    <a:pt x="9871" y="12887"/>
                  </a:cubicBezTo>
                  <a:cubicBezTo>
                    <a:pt x="9643" y="9906"/>
                    <a:pt x="9099" y="10257"/>
                    <a:pt x="8258" y="8925"/>
                  </a:cubicBezTo>
                  <a:cubicBezTo>
                    <a:pt x="7083" y="7049"/>
                    <a:pt x="4418" y="2035"/>
                    <a:pt x="3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819772" y="2787029"/>
              <a:ext cx="101889" cy="701947"/>
            </a:xfrm>
            <a:custGeom>
              <a:avLst/>
              <a:gdLst/>
              <a:ahLst/>
              <a:cxnLst/>
              <a:rect l="l" t="t" r="r" b="b"/>
              <a:pathLst>
                <a:path w="1527" h="10520" fill="none" extrusionOk="0">
                  <a:moveTo>
                    <a:pt x="1526" y="10520"/>
                  </a:moveTo>
                  <a:cubicBezTo>
                    <a:pt x="1526" y="10520"/>
                    <a:pt x="1" y="7820"/>
                    <a:pt x="53" y="4980"/>
                  </a:cubicBezTo>
                  <a:cubicBezTo>
                    <a:pt x="71" y="3683"/>
                    <a:pt x="1386" y="1"/>
                    <a:pt x="1386" y="1"/>
                  </a:cubicBezTo>
                </a:path>
              </a:pathLst>
            </a:custGeom>
            <a:noFill/>
            <a:ln w="5250" cap="flat" cmpd="sng">
              <a:solidFill>
                <a:schemeClr val="lt2"/>
              </a:solidFill>
              <a:prstDash val="solid"/>
              <a:miter lim="17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31"/>
          <p:cNvGrpSpPr/>
          <p:nvPr/>
        </p:nvGrpSpPr>
        <p:grpSpPr>
          <a:xfrm>
            <a:off x="6608258" y="1224636"/>
            <a:ext cx="2490165" cy="5021083"/>
            <a:chOff x="6608258" y="1224636"/>
            <a:chExt cx="2490165" cy="5021083"/>
          </a:xfrm>
        </p:grpSpPr>
        <p:sp>
          <p:nvSpPr>
            <p:cNvPr id="898" name="Google Shape;898;p31"/>
            <p:cNvSpPr/>
            <p:nvPr/>
          </p:nvSpPr>
          <p:spPr>
            <a:xfrm>
              <a:off x="7597688" y="6084713"/>
              <a:ext cx="359683" cy="161006"/>
            </a:xfrm>
            <a:custGeom>
              <a:avLst/>
              <a:gdLst/>
              <a:ahLst/>
              <a:cxnLst/>
              <a:rect l="l" t="t" r="r" b="b"/>
              <a:pathLst>
                <a:path w="5366" h="2402" extrusionOk="0">
                  <a:moveTo>
                    <a:pt x="3166" y="1"/>
                  </a:moveTo>
                  <a:cubicBezTo>
                    <a:pt x="3076" y="1"/>
                    <a:pt x="2985" y="15"/>
                    <a:pt x="2893" y="43"/>
                  </a:cubicBezTo>
                  <a:cubicBezTo>
                    <a:pt x="1982" y="288"/>
                    <a:pt x="1000" y="1147"/>
                    <a:pt x="194" y="1638"/>
                  </a:cubicBezTo>
                  <a:cubicBezTo>
                    <a:pt x="1" y="1761"/>
                    <a:pt x="36" y="2059"/>
                    <a:pt x="264" y="2112"/>
                  </a:cubicBezTo>
                  <a:cubicBezTo>
                    <a:pt x="398" y="2165"/>
                    <a:pt x="552" y="2188"/>
                    <a:pt x="703" y="2188"/>
                  </a:cubicBezTo>
                  <a:cubicBezTo>
                    <a:pt x="750" y="2188"/>
                    <a:pt x="797" y="2186"/>
                    <a:pt x="842" y="2182"/>
                  </a:cubicBezTo>
                  <a:cubicBezTo>
                    <a:pt x="860" y="2199"/>
                    <a:pt x="895" y="2199"/>
                    <a:pt x="930" y="2199"/>
                  </a:cubicBezTo>
                  <a:lnTo>
                    <a:pt x="983" y="2199"/>
                  </a:lnTo>
                  <a:cubicBezTo>
                    <a:pt x="1000" y="2287"/>
                    <a:pt x="1070" y="2357"/>
                    <a:pt x="1158" y="2375"/>
                  </a:cubicBezTo>
                  <a:cubicBezTo>
                    <a:pt x="1236" y="2393"/>
                    <a:pt x="1316" y="2402"/>
                    <a:pt x="1395" y="2402"/>
                  </a:cubicBezTo>
                  <a:cubicBezTo>
                    <a:pt x="1618" y="2402"/>
                    <a:pt x="1841" y="2333"/>
                    <a:pt x="2034" y="2217"/>
                  </a:cubicBezTo>
                  <a:lnTo>
                    <a:pt x="2087" y="2217"/>
                  </a:lnTo>
                  <a:cubicBezTo>
                    <a:pt x="3104" y="1901"/>
                    <a:pt x="4086" y="1551"/>
                    <a:pt x="5067" y="1147"/>
                  </a:cubicBezTo>
                  <a:cubicBezTo>
                    <a:pt x="5313" y="1077"/>
                    <a:pt x="5365" y="744"/>
                    <a:pt x="5138" y="621"/>
                  </a:cubicBezTo>
                  <a:lnTo>
                    <a:pt x="4804" y="376"/>
                  </a:lnTo>
                  <a:cubicBezTo>
                    <a:pt x="4752" y="341"/>
                    <a:pt x="4699" y="323"/>
                    <a:pt x="4647" y="323"/>
                  </a:cubicBezTo>
                  <a:cubicBezTo>
                    <a:pt x="4506" y="253"/>
                    <a:pt x="4349" y="183"/>
                    <a:pt x="4191" y="166"/>
                  </a:cubicBezTo>
                  <a:cubicBezTo>
                    <a:pt x="4076" y="82"/>
                    <a:pt x="3948" y="42"/>
                    <a:pt x="3819" y="42"/>
                  </a:cubicBezTo>
                  <a:cubicBezTo>
                    <a:pt x="3732" y="42"/>
                    <a:pt x="3644" y="60"/>
                    <a:pt x="3560" y="95"/>
                  </a:cubicBezTo>
                  <a:cubicBezTo>
                    <a:pt x="3433" y="32"/>
                    <a:pt x="3301" y="1"/>
                    <a:pt x="3166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8379191" y="6085450"/>
              <a:ext cx="356130" cy="159800"/>
            </a:xfrm>
            <a:custGeom>
              <a:avLst/>
              <a:gdLst/>
              <a:ahLst/>
              <a:cxnLst/>
              <a:rect l="l" t="t" r="r" b="b"/>
              <a:pathLst>
                <a:path w="5313" h="2384" extrusionOk="0">
                  <a:moveTo>
                    <a:pt x="2133" y="0"/>
                  </a:moveTo>
                  <a:cubicBezTo>
                    <a:pt x="2012" y="0"/>
                    <a:pt x="1895" y="27"/>
                    <a:pt x="1789" y="84"/>
                  </a:cubicBezTo>
                  <a:cubicBezTo>
                    <a:pt x="1709" y="51"/>
                    <a:pt x="1625" y="36"/>
                    <a:pt x="1541" y="36"/>
                  </a:cubicBezTo>
                  <a:cubicBezTo>
                    <a:pt x="1403" y="36"/>
                    <a:pt x="1267" y="78"/>
                    <a:pt x="1157" y="155"/>
                  </a:cubicBezTo>
                  <a:cubicBezTo>
                    <a:pt x="982" y="190"/>
                    <a:pt x="842" y="242"/>
                    <a:pt x="702" y="312"/>
                  </a:cubicBezTo>
                  <a:cubicBezTo>
                    <a:pt x="631" y="312"/>
                    <a:pt x="579" y="330"/>
                    <a:pt x="544" y="365"/>
                  </a:cubicBezTo>
                  <a:lnTo>
                    <a:pt x="193" y="610"/>
                  </a:lnTo>
                  <a:cubicBezTo>
                    <a:pt x="0" y="733"/>
                    <a:pt x="35" y="1049"/>
                    <a:pt x="263" y="1119"/>
                  </a:cubicBezTo>
                  <a:cubicBezTo>
                    <a:pt x="1228" y="1522"/>
                    <a:pt x="2227" y="1890"/>
                    <a:pt x="3226" y="2188"/>
                  </a:cubicBezTo>
                  <a:lnTo>
                    <a:pt x="3296" y="2188"/>
                  </a:lnTo>
                  <a:cubicBezTo>
                    <a:pt x="3482" y="2321"/>
                    <a:pt x="3707" y="2383"/>
                    <a:pt x="3942" y="2383"/>
                  </a:cubicBezTo>
                  <a:cubicBezTo>
                    <a:pt x="4018" y="2383"/>
                    <a:pt x="4096" y="2376"/>
                    <a:pt x="4173" y="2364"/>
                  </a:cubicBezTo>
                  <a:cubicBezTo>
                    <a:pt x="4261" y="2346"/>
                    <a:pt x="4331" y="2276"/>
                    <a:pt x="4348" y="2188"/>
                  </a:cubicBezTo>
                  <a:lnTo>
                    <a:pt x="4401" y="2188"/>
                  </a:lnTo>
                  <a:cubicBezTo>
                    <a:pt x="4418" y="2188"/>
                    <a:pt x="4453" y="2171"/>
                    <a:pt x="4488" y="2171"/>
                  </a:cubicBezTo>
                  <a:cubicBezTo>
                    <a:pt x="4523" y="2174"/>
                    <a:pt x="4557" y="2175"/>
                    <a:pt x="4591" y="2175"/>
                  </a:cubicBezTo>
                  <a:cubicBezTo>
                    <a:pt x="4750" y="2175"/>
                    <a:pt x="4908" y="2144"/>
                    <a:pt x="5067" y="2101"/>
                  </a:cubicBezTo>
                  <a:cubicBezTo>
                    <a:pt x="5260" y="2030"/>
                    <a:pt x="5312" y="1750"/>
                    <a:pt x="5137" y="1627"/>
                  </a:cubicBezTo>
                  <a:cubicBezTo>
                    <a:pt x="4331" y="1136"/>
                    <a:pt x="3349" y="277"/>
                    <a:pt x="2437" y="49"/>
                  </a:cubicBezTo>
                  <a:cubicBezTo>
                    <a:pt x="2335" y="18"/>
                    <a:pt x="2232" y="0"/>
                    <a:pt x="2133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7520134" y="2779128"/>
              <a:ext cx="1098823" cy="3445007"/>
            </a:xfrm>
            <a:custGeom>
              <a:avLst/>
              <a:gdLst/>
              <a:ahLst/>
              <a:cxnLst/>
              <a:rect l="l" t="t" r="r" b="b"/>
              <a:pathLst>
                <a:path w="16393" h="51395" extrusionOk="0">
                  <a:moveTo>
                    <a:pt x="10289" y="0"/>
                  </a:moveTo>
                  <a:cubicBezTo>
                    <a:pt x="10099" y="0"/>
                    <a:pt x="9906" y="146"/>
                    <a:pt x="9748" y="304"/>
                  </a:cubicBezTo>
                  <a:lnTo>
                    <a:pt x="5278" y="4775"/>
                  </a:lnTo>
                  <a:cubicBezTo>
                    <a:pt x="4138" y="5914"/>
                    <a:pt x="2210" y="7229"/>
                    <a:pt x="1578" y="8754"/>
                  </a:cubicBezTo>
                  <a:cubicBezTo>
                    <a:pt x="1070" y="9999"/>
                    <a:pt x="982" y="11735"/>
                    <a:pt x="719" y="13050"/>
                  </a:cubicBezTo>
                  <a:cubicBezTo>
                    <a:pt x="281" y="15066"/>
                    <a:pt x="36" y="17135"/>
                    <a:pt x="1" y="19186"/>
                  </a:cubicBezTo>
                  <a:cubicBezTo>
                    <a:pt x="36" y="21009"/>
                    <a:pt x="176" y="22815"/>
                    <a:pt x="439" y="24621"/>
                  </a:cubicBezTo>
                  <a:cubicBezTo>
                    <a:pt x="965" y="28846"/>
                    <a:pt x="1491" y="33088"/>
                    <a:pt x="2490" y="37243"/>
                  </a:cubicBezTo>
                  <a:cubicBezTo>
                    <a:pt x="3489" y="41328"/>
                    <a:pt x="4945" y="45676"/>
                    <a:pt x="3542" y="49638"/>
                  </a:cubicBezTo>
                  <a:cubicBezTo>
                    <a:pt x="3770" y="49527"/>
                    <a:pt x="4012" y="49480"/>
                    <a:pt x="4257" y="49480"/>
                  </a:cubicBezTo>
                  <a:cubicBezTo>
                    <a:pt x="4788" y="49480"/>
                    <a:pt x="5337" y="49702"/>
                    <a:pt x="5804" y="49989"/>
                  </a:cubicBezTo>
                  <a:cubicBezTo>
                    <a:pt x="6487" y="50410"/>
                    <a:pt x="7083" y="50971"/>
                    <a:pt x="7837" y="51251"/>
                  </a:cubicBezTo>
                  <a:cubicBezTo>
                    <a:pt x="8105" y="51352"/>
                    <a:pt x="8444" y="51395"/>
                    <a:pt x="8826" y="51395"/>
                  </a:cubicBezTo>
                  <a:cubicBezTo>
                    <a:pt x="10699" y="51395"/>
                    <a:pt x="13598" y="50371"/>
                    <a:pt x="14079" y="50182"/>
                  </a:cubicBezTo>
                  <a:cubicBezTo>
                    <a:pt x="14522" y="50007"/>
                    <a:pt x="15172" y="49513"/>
                    <a:pt x="15625" y="49513"/>
                  </a:cubicBezTo>
                  <a:cubicBezTo>
                    <a:pt x="15762" y="49513"/>
                    <a:pt x="15882" y="49559"/>
                    <a:pt x="15972" y="49673"/>
                  </a:cubicBezTo>
                  <a:cubicBezTo>
                    <a:pt x="15446" y="47692"/>
                    <a:pt x="14833" y="45290"/>
                    <a:pt x="14587" y="43257"/>
                  </a:cubicBezTo>
                  <a:cubicBezTo>
                    <a:pt x="13272" y="32142"/>
                    <a:pt x="16393" y="20711"/>
                    <a:pt x="13921" y="9806"/>
                  </a:cubicBezTo>
                  <a:cubicBezTo>
                    <a:pt x="13430" y="7773"/>
                    <a:pt x="12816" y="5774"/>
                    <a:pt x="12062" y="3828"/>
                  </a:cubicBezTo>
                  <a:cubicBezTo>
                    <a:pt x="11642" y="2671"/>
                    <a:pt x="11186" y="1531"/>
                    <a:pt x="10713" y="409"/>
                  </a:cubicBezTo>
                  <a:cubicBezTo>
                    <a:pt x="10660" y="252"/>
                    <a:pt x="10555" y="111"/>
                    <a:pt x="10415" y="24"/>
                  </a:cubicBezTo>
                  <a:cubicBezTo>
                    <a:pt x="10373" y="8"/>
                    <a:pt x="10331" y="0"/>
                    <a:pt x="10289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7891480" y="3453450"/>
              <a:ext cx="647778" cy="869111"/>
            </a:xfrm>
            <a:custGeom>
              <a:avLst/>
              <a:gdLst/>
              <a:ahLst/>
              <a:cxnLst/>
              <a:rect l="l" t="t" r="r" b="b"/>
              <a:pathLst>
                <a:path w="9664" h="12966" extrusionOk="0">
                  <a:moveTo>
                    <a:pt x="220" y="1"/>
                  </a:moveTo>
                  <a:cubicBezTo>
                    <a:pt x="185" y="1"/>
                    <a:pt x="150" y="27"/>
                    <a:pt x="141" y="79"/>
                  </a:cubicBezTo>
                  <a:cubicBezTo>
                    <a:pt x="141" y="430"/>
                    <a:pt x="158" y="798"/>
                    <a:pt x="176" y="1166"/>
                  </a:cubicBezTo>
                  <a:cubicBezTo>
                    <a:pt x="1" y="4532"/>
                    <a:pt x="930" y="7881"/>
                    <a:pt x="2823" y="10669"/>
                  </a:cubicBezTo>
                  <a:cubicBezTo>
                    <a:pt x="3560" y="11738"/>
                    <a:pt x="4576" y="12790"/>
                    <a:pt x="5926" y="12948"/>
                  </a:cubicBezTo>
                  <a:cubicBezTo>
                    <a:pt x="6044" y="12960"/>
                    <a:pt x="6162" y="12966"/>
                    <a:pt x="6280" y="12966"/>
                  </a:cubicBezTo>
                  <a:cubicBezTo>
                    <a:pt x="7203" y="12966"/>
                    <a:pt x="8121" y="12595"/>
                    <a:pt x="8556" y="11756"/>
                  </a:cubicBezTo>
                  <a:cubicBezTo>
                    <a:pt x="8594" y="11681"/>
                    <a:pt x="8524" y="11614"/>
                    <a:pt x="8456" y="11614"/>
                  </a:cubicBezTo>
                  <a:cubicBezTo>
                    <a:pt x="8428" y="11614"/>
                    <a:pt x="8401" y="11625"/>
                    <a:pt x="8381" y="11650"/>
                  </a:cubicBezTo>
                  <a:cubicBezTo>
                    <a:pt x="7854" y="12353"/>
                    <a:pt x="7128" y="12665"/>
                    <a:pt x="6376" y="12665"/>
                  </a:cubicBezTo>
                  <a:cubicBezTo>
                    <a:pt x="5702" y="12665"/>
                    <a:pt x="5007" y="12414"/>
                    <a:pt x="4419" y="11966"/>
                  </a:cubicBezTo>
                  <a:cubicBezTo>
                    <a:pt x="3314" y="11142"/>
                    <a:pt x="2595" y="9862"/>
                    <a:pt x="2017" y="8652"/>
                  </a:cubicBezTo>
                  <a:cubicBezTo>
                    <a:pt x="1386" y="7302"/>
                    <a:pt x="947" y="5865"/>
                    <a:pt x="719" y="4392"/>
                  </a:cubicBezTo>
                  <a:lnTo>
                    <a:pt x="719" y="4392"/>
                  </a:lnTo>
                  <a:cubicBezTo>
                    <a:pt x="1105" y="5742"/>
                    <a:pt x="1789" y="7004"/>
                    <a:pt x="2718" y="8056"/>
                  </a:cubicBezTo>
                  <a:cubicBezTo>
                    <a:pt x="3864" y="9319"/>
                    <a:pt x="5469" y="9997"/>
                    <a:pt x="7102" y="9997"/>
                  </a:cubicBezTo>
                  <a:cubicBezTo>
                    <a:pt x="7919" y="9997"/>
                    <a:pt x="8743" y="9827"/>
                    <a:pt x="9520" y="9476"/>
                  </a:cubicBezTo>
                  <a:cubicBezTo>
                    <a:pt x="9664" y="9429"/>
                    <a:pt x="9590" y="9207"/>
                    <a:pt x="9456" y="9207"/>
                  </a:cubicBezTo>
                  <a:cubicBezTo>
                    <a:pt x="9443" y="9207"/>
                    <a:pt x="9429" y="9209"/>
                    <a:pt x="9415" y="9213"/>
                  </a:cubicBezTo>
                  <a:cubicBezTo>
                    <a:pt x="8643" y="9518"/>
                    <a:pt x="7858" y="9668"/>
                    <a:pt x="7093" y="9668"/>
                  </a:cubicBezTo>
                  <a:cubicBezTo>
                    <a:pt x="5304" y="9668"/>
                    <a:pt x="3622" y="8846"/>
                    <a:pt x="2455" y="7250"/>
                  </a:cubicBezTo>
                  <a:cubicBezTo>
                    <a:pt x="1368" y="5760"/>
                    <a:pt x="790" y="3954"/>
                    <a:pt x="509" y="2113"/>
                  </a:cubicBezTo>
                  <a:cubicBezTo>
                    <a:pt x="492" y="1587"/>
                    <a:pt x="474" y="1061"/>
                    <a:pt x="474" y="518"/>
                  </a:cubicBezTo>
                  <a:cubicBezTo>
                    <a:pt x="474" y="445"/>
                    <a:pt x="425" y="408"/>
                    <a:pt x="358" y="408"/>
                  </a:cubicBezTo>
                  <a:cubicBezTo>
                    <a:pt x="345" y="408"/>
                    <a:pt x="331" y="410"/>
                    <a:pt x="316" y="413"/>
                  </a:cubicBezTo>
                  <a:cubicBezTo>
                    <a:pt x="316" y="307"/>
                    <a:pt x="299" y="185"/>
                    <a:pt x="299" y="79"/>
                  </a:cubicBezTo>
                  <a:cubicBezTo>
                    <a:pt x="290" y="27"/>
                    <a:pt x="255" y="1"/>
                    <a:pt x="220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7565312" y="3499902"/>
              <a:ext cx="561309" cy="2732277"/>
            </a:xfrm>
            <a:custGeom>
              <a:avLst/>
              <a:gdLst/>
              <a:ahLst/>
              <a:cxnLst/>
              <a:rect l="l" t="t" r="r" b="b"/>
              <a:pathLst>
                <a:path w="8374" h="40762" extrusionOk="0">
                  <a:moveTo>
                    <a:pt x="4623" y="0"/>
                  </a:moveTo>
                  <a:cubicBezTo>
                    <a:pt x="4595" y="0"/>
                    <a:pt x="4569" y="18"/>
                    <a:pt x="4569" y="53"/>
                  </a:cubicBezTo>
                  <a:cubicBezTo>
                    <a:pt x="4551" y="544"/>
                    <a:pt x="4516" y="1034"/>
                    <a:pt x="4463" y="1525"/>
                  </a:cubicBezTo>
                  <a:cubicBezTo>
                    <a:pt x="4446" y="1543"/>
                    <a:pt x="4428" y="1560"/>
                    <a:pt x="4428" y="1578"/>
                  </a:cubicBezTo>
                  <a:lnTo>
                    <a:pt x="4428" y="1736"/>
                  </a:lnTo>
                  <a:cubicBezTo>
                    <a:pt x="4271" y="3243"/>
                    <a:pt x="3920" y="4716"/>
                    <a:pt x="3359" y="6119"/>
                  </a:cubicBezTo>
                  <a:cubicBezTo>
                    <a:pt x="2973" y="7083"/>
                    <a:pt x="2500" y="7994"/>
                    <a:pt x="1939" y="8854"/>
                  </a:cubicBezTo>
                  <a:cubicBezTo>
                    <a:pt x="1378" y="9730"/>
                    <a:pt x="589" y="10431"/>
                    <a:pt x="28" y="11308"/>
                  </a:cubicBezTo>
                  <a:cubicBezTo>
                    <a:pt x="0" y="11363"/>
                    <a:pt x="49" y="11429"/>
                    <a:pt x="105" y="11429"/>
                  </a:cubicBezTo>
                  <a:cubicBezTo>
                    <a:pt x="120" y="11429"/>
                    <a:pt x="136" y="11424"/>
                    <a:pt x="151" y="11413"/>
                  </a:cubicBezTo>
                  <a:cubicBezTo>
                    <a:pt x="1676" y="10379"/>
                    <a:pt x="2798" y="8170"/>
                    <a:pt x="3499" y="6504"/>
                  </a:cubicBezTo>
                  <a:cubicBezTo>
                    <a:pt x="3920" y="5487"/>
                    <a:pt x="4253" y="4436"/>
                    <a:pt x="4463" y="3349"/>
                  </a:cubicBezTo>
                  <a:cubicBezTo>
                    <a:pt x="4656" y="15866"/>
                    <a:pt x="5989" y="28384"/>
                    <a:pt x="8022" y="40726"/>
                  </a:cubicBezTo>
                  <a:cubicBezTo>
                    <a:pt x="8128" y="40726"/>
                    <a:pt x="8250" y="40744"/>
                    <a:pt x="8373" y="40761"/>
                  </a:cubicBezTo>
                  <a:cubicBezTo>
                    <a:pt x="6287" y="28103"/>
                    <a:pt x="5182" y="15358"/>
                    <a:pt x="4586" y="2542"/>
                  </a:cubicBezTo>
                  <a:cubicBezTo>
                    <a:pt x="4691" y="1718"/>
                    <a:pt x="4726" y="894"/>
                    <a:pt x="4691" y="53"/>
                  </a:cubicBezTo>
                  <a:cubicBezTo>
                    <a:pt x="4683" y="18"/>
                    <a:pt x="4652" y="0"/>
                    <a:pt x="4623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7618869" y="1414532"/>
              <a:ext cx="562985" cy="1202987"/>
            </a:xfrm>
            <a:custGeom>
              <a:avLst/>
              <a:gdLst/>
              <a:ahLst/>
              <a:cxnLst/>
              <a:rect l="l" t="t" r="r" b="b"/>
              <a:pathLst>
                <a:path w="8399" h="17947" extrusionOk="0">
                  <a:moveTo>
                    <a:pt x="4973" y="1"/>
                  </a:moveTo>
                  <a:cubicBezTo>
                    <a:pt x="4304" y="1"/>
                    <a:pt x="3586" y="170"/>
                    <a:pt x="2946" y="360"/>
                  </a:cubicBezTo>
                  <a:lnTo>
                    <a:pt x="1981" y="1500"/>
                  </a:lnTo>
                  <a:cubicBezTo>
                    <a:pt x="2472" y="5059"/>
                    <a:pt x="1789" y="8688"/>
                    <a:pt x="0" y="11809"/>
                  </a:cubicBezTo>
                  <a:cubicBezTo>
                    <a:pt x="877" y="12598"/>
                    <a:pt x="1420" y="13667"/>
                    <a:pt x="1999" y="14701"/>
                  </a:cubicBezTo>
                  <a:cubicBezTo>
                    <a:pt x="2560" y="15718"/>
                    <a:pt x="3209" y="16753"/>
                    <a:pt x="4190" y="17401"/>
                  </a:cubicBezTo>
                  <a:cubicBezTo>
                    <a:pt x="4702" y="17746"/>
                    <a:pt x="5343" y="17947"/>
                    <a:pt x="5965" y="17947"/>
                  </a:cubicBezTo>
                  <a:cubicBezTo>
                    <a:pt x="6514" y="17947"/>
                    <a:pt x="7049" y="17790"/>
                    <a:pt x="7469" y="17436"/>
                  </a:cubicBezTo>
                  <a:cubicBezTo>
                    <a:pt x="8153" y="16893"/>
                    <a:pt x="8398" y="15946"/>
                    <a:pt x="8380" y="15070"/>
                  </a:cubicBezTo>
                  <a:cubicBezTo>
                    <a:pt x="8345" y="14193"/>
                    <a:pt x="8065" y="13351"/>
                    <a:pt x="7855" y="12492"/>
                  </a:cubicBezTo>
                  <a:cubicBezTo>
                    <a:pt x="7399" y="10634"/>
                    <a:pt x="7188" y="8706"/>
                    <a:pt x="7276" y="6795"/>
                  </a:cubicBezTo>
                  <a:cubicBezTo>
                    <a:pt x="7346" y="5252"/>
                    <a:pt x="7592" y="3726"/>
                    <a:pt x="7364" y="2219"/>
                  </a:cubicBezTo>
                  <a:cubicBezTo>
                    <a:pt x="7311" y="1658"/>
                    <a:pt x="7101" y="1132"/>
                    <a:pt x="6750" y="694"/>
                  </a:cubicBezTo>
                  <a:cubicBezTo>
                    <a:pt x="6297" y="179"/>
                    <a:pt x="5660" y="1"/>
                    <a:pt x="49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7349744" y="2030537"/>
              <a:ext cx="975421" cy="987218"/>
            </a:xfrm>
            <a:custGeom>
              <a:avLst/>
              <a:gdLst/>
              <a:ahLst/>
              <a:cxnLst/>
              <a:rect l="l" t="t" r="r" b="b"/>
              <a:pathLst>
                <a:path w="14552" h="14728" extrusionOk="0">
                  <a:moveTo>
                    <a:pt x="9298" y="0"/>
                  </a:moveTo>
                  <a:cubicBezTo>
                    <a:pt x="9185" y="0"/>
                    <a:pt x="9072" y="3"/>
                    <a:pt x="8959" y="6"/>
                  </a:cubicBezTo>
                  <a:cubicBezTo>
                    <a:pt x="6575" y="94"/>
                    <a:pt x="4068" y="1163"/>
                    <a:pt x="2069" y="2461"/>
                  </a:cubicBezTo>
                  <a:cubicBezTo>
                    <a:pt x="1596" y="3741"/>
                    <a:pt x="895" y="4915"/>
                    <a:pt x="1" y="5932"/>
                  </a:cubicBezTo>
                  <a:cubicBezTo>
                    <a:pt x="614" y="6914"/>
                    <a:pt x="1263" y="7861"/>
                    <a:pt x="1982" y="8790"/>
                  </a:cubicBezTo>
                  <a:cubicBezTo>
                    <a:pt x="2245" y="8439"/>
                    <a:pt x="2525" y="8106"/>
                    <a:pt x="2788" y="7755"/>
                  </a:cubicBezTo>
                  <a:cubicBezTo>
                    <a:pt x="2981" y="8246"/>
                    <a:pt x="3086" y="8772"/>
                    <a:pt x="3279" y="9263"/>
                  </a:cubicBezTo>
                  <a:cubicBezTo>
                    <a:pt x="3472" y="9736"/>
                    <a:pt x="3647" y="10227"/>
                    <a:pt x="3787" y="10718"/>
                  </a:cubicBezTo>
                  <a:cubicBezTo>
                    <a:pt x="4085" y="11858"/>
                    <a:pt x="4085" y="13085"/>
                    <a:pt x="4085" y="14277"/>
                  </a:cubicBezTo>
                  <a:cubicBezTo>
                    <a:pt x="4162" y="14275"/>
                    <a:pt x="4238" y="14275"/>
                    <a:pt x="4315" y="14275"/>
                  </a:cubicBezTo>
                  <a:cubicBezTo>
                    <a:pt x="5009" y="14275"/>
                    <a:pt x="5703" y="14347"/>
                    <a:pt x="6382" y="14505"/>
                  </a:cubicBezTo>
                  <a:cubicBezTo>
                    <a:pt x="7252" y="14674"/>
                    <a:pt x="8138" y="14727"/>
                    <a:pt x="9024" y="14727"/>
                  </a:cubicBezTo>
                  <a:cubicBezTo>
                    <a:pt x="9799" y="14727"/>
                    <a:pt x="10575" y="14686"/>
                    <a:pt x="11344" y="14645"/>
                  </a:cubicBezTo>
                  <a:lnTo>
                    <a:pt x="13553" y="14505"/>
                  </a:lnTo>
                  <a:cubicBezTo>
                    <a:pt x="13588" y="12454"/>
                    <a:pt x="13903" y="10420"/>
                    <a:pt x="14096" y="8369"/>
                  </a:cubicBezTo>
                  <a:cubicBezTo>
                    <a:pt x="14184" y="7317"/>
                    <a:pt x="14552" y="6370"/>
                    <a:pt x="14412" y="5301"/>
                  </a:cubicBezTo>
                  <a:cubicBezTo>
                    <a:pt x="14289" y="4530"/>
                    <a:pt x="14026" y="3776"/>
                    <a:pt x="13658" y="3092"/>
                  </a:cubicBezTo>
                  <a:cubicBezTo>
                    <a:pt x="13219" y="2163"/>
                    <a:pt x="12729" y="1234"/>
                    <a:pt x="11905" y="655"/>
                  </a:cubicBezTo>
                  <a:cubicBezTo>
                    <a:pt x="11156" y="140"/>
                    <a:pt x="10213" y="0"/>
                    <a:pt x="9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6608258" y="2002720"/>
              <a:ext cx="869647" cy="833250"/>
            </a:xfrm>
            <a:custGeom>
              <a:avLst/>
              <a:gdLst/>
              <a:ahLst/>
              <a:cxnLst/>
              <a:rect l="l" t="t" r="r" b="b"/>
              <a:pathLst>
                <a:path w="12974" h="12431" extrusionOk="0">
                  <a:moveTo>
                    <a:pt x="1788" y="1"/>
                  </a:moveTo>
                  <a:cubicBezTo>
                    <a:pt x="1788" y="579"/>
                    <a:pt x="2086" y="1123"/>
                    <a:pt x="2595" y="1403"/>
                  </a:cubicBezTo>
                  <a:lnTo>
                    <a:pt x="0" y="456"/>
                  </a:lnTo>
                  <a:lnTo>
                    <a:pt x="0" y="456"/>
                  </a:lnTo>
                  <a:cubicBezTo>
                    <a:pt x="70" y="1421"/>
                    <a:pt x="806" y="2227"/>
                    <a:pt x="1666" y="2648"/>
                  </a:cubicBezTo>
                  <a:cubicBezTo>
                    <a:pt x="2525" y="3069"/>
                    <a:pt x="3506" y="3174"/>
                    <a:pt x="4453" y="3279"/>
                  </a:cubicBezTo>
                  <a:cubicBezTo>
                    <a:pt x="5856" y="6277"/>
                    <a:pt x="6960" y="9433"/>
                    <a:pt x="8363" y="12431"/>
                  </a:cubicBezTo>
                  <a:cubicBezTo>
                    <a:pt x="9958" y="11186"/>
                    <a:pt x="11483" y="9889"/>
                    <a:pt x="12973" y="8521"/>
                  </a:cubicBezTo>
                  <a:lnTo>
                    <a:pt x="11659" y="6435"/>
                  </a:lnTo>
                  <a:cubicBezTo>
                    <a:pt x="10800" y="7329"/>
                    <a:pt x="9958" y="8241"/>
                    <a:pt x="9099" y="9152"/>
                  </a:cubicBezTo>
                  <a:cubicBezTo>
                    <a:pt x="8643" y="7872"/>
                    <a:pt x="6119" y="4050"/>
                    <a:pt x="5628" y="3244"/>
                  </a:cubicBezTo>
                  <a:cubicBezTo>
                    <a:pt x="4751" y="1789"/>
                    <a:pt x="3278" y="825"/>
                    <a:pt x="17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6875105" y="2147438"/>
              <a:ext cx="108052" cy="140830"/>
            </a:xfrm>
            <a:custGeom>
              <a:avLst/>
              <a:gdLst/>
              <a:ahLst/>
              <a:cxnLst/>
              <a:rect l="l" t="t" r="r" b="b"/>
              <a:pathLst>
                <a:path w="1612" h="2101" extrusionOk="0">
                  <a:moveTo>
                    <a:pt x="1311" y="0"/>
                  </a:moveTo>
                  <a:cubicBezTo>
                    <a:pt x="1161" y="0"/>
                    <a:pt x="1007" y="97"/>
                    <a:pt x="998" y="296"/>
                  </a:cubicBezTo>
                  <a:cubicBezTo>
                    <a:pt x="945" y="910"/>
                    <a:pt x="577" y="1348"/>
                    <a:pt x="139" y="1751"/>
                  </a:cubicBezTo>
                  <a:cubicBezTo>
                    <a:pt x="1" y="1859"/>
                    <a:pt x="104" y="2100"/>
                    <a:pt x="262" y="2100"/>
                  </a:cubicBezTo>
                  <a:cubicBezTo>
                    <a:pt x="284" y="2100"/>
                    <a:pt x="308" y="2095"/>
                    <a:pt x="332" y="2084"/>
                  </a:cubicBezTo>
                  <a:cubicBezTo>
                    <a:pt x="1086" y="1821"/>
                    <a:pt x="1489" y="1050"/>
                    <a:pt x="1594" y="296"/>
                  </a:cubicBezTo>
                  <a:cubicBezTo>
                    <a:pt x="1612" y="101"/>
                    <a:pt x="1464" y="0"/>
                    <a:pt x="1311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6909089" y="2168686"/>
              <a:ext cx="102288" cy="162816"/>
            </a:xfrm>
            <a:custGeom>
              <a:avLst/>
              <a:gdLst/>
              <a:ahLst/>
              <a:cxnLst/>
              <a:rect l="l" t="t" r="r" b="b"/>
              <a:pathLst>
                <a:path w="1526" h="2429" extrusionOk="0">
                  <a:moveTo>
                    <a:pt x="1341" y="1"/>
                  </a:moveTo>
                  <a:cubicBezTo>
                    <a:pt x="1301" y="1"/>
                    <a:pt x="1260" y="16"/>
                    <a:pt x="1227" y="49"/>
                  </a:cubicBezTo>
                  <a:cubicBezTo>
                    <a:pt x="1017" y="330"/>
                    <a:pt x="842" y="645"/>
                    <a:pt x="719" y="978"/>
                  </a:cubicBezTo>
                  <a:cubicBezTo>
                    <a:pt x="544" y="1311"/>
                    <a:pt x="281" y="1574"/>
                    <a:pt x="105" y="1890"/>
                  </a:cubicBezTo>
                  <a:cubicBezTo>
                    <a:pt x="0" y="2065"/>
                    <a:pt x="70" y="2276"/>
                    <a:pt x="228" y="2381"/>
                  </a:cubicBezTo>
                  <a:lnTo>
                    <a:pt x="263" y="2398"/>
                  </a:lnTo>
                  <a:cubicBezTo>
                    <a:pt x="303" y="2418"/>
                    <a:pt x="349" y="2428"/>
                    <a:pt x="398" y="2428"/>
                  </a:cubicBezTo>
                  <a:cubicBezTo>
                    <a:pt x="479" y="2428"/>
                    <a:pt x="566" y="2401"/>
                    <a:pt x="631" y="2346"/>
                  </a:cubicBezTo>
                  <a:lnTo>
                    <a:pt x="649" y="2346"/>
                  </a:lnTo>
                  <a:cubicBezTo>
                    <a:pt x="649" y="2346"/>
                    <a:pt x="649" y="2328"/>
                    <a:pt x="649" y="2328"/>
                  </a:cubicBezTo>
                  <a:cubicBezTo>
                    <a:pt x="754" y="2206"/>
                    <a:pt x="842" y="2065"/>
                    <a:pt x="912" y="1925"/>
                  </a:cubicBezTo>
                  <a:cubicBezTo>
                    <a:pt x="1035" y="1732"/>
                    <a:pt x="1157" y="1504"/>
                    <a:pt x="1245" y="1294"/>
                  </a:cubicBezTo>
                  <a:cubicBezTo>
                    <a:pt x="1455" y="943"/>
                    <a:pt x="1525" y="523"/>
                    <a:pt x="1490" y="119"/>
                  </a:cubicBezTo>
                  <a:cubicBezTo>
                    <a:pt x="1469" y="43"/>
                    <a:pt x="1406" y="1"/>
                    <a:pt x="134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6919948" y="2225394"/>
              <a:ext cx="129033" cy="176088"/>
            </a:xfrm>
            <a:custGeom>
              <a:avLst/>
              <a:gdLst/>
              <a:ahLst/>
              <a:cxnLst/>
              <a:rect l="l" t="t" r="r" b="b"/>
              <a:pathLst>
                <a:path w="1925" h="2627" extrusionOk="0">
                  <a:moveTo>
                    <a:pt x="1565" y="1"/>
                  </a:moveTo>
                  <a:cubicBezTo>
                    <a:pt x="1495" y="1"/>
                    <a:pt x="1425" y="45"/>
                    <a:pt x="1398" y="132"/>
                  </a:cubicBezTo>
                  <a:cubicBezTo>
                    <a:pt x="1223" y="816"/>
                    <a:pt x="960" y="1552"/>
                    <a:pt x="347" y="1956"/>
                  </a:cubicBezTo>
                  <a:cubicBezTo>
                    <a:pt x="1" y="2177"/>
                    <a:pt x="233" y="2627"/>
                    <a:pt x="536" y="2627"/>
                  </a:cubicBezTo>
                  <a:cubicBezTo>
                    <a:pt x="617" y="2627"/>
                    <a:pt x="703" y="2595"/>
                    <a:pt x="785" y="2517"/>
                  </a:cubicBezTo>
                  <a:cubicBezTo>
                    <a:pt x="1434" y="1886"/>
                    <a:pt x="1924" y="1062"/>
                    <a:pt x="1732" y="132"/>
                  </a:cubicBezTo>
                  <a:cubicBezTo>
                    <a:pt x="1705" y="45"/>
                    <a:pt x="1635" y="1"/>
                    <a:pt x="1565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7497813" y="2004061"/>
              <a:ext cx="1073016" cy="1948294"/>
            </a:xfrm>
            <a:custGeom>
              <a:avLst/>
              <a:gdLst/>
              <a:ahLst/>
              <a:cxnLst/>
              <a:rect l="l" t="t" r="r" b="b"/>
              <a:pathLst>
                <a:path w="16008" h="29066" extrusionOk="0">
                  <a:moveTo>
                    <a:pt x="9016" y="0"/>
                  </a:moveTo>
                  <a:cubicBezTo>
                    <a:pt x="8792" y="0"/>
                    <a:pt x="8795" y="460"/>
                    <a:pt x="8784" y="1138"/>
                  </a:cubicBezTo>
                  <a:cubicBezTo>
                    <a:pt x="8766" y="2803"/>
                    <a:pt x="8223" y="4258"/>
                    <a:pt x="7557" y="5766"/>
                  </a:cubicBezTo>
                  <a:cubicBezTo>
                    <a:pt x="6645" y="7870"/>
                    <a:pt x="5470" y="9816"/>
                    <a:pt x="4348" y="11797"/>
                  </a:cubicBezTo>
                  <a:cubicBezTo>
                    <a:pt x="3752" y="12831"/>
                    <a:pt x="3086" y="13918"/>
                    <a:pt x="1999" y="14444"/>
                  </a:cubicBezTo>
                  <a:cubicBezTo>
                    <a:pt x="1631" y="14620"/>
                    <a:pt x="1193" y="14742"/>
                    <a:pt x="1017" y="15110"/>
                  </a:cubicBezTo>
                  <a:cubicBezTo>
                    <a:pt x="947" y="15268"/>
                    <a:pt x="912" y="15426"/>
                    <a:pt x="912" y="15584"/>
                  </a:cubicBezTo>
                  <a:lnTo>
                    <a:pt x="474" y="20668"/>
                  </a:lnTo>
                  <a:cubicBezTo>
                    <a:pt x="228" y="23456"/>
                    <a:pt x="1" y="26296"/>
                    <a:pt x="421" y="29066"/>
                  </a:cubicBezTo>
                  <a:cubicBezTo>
                    <a:pt x="4103" y="24052"/>
                    <a:pt x="8644" y="19739"/>
                    <a:pt x="13816" y="16303"/>
                  </a:cubicBezTo>
                  <a:cubicBezTo>
                    <a:pt x="14815" y="15654"/>
                    <a:pt x="15954" y="14830"/>
                    <a:pt x="16007" y="13620"/>
                  </a:cubicBezTo>
                  <a:cubicBezTo>
                    <a:pt x="16007" y="13322"/>
                    <a:pt x="15972" y="13007"/>
                    <a:pt x="15884" y="12709"/>
                  </a:cubicBezTo>
                  <a:cubicBezTo>
                    <a:pt x="15078" y="9115"/>
                    <a:pt x="13553" y="5713"/>
                    <a:pt x="11414" y="2698"/>
                  </a:cubicBezTo>
                  <a:cubicBezTo>
                    <a:pt x="10888" y="1944"/>
                    <a:pt x="10309" y="1208"/>
                    <a:pt x="9678" y="507"/>
                  </a:cubicBezTo>
                  <a:cubicBezTo>
                    <a:pt x="9351" y="154"/>
                    <a:pt x="9146" y="0"/>
                    <a:pt x="9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7542857" y="2063516"/>
              <a:ext cx="630752" cy="1010008"/>
            </a:xfrm>
            <a:custGeom>
              <a:avLst/>
              <a:gdLst/>
              <a:ahLst/>
              <a:cxnLst/>
              <a:rect l="l" t="t" r="r" b="b"/>
              <a:pathLst>
                <a:path w="9410" h="15068" extrusionOk="0">
                  <a:moveTo>
                    <a:pt x="9164" y="1"/>
                  </a:moveTo>
                  <a:cubicBezTo>
                    <a:pt x="9037" y="1"/>
                    <a:pt x="8901" y="84"/>
                    <a:pt x="8883" y="251"/>
                  </a:cubicBezTo>
                  <a:cubicBezTo>
                    <a:pt x="8585" y="3319"/>
                    <a:pt x="7744" y="6247"/>
                    <a:pt x="6043" y="8859"/>
                  </a:cubicBezTo>
                  <a:cubicBezTo>
                    <a:pt x="4395" y="11383"/>
                    <a:pt x="2309" y="13014"/>
                    <a:pt x="65" y="14942"/>
                  </a:cubicBezTo>
                  <a:cubicBezTo>
                    <a:pt x="1" y="14990"/>
                    <a:pt x="68" y="15067"/>
                    <a:pt x="134" y="15067"/>
                  </a:cubicBezTo>
                  <a:cubicBezTo>
                    <a:pt x="140" y="15067"/>
                    <a:pt x="146" y="15067"/>
                    <a:pt x="153" y="15065"/>
                  </a:cubicBezTo>
                  <a:cubicBezTo>
                    <a:pt x="5517" y="12646"/>
                    <a:pt x="8883" y="5826"/>
                    <a:pt x="9392" y="251"/>
                  </a:cubicBezTo>
                  <a:cubicBezTo>
                    <a:pt x="9409" y="84"/>
                    <a:pt x="9291" y="1"/>
                    <a:pt x="9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7541115" y="3067559"/>
              <a:ext cx="156716" cy="119112"/>
            </a:xfrm>
            <a:custGeom>
              <a:avLst/>
              <a:gdLst/>
              <a:ahLst/>
              <a:cxnLst/>
              <a:rect l="l" t="t" r="r" b="b"/>
              <a:pathLst>
                <a:path w="2338" h="1777" extrusionOk="0">
                  <a:moveTo>
                    <a:pt x="2166" y="0"/>
                  </a:moveTo>
                  <a:cubicBezTo>
                    <a:pt x="2134" y="0"/>
                    <a:pt x="2105" y="15"/>
                    <a:pt x="2089" y="51"/>
                  </a:cubicBezTo>
                  <a:cubicBezTo>
                    <a:pt x="1827" y="507"/>
                    <a:pt x="1634" y="980"/>
                    <a:pt x="1476" y="1489"/>
                  </a:cubicBezTo>
                  <a:lnTo>
                    <a:pt x="231" y="892"/>
                  </a:lnTo>
                  <a:cubicBezTo>
                    <a:pt x="217" y="886"/>
                    <a:pt x="202" y="884"/>
                    <a:pt x="188" y="884"/>
                  </a:cubicBezTo>
                  <a:cubicBezTo>
                    <a:pt x="83" y="884"/>
                    <a:pt x="0" y="1041"/>
                    <a:pt x="108" y="1103"/>
                  </a:cubicBezTo>
                  <a:lnTo>
                    <a:pt x="1493" y="1752"/>
                  </a:lnTo>
                  <a:cubicBezTo>
                    <a:pt x="1516" y="1768"/>
                    <a:pt x="1540" y="1776"/>
                    <a:pt x="1563" y="1776"/>
                  </a:cubicBezTo>
                  <a:cubicBezTo>
                    <a:pt x="1613" y="1776"/>
                    <a:pt x="1657" y="1741"/>
                    <a:pt x="1669" y="1681"/>
                  </a:cubicBezTo>
                  <a:cubicBezTo>
                    <a:pt x="1827" y="1155"/>
                    <a:pt x="2037" y="647"/>
                    <a:pt x="2300" y="174"/>
                  </a:cubicBezTo>
                  <a:cubicBezTo>
                    <a:pt x="2337" y="87"/>
                    <a:pt x="2243" y="0"/>
                    <a:pt x="2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7681140" y="2872032"/>
              <a:ext cx="239766" cy="236214"/>
            </a:xfrm>
            <a:custGeom>
              <a:avLst/>
              <a:gdLst/>
              <a:ahLst/>
              <a:cxnLst/>
              <a:rect l="l" t="t" r="r" b="b"/>
              <a:pathLst>
                <a:path w="3577" h="3524" extrusionOk="0">
                  <a:moveTo>
                    <a:pt x="3435" y="1"/>
                  </a:moveTo>
                  <a:cubicBezTo>
                    <a:pt x="3362" y="1"/>
                    <a:pt x="3288" y="49"/>
                    <a:pt x="3279" y="145"/>
                  </a:cubicBezTo>
                  <a:cubicBezTo>
                    <a:pt x="3226" y="671"/>
                    <a:pt x="3156" y="1197"/>
                    <a:pt x="3104" y="1723"/>
                  </a:cubicBezTo>
                  <a:cubicBezTo>
                    <a:pt x="2901" y="1671"/>
                    <a:pt x="2680" y="1625"/>
                    <a:pt x="2467" y="1625"/>
                  </a:cubicBezTo>
                  <a:cubicBezTo>
                    <a:pt x="2181" y="1625"/>
                    <a:pt x="1909" y="1708"/>
                    <a:pt x="1719" y="1969"/>
                  </a:cubicBezTo>
                  <a:cubicBezTo>
                    <a:pt x="1648" y="2056"/>
                    <a:pt x="1596" y="2161"/>
                    <a:pt x="1578" y="2267"/>
                  </a:cubicBezTo>
                  <a:cubicBezTo>
                    <a:pt x="1508" y="2582"/>
                    <a:pt x="1596" y="2617"/>
                    <a:pt x="1315" y="2880"/>
                  </a:cubicBezTo>
                  <a:cubicBezTo>
                    <a:pt x="1178" y="3009"/>
                    <a:pt x="1113" y="3053"/>
                    <a:pt x="1044" y="3053"/>
                  </a:cubicBezTo>
                  <a:cubicBezTo>
                    <a:pt x="973" y="3053"/>
                    <a:pt x="898" y="3004"/>
                    <a:pt x="737" y="2950"/>
                  </a:cubicBezTo>
                  <a:cubicBezTo>
                    <a:pt x="544" y="2880"/>
                    <a:pt x="334" y="2828"/>
                    <a:pt x="141" y="2828"/>
                  </a:cubicBezTo>
                  <a:cubicBezTo>
                    <a:pt x="18" y="2828"/>
                    <a:pt x="0" y="3003"/>
                    <a:pt x="106" y="3021"/>
                  </a:cubicBezTo>
                  <a:cubicBezTo>
                    <a:pt x="491" y="3143"/>
                    <a:pt x="842" y="3424"/>
                    <a:pt x="1210" y="3494"/>
                  </a:cubicBezTo>
                  <a:cubicBezTo>
                    <a:pt x="1256" y="3514"/>
                    <a:pt x="1305" y="3523"/>
                    <a:pt x="1354" y="3523"/>
                  </a:cubicBezTo>
                  <a:cubicBezTo>
                    <a:pt x="1436" y="3523"/>
                    <a:pt x="1519" y="3496"/>
                    <a:pt x="1596" y="3441"/>
                  </a:cubicBezTo>
                  <a:cubicBezTo>
                    <a:pt x="1754" y="3319"/>
                    <a:pt x="1841" y="3126"/>
                    <a:pt x="1859" y="2933"/>
                  </a:cubicBezTo>
                  <a:cubicBezTo>
                    <a:pt x="1929" y="2565"/>
                    <a:pt x="1684" y="2214"/>
                    <a:pt x="2297" y="1969"/>
                  </a:cubicBezTo>
                  <a:cubicBezTo>
                    <a:pt x="2360" y="1942"/>
                    <a:pt x="2435" y="1931"/>
                    <a:pt x="2515" y="1931"/>
                  </a:cubicBezTo>
                  <a:cubicBezTo>
                    <a:pt x="2747" y="1931"/>
                    <a:pt x="3026" y="2022"/>
                    <a:pt x="3209" y="2074"/>
                  </a:cubicBezTo>
                  <a:cubicBezTo>
                    <a:pt x="3222" y="2079"/>
                    <a:pt x="3236" y="2082"/>
                    <a:pt x="3250" y="2082"/>
                  </a:cubicBezTo>
                  <a:cubicBezTo>
                    <a:pt x="3326" y="2082"/>
                    <a:pt x="3402" y="2005"/>
                    <a:pt x="3402" y="1916"/>
                  </a:cubicBezTo>
                  <a:lnTo>
                    <a:pt x="3577" y="145"/>
                  </a:lnTo>
                  <a:cubicBezTo>
                    <a:pt x="3577" y="49"/>
                    <a:pt x="3507" y="1"/>
                    <a:pt x="34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7890006" y="2241414"/>
              <a:ext cx="411698" cy="693828"/>
            </a:xfrm>
            <a:custGeom>
              <a:avLst/>
              <a:gdLst/>
              <a:ahLst/>
              <a:cxnLst/>
              <a:rect l="l" t="t" r="r" b="b"/>
              <a:pathLst>
                <a:path w="6142" h="10351" extrusionOk="0">
                  <a:moveTo>
                    <a:pt x="5984" y="0"/>
                  </a:moveTo>
                  <a:cubicBezTo>
                    <a:pt x="5901" y="0"/>
                    <a:pt x="5816" y="62"/>
                    <a:pt x="5826" y="174"/>
                  </a:cubicBezTo>
                  <a:cubicBezTo>
                    <a:pt x="5826" y="489"/>
                    <a:pt x="5948" y="1366"/>
                    <a:pt x="5773" y="1629"/>
                  </a:cubicBezTo>
                  <a:cubicBezTo>
                    <a:pt x="5528" y="1997"/>
                    <a:pt x="4984" y="1910"/>
                    <a:pt x="4563" y="1962"/>
                  </a:cubicBezTo>
                  <a:cubicBezTo>
                    <a:pt x="4441" y="1962"/>
                    <a:pt x="4371" y="2067"/>
                    <a:pt x="4388" y="2172"/>
                  </a:cubicBezTo>
                  <a:cubicBezTo>
                    <a:pt x="4528" y="2558"/>
                    <a:pt x="4774" y="3049"/>
                    <a:pt x="4791" y="3470"/>
                  </a:cubicBezTo>
                  <a:cubicBezTo>
                    <a:pt x="4809" y="4048"/>
                    <a:pt x="4353" y="3943"/>
                    <a:pt x="3810" y="3996"/>
                  </a:cubicBezTo>
                  <a:cubicBezTo>
                    <a:pt x="3704" y="4013"/>
                    <a:pt x="3617" y="4119"/>
                    <a:pt x="3652" y="4224"/>
                  </a:cubicBezTo>
                  <a:cubicBezTo>
                    <a:pt x="3722" y="4469"/>
                    <a:pt x="4020" y="5118"/>
                    <a:pt x="3985" y="5381"/>
                  </a:cubicBezTo>
                  <a:cubicBezTo>
                    <a:pt x="3897" y="5977"/>
                    <a:pt x="3266" y="6047"/>
                    <a:pt x="2810" y="6065"/>
                  </a:cubicBezTo>
                  <a:cubicBezTo>
                    <a:pt x="2723" y="6065"/>
                    <a:pt x="2652" y="6152"/>
                    <a:pt x="2652" y="6240"/>
                  </a:cubicBezTo>
                  <a:cubicBezTo>
                    <a:pt x="2670" y="6433"/>
                    <a:pt x="2933" y="7555"/>
                    <a:pt x="2845" y="7713"/>
                  </a:cubicBezTo>
                  <a:cubicBezTo>
                    <a:pt x="2687" y="7993"/>
                    <a:pt x="1828" y="7940"/>
                    <a:pt x="1513" y="8011"/>
                  </a:cubicBezTo>
                  <a:cubicBezTo>
                    <a:pt x="1425" y="8028"/>
                    <a:pt x="1390" y="8081"/>
                    <a:pt x="1390" y="8168"/>
                  </a:cubicBezTo>
                  <a:cubicBezTo>
                    <a:pt x="1390" y="8396"/>
                    <a:pt x="1530" y="9641"/>
                    <a:pt x="1390" y="9781"/>
                  </a:cubicBezTo>
                  <a:cubicBezTo>
                    <a:pt x="1314" y="9853"/>
                    <a:pt x="1220" y="9881"/>
                    <a:pt x="1117" y="9881"/>
                  </a:cubicBezTo>
                  <a:cubicBezTo>
                    <a:pt x="818" y="9881"/>
                    <a:pt x="441" y="9645"/>
                    <a:pt x="180" y="9553"/>
                  </a:cubicBezTo>
                  <a:cubicBezTo>
                    <a:pt x="166" y="9547"/>
                    <a:pt x="152" y="9544"/>
                    <a:pt x="139" y="9544"/>
                  </a:cubicBezTo>
                  <a:cubicBezTo>
                    <a:pt x="44" y="9544"/>
                    <a:pt x="0" y="9700"/>
                    <a:pt x="93" y="9746"/>
                  </a:cubicBezTo>
                  <a:cubicBezTo>
                    <a:pt x="549" y="9992"/>
                    <a:pt x="1004" y="10184"/>
                    <a:pt x="1495" y="10342"/>
                  </a:cubicBezTo>
                  <a:cubicBezTo>
                    <a:pt x="1511" y="10348"/>
                    <a:pt x="1527" y="10350"/>
                    <a:pt x="1542" y="10350"/>
                  </a:cubicBezTo>
                  <a:cubicBezTo>
                    <a:pt x="1626" y="10350"/>
                    <a:pt x="1691" y="10274"/>
                    <a:pt x="1706" y="10184"/>
                  </a:cubicBezTo>
                  <a:cubicBezTo>
                    <a:pt x="1706" y="9781"/>
                    <a:pt x="1601" y="9168"/>
                    <a:pt x="1723" y="8764"/>
                  </a:cubicBezTo>
                  <a:cubicBezTo>
                    <a:pt x="1896" y="8214"/>
                    <a:pt x="2394" y="8186"/>
                    <a:pt x="2900" y="8186"/>
                  </a:cubicBezTo>
                  <a:cubicBezTo>
                    <a:pt x="2958" y="8186"/>
                    <a:pt x="3016" y="8186"/>
                    <a:pt x="3073" y="8186"/>
                  </a:cubicBezTo>
                  <a:cubicBezTo>
                    <a:pt x="3196" y="8186"/>
                    <a:pt x="3266" y="8081"/>
                    <a:pt x="3249" y="7975"/>
                  </a:cubicBezTo>
                  <a:cubicBezTo>
                    <a:pt x="3161" y="7625"/>
                    <a:pt x="3091" y="7274"/>
                    <a:pt x="3073" y="6924"/>
                  </a:cubicBezTo>
                  <a:cubicBezTo>
                    <a:pt x="3073" y="6398"/>
                    <a:pt x="3038" y="6468"/>
                    <a:pt x="3494" y="6363"/>
                  </a:cubicBezTo>
                  <a:cubicBezTo>
                    <a:pt x="3774" y="6292"/>
                    <a:pt x="4090" y="6415"/>
                    <a:pt x="4318" y="6152"/>
                  </a:cubicBezTo>
                  <a:cubicBezTo>
                    <a:pt x="4634" y="5749"/>
                    <a:pt x="4248" y="4802"/>
                    <a:pt x="4055" y="4294"/>
                  </a:cubicBezTo>
                  <a:cubicBezTo>
                    <a:pt x="4423" y="4241"/>
                    <a:pt x="4791" y="4189"/>
                    <a:pt x="5159" y="4119"/>
                  </a:cubicBezTo>
                  <a:cubicBezTo>
                    <a:pt x="5247" y="4101"/>
                    <a:pt x="5300" y="3996"/>
                    <a:pt x="5282" y="3908"/>
                  </a:cubicBezTo>
                  <a:cubicBezTo>
                    <a:pt x="5159" y="3347"/>
                    <a:pt x="5002" y="2786"/>
                    <a:pt x="4809" y="2260"/>
                  </a:cubicBezTo>
                  <a:lnTo>
                    <a:pt x="5966" y="2137"/>
                  </a:lnTo>
                  <a:cubicBezTo>
                    <a:pt x="6071" y="2120"/>
                    <a:pt x="6141" y="2050"/>
                    <a:pt x="6141" y="1962"/>
                  </a:cubicBezTo>
                  <a:lnTo>
                    <a:pt x="6141" y="156"/>
                  </a:lnTo>
                  <a:cubicBezTo>
                    <a:pt x="6133" y="49"/>
                    <a:pt x="6059" y="0"/>
                    <a:pt x="59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7595342" y="3068162"/>
              <a:ext cx="36531" cy="3251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71" y="0"/>
                  </a:moveTo>
                  <a:cubicBezTo>
                    <a:pt x="206" y="0"/>
                    <a:pt x="139" y="26"/>
                    <a:pt x="88" y="77"/>
                  </a:cubicBezTo>
                  <a:cubicBezTo>
                    <a:pt x="53" y="112"/>
                    <a:pt x="36" y="147"/>
                    <a:pt x="18" y="200"/>
                  </a:cubicBezTo>
                  <a:cubicBezTo>
                    <a:pt x="1" y="270"/>
                    <a:pt x="18" y="340"/>
                    <a:pt x="71" y="393"/>
                  </a:cubicBezTo>
                  <a:cubicBezTo>
                    <a:pt x="123" y="454"/>
                    <a:pt x="194" y="485"/>
                    <a:pt x="264" y="485"/>
                  </a:cubicBezTo>
                  <a:cubicBezTo>
                    <a:pt x="334" y="485"/>
                    <a:pt x="404" y="454"/>
                    <a:pt x="456" y="393"/>
                  </a:cubicBezTo>
                  <a:cubicBezTo>
                    <a:pt x="456" y="393"/>
                    <a:pt x="456" y="393"/>
                    <a:pt x="474" y="375"/>
                  </a:cubicBezTo>
                  <a:cubicBezTo>
                    <a:pt x="544" y="305"/>
                    <a:pt x="544" y="182"/>
                    <a:pt x="474" y="112"/>
                  </a:cubicBezTo>
                  <a:lnTo>
                    <a:pt x="456" y="95"/>
                  </a:lnTo>
                  <a:cubicBezTo>
                    <a:pt x="411" y="31"/>
                    <a:pt x="342" y="0"/>
                    <a:pt x="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7713918" y="3002539"/>
              <a:ext cx="42497" cy="33448"/>
            </a:xfrm>
            <a:custGeom>
              <a:avLst/>
              <a:gdLst/>
              <a:ahLst/>
              <a:cxnLst/>
              <a:rect l="l" t="t" r="r" b="b"/>
              <a:pathLst>
                <a:path w="634" h="499" extrusionOk="0">
                  <a:moveTo>
                    <a:pt x="255" y="0"/>
                  </a:moveTo>
                  <a:cubicBezTo>
                    <a:pt x="0" y="0"/>
                    <a:pt x="0" y="499"/>
                    <a:pt x="255" y="499"/>
                  </a:cubicBezTo>
                  <a:cubicBezTo>
                    <a:pt x="284" y="499"/>
                    <a:pt x="317" y="492"/>
                    <a:pt x="353" y="477"/>
                  </a:cubicBezTo>
                  <a:lnTo>
                    <a:pt x="406" y="460"/>
                  </a:lnTo>
                  <a:cubicBezTo>
                    <a:pt x="634" y="407"/>
                    <a:pt x="634" y="92"/>
                    <a:pt x="406" y="39"/>
                  </a:cubicBezTo>
                  <a:lnTo>
                    <a:pt x="353" y="22"/>
                  </a:lnTo>
                  <a:cubicBezTo>
                    <a:pt x="317" y="7"/>
                    <a:pt x="284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7812787" y="2932292"/>
              <a:ext cx="29426" cy="29426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8" y="0"/>
                  </a:moveTo>
                  <a:cubicBezTo>
                    <a:pt x="0" y="53"/>
                    <a:pt x="0" y="386"/>
                    <a:pt x="228" y="439"/>
                  </a:cubicBezTo>
                  <a:cubicBezTo>
                    <a:pt x="438" y="386"/>
                    <a:pt x="438" y="53"/>
                    <a:pt x="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7903211" y="2832417"/>
              <a:ext cx="35325" cy="27080"/>
            </a:xfrm>
            <a:custGeom>
              <a:avLst/>
              <a:gdLst/>
              <a:ahLst/>
              <a:cxnLst/>
              <a:rect l="l" t="t" r="r" b="b"/>
              <a:pathLst>
                <a:path w="527" h="404" extrusionOk="0">
                  <a:moveTo>
                    <a:pt x="264" y="0"/>
                  </a:moveTo>
                  <a:cubicBezTo>
                    <a:pt x="1" y="0"/>
                    <a:pt x="1" y="403"/>
                    <a:pt x="264" y="403"/>
                  </a:cubicBezTo>
                  <a:cubicBezTo>
                    <a:pt x="527" y="403"/>
                    <a:pt x="52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7995377" y="2716522"/>
              <a:ext cx="36598" cy="27348"/>
            </a:xfrm>
            <a:custGeom>
              <a:avLst/>
              <a:gdLst/>
              <a:ahLst/>
              <a:cxnLst/>
              <a:rect l="l" t="t" r="r" b="b"/>
              <a:pathLst>
                <a:path w="546" h="408" extrusionOk="0">
                  <a:moveTo>
                    <a:pt x="290" y="1"/>
                  </a:moveTo>
                  <a:cubicBezTo>
                    <a:pt x="244" y="1"/>
                    <a:pt x="195" y="19"/>
                    <a:pt x="151" y="64"/>
                  </a:cubicBezTo>
                  <a:cubicBezTo>
                    <a:pt x="1" y="227"/>
                    <a:pt x="164" y="407"/>
                    <a:pt x="314" y="407"/>
                  </a:cubicBezTo>
                  <a:cubicBezTo>
                    <a:pt x="374" y="407"/>
                    <a:pt x="432" y="379"/>
                    <a:pt x="467" y="309"/>
                  </a:cubicBezTo>
                  <a:cubicBezTo>
                    <a:pt x="546" y="165"/>
                    <a:pt x="428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8109060" y="2550489"/>
              <a:ext cx="30432" cy="26812"/>
            </a:xfrm>
            <a:custGeom>
              <a:avLst/>
              <a:gdLst/>
              <a:ahLst/>
              <a:cxnLst/>
              <a:rect l="l" t="t" r="r" b="b"/>
              <a:pathLst>
                <a:path w="454" h="400" extrusionOk="0">
                  <a:moveTo>
                    <a:pt x="202" y="0"/>
                  </a:moveTo>
                  <a:cubicBezTo>
                    <a:pt x="0" y="0"/>
                    <a:pt x="0" y="400"/>
                    <a:pt x="202" y="400"/>
                  </a:cubicBezTo>
                  <a:cubicBezTo>
                    <a:pt x="234" y="400"/>
                    <a:pt x="271" y="390"/>
                    <a:pt x="314" y="367"/>
                  </a:cubicBezTo>
                  <a:lnTo>
                    <a:pt x="349" y="332"/>
                  </a:lnTo>
                  <a:cubicBezTo>
                    <a:pt x="454" y="279"/>
                    <a:pt x="454" y="121"/>
                    <a:pt x="349" y="69"/>
                  </a:cubicBezTo>
                  <a:lnTo>
                    <a:pt x="314" y="33"/>
                  </a:lnTo>
                  <a:cubicBezTo>
                    <a:pt x="271" y="10"/>
                    <a:pt x="234" y="0"/>
                    <a:pt x="2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8142977" y="2442236"/>
              <a:ext cx="32979" cy="27080"/>
            </a:xfrm>
            <a:custGeom>
              <a:avLst/>
              <a:gdLst/>
              <a:ahLst/>
              <a:cxnLst/>
              <a:rect l="l" t="t" r="r" b="b"/>
              <a:pathLst>
                <a:path w="492" h="404" extrusionOk="0">
                  <a:moveTo>
                    <a:pt x="246" y="0"/>
                  </a:moveTo>
                  <a:cubicBezTo>
                    <a:pt x="0" y="18"/>
                    <a:pt x="0" y="369"/>
                    <a:pt x="246" y="404"/>
                  </a:cubicBezTo>
                  <a:cubicBezTo>
                    <a:pt x="491" y="369"/>
                    <a:pt x="491" y="18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8204108" y="2267153"/>
              <a:ext cx="40017" cy="29426"/>
            </a:xfrm>
            <a:custGeom>
              <a:avLst/>
              <a:gdLst/>
              <a:ahLst/>
              <a:cxnLst/>
              <a:rect l="l" t="t" r="r" b="b"/>
              <a:pathLst>
                <a:path w="597" h="439" extrusionOk="0">
                  <a:moveTo>
                    <a:pt x="298" y="0"/>
                  </a:moveTo>
                  <a:cubicBezTo>
                    <a:pt x="0" y="0"/>
                    <a:pt x="0" y="439"/>
                    <a:pt x="298" y="439"/>
                  </a:cubicBezTo>
                  <a:cubicBezTo>
                    <a:pt x="596" y="439"/>
                    <a:pt x="596" y="0"/>
                    <a:pt x="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7513699" y="2918551"/>
              <a:ext cx="1076100" cy="979845"/>
            </a:xfrm>
            <a:custGeom>
              <a:avLst/>
              <a:gdLst/>
              <a:ahLst/>
              <a:cxnLst/>
              <a:rect l="l" t="t" r="r" b="b"/>
              <a:pathLst>
                <a:path w="16054" h="14618" extrusionOk="0">
                  <a:moveTo>
                    <a:pt x="15810" y="1"/>
                  </a:moveTo>
                  <a:cubicBezTo>
                    <a:pt x="15781" y="1"/>
                    <a:pt x="15749" y="10"/>
                    <a:pt x="15717" y="30"/>
                  </a:cubicBezTo>
                  <a:cubicBezTo>
                    <a:pt x="9739" y="3782"/>
                    <a:pt x="4059" y="8691"/>
                    <a:pt x="27" y="14529"/>
                  </a:cubicBezTo>
                  <a:cubicBezTo>
                    <a:pt x="0" y="14568"/>
                    <a:pt x="43" y="14617"/>
                    <a:pt x="88" y="14617"/>
                  </a:cubicBezTo>
                  <a:cubicBezTo>
                    <a:pt x="103" y="14617"/>
                    <a:pt x="119" y="14612"/>
                    <a:pt x="132" y="14599"/>
                  </a:cubicBezTo>
                  <a:cubicBezTo>
                    <a:pt x="2358" y="11864"/>
                    <a:pt x="4620" y="9234"/>
                    <a:pt x="7215" y="6832"/>
                  </a:cubicBezTo>
                  <a:cubicBezTo>
                    <a:pt x="9897" y="4395"/>
                    <a:pt x="12807" y="2221"/>
                    <a:pt x="15893" y="328"/>
                  </a:cubicBezTo>
                  <a:cubicBezTo>
                    <a:pt x="16054" y="225"/>
                    <a:pt x="15958" y="1"/>
                    <a:pt x="15810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8381537" y="2958099"/>
              <a:ext cx="716886" cy="370475"/>
            </a:xfrm>
            <a:custGeom>
              <a:avLst/>
              <a:gdLst/>
              <a:ahLst/>
              <a:cxnLst/>
              <a:rect l="l" t="t" r="r" b="b"/>
              <a:pathLst>
                <a:path w="10695" h="5527" extrusionOk="0">
                  <a:moveTo>
                    <a:pt x="53" y="1"/>
                  </a:moveTo>
                  <a:lnTo>
                    <a:pt x="53" y="1"/>
                  </a:lnTo>
                  <a:cubicBezTo>
                    <a:pt x="0" y="755"/>
                    <a:pt x="88" y="1526"/>
                    <a:pt x="334" y="2245"/>
                  </a:cubicBezTo>
                  <a:cubicBezTo>
                    <a:pt x="2350" y="3332"/>
                    <a:pt x="4506" y="3981"/>
                    <a:pt x="6592" y="4717"/>
                  </a:cubicBezTo>
                  <a:cubicBezTo>
                    <a:pt x="7837" y="5155"/>
                    <a:pt x="9152" y="5436"/>
                    <a:pt x="10484" y="5523"/>
                  </a:cubicBezTo>
                  <a:cubicBezTo>
                    <a:pt x="10495" y="5525"/>
                    <a:pt x="10506" y="5526"/>
                    <a:pt x="10516" y="5526"/>
                  </a:cubicBezTo>
                  <a:cubicBezTo>
                    <a:pt x="10607" y="5526"/>
                    <a:pt x="10679" y="5460"/>
                    <a:pt x="10695" y="5366"/>
                  </a:cubicBezTo>
                  <a:cubicBezTo>
                    <a:pt x="10695" y="5313"/>
                    <a:pt x="10695" y="5243"/>
                    <a:pt x="10660" y="5190"/>
                  </a:cubicBezTo>
                  <a:cubicBezTo>
                    <a:pt x="10256" y="4068"/>
                    <a:pt x="9520" y="3227"/>
                    <a:pt x="8696" y="2911"/>
                  </a:cubicBezTo>
                  <a:cubicBezTo>
                    <a:pt x="8457" y="2820"/>
                    <a:pt x="8212" y="2775"/>
                    <a:pt x="7966" y="2775"/>
                  </a:cubicBezTo>
                  <a:cubicBezTo>
                    <a:pt x="7368" y="2775"/>
                    <a:pt x="6769" y="3040"/>
                    <a:pt x="6259" y="3525"/>
                  </a:cubicBezTo>
                  <a:cubicBezTo>
                    <a:pt x="4278" y="2210"/>
                    <a:pt x="2192" y="1018"/>
                    <a:pt x="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8687060" y="3119105"/>
              <a:ext cx="56506" cy="164693"/>
            </a:xfrm>
            <a:custGeom>
              <a:avLst/>
              <a:gdLst/>
              <a:ahLst/>
              <a:cxnLst/>
              <a:rect l="l" t="t" r="r" b="b"/>
              <a:pathLst>
                <a:path w="843" h="2457" extrusionOk="0">
                  <a:moveTo>
                    <a:pt x="649" y="1"/>
                  </a:moveTo>
                  <a:cubicBezTo>
                    <a:pt x="281" y="18"/>
                    <a:pt x="176" y="579"/>
                    <a:pt x="106" y="860"/>
                  </a:cubicBezTo>
                  <a:cubicBezTo>
                    <a:pt x="1" y="1333"/>
                    <a:pt x="1" y="1824"/>
                    <a:pt x="106" y="2297"/>
                  </a:cubicBezTo>
                  <a:cubicBezTo>
                    <a:pt x="127" y="2408"/>
                    <a:pt x="208" y="2456"/>
                    <a:pt x="295" y="2456"/>
                  </a:cubicBezTo>
                  <a:cubicBezTo>
                    <a:pt x="428" y="2456"/>
                    <a:pt x="576" y="2344"/>
                    <a:pt x="544" y="2175"/>
                  </a:cubicBezTo>
                  <a:cubicBezTo>
                    <a:pt x="421" y="1736"/>
                    <a:pt x="421" y="1281"/>
                    <a:pt x="544" y="842"/>
                  </a:cubicBezTo>
                  <a:cubicBezTo>
                    <a:pt x="614" y="579"/>
                    <a:pt x="842" y="299"/>
                    <a:pt x="702" y="36"/>
                  </a:cubicBezTo>
                  <a:cubicBezTo>
                    <a:pt x="684" y="18"/>
                    <a:pt x="667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8719971" y="3153290"/>
              <a:ext cx="54160" cy="140026"/>
            </a:xfrm>
            <a:custGeom>
              <a:avLst/>
              <a:gdLst/>
              <a:ahLst/>
              <a:cxnLst/>
              <a:rect l="l" t="t" r="r" b="b"/>
              <a:pathLst>
                <a:path w="808" h="2089" extrusionOk="0">
                  <a:moveTo>
                    <a:pt x="630" y="0"/>
                  </a:moveTo>
                  <a:cubicBezTo>
                    <a:pt x="304" y="0"/>
                    <a:pt x="138" y="685"/>
                    <a:pt x="106" y="911"/>
                  </a:cubicBezTo>
                  <a:cubicBezTo>
                    <a:pt x="53" y="1191"/>
                    <a:pt x="1" y="1998"/>
                    <a:pt x="404" y="2085"/>
                  </a:cubicBezTo>
                  <a:cubicBezTo>
                    <a:pt x="419" y="2088"/>
                    <a:pt x="434" y="2089"/>
                    <a:pt x="449" y="2089"/>
                  </a:cubicBezTo>
                  <a:cubicBezTo>
                    <a:pt x="552" y="2089"/>
                    <a:pt x="636" y="2035"/>
                    <a:pt x="667" y="1928"/>
                  </a:cubicBezTo>
                  <a:lnTo>
                    <a:pt x="667" y="1910"/>
                  </a:lnTo>
                  <a:cubicBezTo>
                    <a:pt x="684" y="1822"/>
                    <a:pt x="649" y="1735"/>
                    <a:pt x="579" y="1682"/>
                  </a:cubicBezTo>
                  <a:cubicBezTo>
                    <a:pt x="456" y="1507"/>
                    <a:pt x="509" y="1086"/>
                    <a:pt x="527" y="893"/>
                  </a:cubicBezTo>
                  <a:cubicBezTo>
                    <a:pt x="562" y="683"/>
                    <a:pt x="632" y="473"/>
                    <a:pt x="737" y="280"/>
                  </a:cubicBezTo>
                  <a:lnTo>
                    <a:pt x="754" y="262"/>
                  </a:lnTo>
                  <a:cubicBezTo>
                    <a:pt x="789" y="227"/>
                    <a:pt x="807" y="157"/>
                    <a:pt x="789" y="104"/>
                  </a:cubicBezTo>
                  <a:cubicBezTo>
                    <a:pt x="789" y="69"/>
                    <a:pt x="754" y="17"/>
                    <a:pt x="719" y="17"/>
                  </a:cubicBezTo>
                  <a:cubicBezTo>
                    <a:pt x="688" y="5"/>
                    <a:pt x="658" y="0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8748191" y="3151614"/>
              <a:ext cx="76615" cy="168446"/>
            </a:xfrm>
            <a:custGeom>
              <a:avLst/>
              <a:gdLst/>
              <a:ahLst/>
              <a:cxnLst/>
              <a:rect l="l" t="t" r="r" b="b"/>
              <a:pathLst>
                <a:path w="1143" h="2513" extrusionOk="0">
                  <a:moveTo>
                    <a:pt x="934" y="0"/>
                  </a:moveTo>
                  <a:cubicBezTo>
                    <a:pt x="887" y="0"/>
                    <a:pt x="839" y="23"/>
                    <a:pt x="807" y="77"/>
                  </a:cubicBezTo>
                  <a:cubicBezTo>
                    <a:pt x="404" y="690"/>
                    <a:pt x="0" y="1725"/>
                    <a:pt x="404" y="2426"/>
                  </a:cubicBezTo>
                  <a:cubicBezTo>
                    <a:pt x="443" y="2486"/>
                    <a:pt x="506" y="2513"/>
                    <a:pt x="568" y="2513"/>
                  </a:cubicBezTo>
                  <a:cubicBezTo>
                    <a:pt x="670" y="2513"/>
                    <a:pt x="772" y="2441"/>
                    <a:pt x="772" y="2321"/>
                  </a:cubicBezTo>
                  <a:cubicBezTo>
                    <a:pt x="807" y="1988"/>
                    <a:pt x="719" y="1655"/>
                    <a:pt x="754" y="1339"/>
                  </a:cubicBezTo>
                  <a:cubicBezTo>
                    <a:pt x="789" y="953"/>
                    <a:pt x="894" y="585"/>
                    <a:pt x="1070" y="235"/>
                  </a:cubicBezTo>
                  <a:cubicBezTo>
                    <a:pt x="1143" y="113"/>
                    <a:pt x="1039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7738719" y="1261435"/>
              <a:ext cx="360822" cy="1023079"/>
            </a:xfrm>
            <a:custGeom>
              <a:avLst/>
              <a:gdLst/>
              <a:ahLst/>
              <a:cxnLst/>
              <a:rect l="l" t="t" r="r" b="b"/>
              <a:pathLst>
                <a:path w="5383" h="15263" extrusionOk="0">
                  <a:moveTo>
                    <a:pt x="2782" y="0"/>
                  </a:moveTo>
                  <a:cubicBezTo>
                    <a:pt x="1752" y="0"/>
                    <a:pt x="829" y="842"/>
                    <a:pt x="421" y="1820"/>
                  </a:cubicBezTo>
                  <a:cubicBezTo>
                    <a:pt x="1" y="2872"/>
                    <a:pt x="281" y="4222"/>
                    <a:pt x="176" y="5344"/>
                  </a:cubicBezTo>
                  <a:cubicBezTo>
                    <a:pt x="123" y="5853"/>
                    <a:pt x="246" y="6379"/>
                    <a:pt x="526" y="6817"/>
                  </a:cubicBezTo>
                  <a:cubicBezTo>
                    <a:pt x="737" y="7097"/>
                    <a:pt x="930" y="7396"/>
                    <a:pt x="1105" y="7694"/>
                  </a:cubicBezTo>
                  <a:cubicBezTo>
                    <a:pt x="1193" y="7957"/>
                    <a:pt x="1263" y="8202"/>
                    <a:pt x="1280" y="8482"/>
                  </a:cubicBezTo>
                  <a:cubicBezTo>
                    <a:pt x="1403" y="9289"/>
                    <a:pt x="1491" y="10113"/>
                    <a:pt x="1543" y="10919"/>
                  </a:cubicBezTo>
                  <a:lnTo>
                    <a:pt x="772" y="11340"/>
                  </a:lnTo>
                  <a:cubicBezTo>
                    <a:pt x="702" y="11375"/>
                    <a:pt x="649" y="11428"/>
                    <a:pt x="614" y="11480"/>
                  </a:cubicBezTo>
                  <a:cubicBezTo>
                    <a:pt x="597" y="11533"/>
                    <a:pt x="579" y="11603"/>
                    <a:pt x="579" y="11656"/>
                  </a:cubicBezTo>
                  <a:lnTo>
                    <a:pt x="579" y="13286"/>
                  </a:lnTo>
                  <a:cubicBezTo>
                    <a:pt x="562" y="13619"/>
                    <a:pt x="614" y="13952"/>
                    <a:pt x="737" y="14268"/>
                  </a:cubicBezTo>
                  <a:cubicBezTo>
                    <a:pt x="982" y="14741"/>
                    <a:pt x="1543" y="14969"/>
                    <a:pt x="2069" y="15109"/>
                  </a:cubicBezTo>
                  <a:cubicBezTo>
                    <a:pt x="2431" y="15217"/>
                    <a:pt x="2803" y="15262"/>
                    <a:pt x="3177" y="15262"/>
                  </a:cubicBezTo>
                  <a:cubicBezTo>
                    <a:pt x="3293" y="15262"/>
                    <a:pt x="3409" y="15258"/>
                    <a:pt x="3524" y="15250"/>
                  </a:cubicBezTo>
                  <a:cubicBezTo>
                    <a:pt x="4015" y="15197"/>
                    <a:pt x="4471" y="14969"/>
                    <a:pt x="4787" y="14584"/>
                  </a:cubicBezTo>
                  <a:cubicBezTo>
                    <a:pt x="4997" y="14268"/>
                    <a:pt x="5155" y="13900"/>
                    <a:pt x="5207" y="13532"/>
                  </a:cubicBezTo>
                  <a:cubicBezTo>
                    <a:pt x="5348" y="12795"/>
                    <a:pt x="5383" y="12041"/>
                    <a:pt x="5330" y="11305"/>
                  </a:cubicBezTo>
                  <a:cubicBezTo>
                    <a:pt x="4909" y="11165"/>
                    <a:pt x="4436" y="10972"/>
                    <a:pt x="4015" y="10814"/>
                  </a:cubicBezTo>
                  <a:cubicBezTo>
                    <a:pt x="3700" y="9587"/>
                    <a:pt x="3454" y="8325"/>
                    <a:pt x="3998" y="7185"/>
                  </a:cubicBezTo>
                  <a:cubicBezTo>
                    <a:pt x="4208" y="6729"/>
                    <a:pt x="4541" y="6344"/>
                    <a:pt x="4717" y="5870"/>
                  </a:cubicBezTo>
                  <a:cubicBezTo>
                    <a:pt x="4874" y="5414"/>
                    <a:pt x="4944" y="4941"/>
                    <a:pt x="4944" y="4468"/>
                  </a:cubicBezTo>
                  <a:cubicBezTo>
                    <a:pt x="4997" y="3118"/>
                    <a:pt x="4962" y="1663"/>
                    <a:pt x="4103" y="628"/>
                  </a:cubicBezTo>
                  <a:cubicBezTo>
                    <a:pt x="3963" y="453"/>
                    <a:pt x="3805" y="313"/>
                    <a:pt x="3630" y="208"/>
                  </a:cubicBezTo>
                  <a:cubicBezTo>
                    <a:pt x="3437" y="102"/>
                    <a:pt x="3226" y="32"/>
                    <a:pt x="3016" y="15"/>
                  </a:cubicBezTo>
                  <a:cubicBezTo>
                    <a:pt x="2938" y="5"/>
                    <a:pt x="2860" y="0"/>
                    <a:pt x="27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7705807" y="1248230"/>
              <a:ext cx="424300" cy="456072"/>
            </a:xfrm>
            <a:custGeom>
              <a:avLst/>
              <a:gdLst/>
              <a:ahLst/>
              <a:cxnLst/>
              <a:rect l="l" t="t" r="r" b="b"/>
              <a:pathLst>
                <a:path w="6330" h="6804" extrusionOk="0">
                  <a:moveTo>
                    <a:pt x="3328" y="1"/>
                  </a:moveTo>
                  <a:cubicBezTo>
                    <a:pt x="3311" y="1"/>
                    <a:pt x="3295" y="1"/>
                    <a:pt x="3279" y="1"/>
                  </a:cubicBezTo>
                  <a:cubicBezTo>
                    <a:pt x="3069" y="1"/>
                    <a:pt x="2683" y="177"/>
                    <a:pt x="2718" y="352"/>
                  </a:cubicBezTo>
                  <a:cubicBezTo>
                    <a:pt x="2618" y="165"/>
                    <a:pt x="2467" y="91"/>
                    <a:pt x="2295" y="91"/>
                  </a:cubicBezTo>
                  <a:cubicBezTo>
                    <a:pt x="1838" y="91"/>
                    <a:pt x="1229" y="617"/>
                    <a:pt x="1000" y="948"/>
                  </a:cubicBezTo>
                  <a:cubicBezTo>
                    <a:pt x="719" y="1404"/>
                    <a:pt x="527" y="1895"/>
                    <a:pt x="404" y="2438"/>
                  </a:cubicBezTo>
                  <a:cubicBezTo>
                    <a:pt x="158" y="3157"/>
                    <a:pt x="36" y="3893"/>
                    <a:pt x="18" y="4647"/>
                  </a:cubicBezTo>
                  <a:cubicBezTo>
                    <a:pt x="1" y="5436"/>
                    <a:pt x="316" y="6172"/>
                    <a:pt x="860" y="6733"/>
                  </a:cubicBezTo>
                  <a:cubicBezTo>
                    <a:pt x="894" y="4893"/>
                    <a:pt x="1114" y="1347"/>
                    <a:pt x="2530" y="1347"/>
                  </a:cubicBezTo>
                  <a:cubicBezTo>
                    <a:pt x="2557" y="1347"/>
                    <a:pt x="2585" y="1349"/>
                    <a:pt x="2613" y="1351"/>
                  </a:cubicBezTo>
                  <a:cubicBezTo>
                    <a:pt x="4138" y="1702"/>
                    <a:pt x="4103" y="6523"/>
                    <a:pt x="4822" y="6804"/>
                  </a:cubicBezTo>
                  <a:cubicBezTo>
                    <a:pt x="5383" y="6611"/>
                    <a:pt x="5821" y="6190"/>
                    <a:pt x="6049" y="5629"/>
                  </a:cubicBezTo>
                  <a:cubicBezTo>
                    <a:pt x="6242" y="5138"/>
                    <a:pt x="6330" y="4595"/>
                    <a:pt x="6295" y="4051"/>
                  </a:cubicBezTo>
                  <a:cubicBezTo>
                    <a:pt x="6295" y="3139"/>
                    <a:pt x="6224" y="2193"/>
                    <a:pt x="5734" y="1386"/>
                  </a:cubicBezTo>
                  <a:cubicBezTo>
                    <a:pt x="5233" y="524"/>
                    <a:pt x="4309" y="1"/>
                    <a:pt x="3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7489569" y="1224636"/>
              <a:ext cx="679349" cy="1433839"/>
            </a:xfrm>
            <a:custGeom>
              <a:avLst/>
              <a:gdLst/>
              <a:ahLst/>
              <a:cxnLst/>
              <a:rect l="l" t="t" r="r" b="b"/>
              <a:pathLst>
                <a:path w="10135" h="21391" extrusionOk="0">
                  <a:moveTo>
                    <a:pt x="6722" y="1"/>
                  </a:moveTo>
                  <a:cubicBezTo>
                    <a:pt x="6696" y="1"/>
                    <a:pt x="6671" y="2"/>
                    <a:pt x="6645" y="3"/>
                  </a:cubicBezTo>
                  <a:cubicBezTo>
                    <a:pt x="6435" y="20"/>
                    <a:pt x="5506" y="388"/>
                    <a:pt x="5699" y="757"/>
                  </a:cubicBezTo>
                  <a:cubicBezTo>
                    <a:pt x="5733" y="820"/>
                    <a:pt x="5794" y="842"/>
                    <a:pt x="5866" y="842"/>
                  </a:cubicBezTo>
                  <a:cubicBezTo>
                    <a:pt x="6013" y="842"/>
                    <a:pt x="6206" y="751"/>
                    <a:pt x="6312" y="739"/>
                  </a:cubicBezTo>
                  <a:cubicBezTo>
                    <a:pt x="6357" y="735"/>
                    <a:pt x="6400" y="734"/>
                    <a:pt x="6442" y="734"/>
                  </a:cubicBezTo>
                  <a:cubicBezTo>
                    <a:pt x="7451" y="734"/>
                    <a:pt x="7652" y="1725"/>
                    <a:pt x="7838" y="2667"/>
                  </a:cubicBezTo>
                  <a:cubicBezTo>
                    <a:pt x="8346" y="5034"/>
                    <a:pt x="8223" y="7489"/>
                    <a:pt x="8083" y="9926"/>
                  </a:cubicBezTo>
                  <a:cubicBezTo>
                    <a:pt x="8030" y="10767"/>
                    <a:pt x="7995" y="11609"/>
                    <a:pt x="7943" y="12468"/>
                  </a:cubicBezTo>
                  <a:cubicBezTo>
                    <a:pt x="7908" y="13257"/>
                    <a:pt x="7855" y="14098"/>
                    <a:pt x="7539" y="14834"/>
                  </a:cubicBezTo>
                  <a:cubicBezTo>
                    <a:pt x="7224" y="15588"/>
                    <a:pt x="6593" y="16237"/>
                    <a:pt x="5804" y="16377"/>
                  </a:cubicBezTo>
                  <a:cubicBezTo>
                    <a:pt x="5752" y="16384"/>
                    <a:pt x="5701" y="16388"/>
                    <a:pt x="5651" y="16388"/>
                  </a:cubicBezTo>
                  <a:cubicBezTo>
                    <a:pt x="5563" y="16388"/>
                    <a:pt x="5478" y="16376"/>
                    <a:pt x="5401" y="16342"/>
                  </a:cubicBezTo>
                  <a:cubicBezTo>
                    <a:pt x="5208" y="16237"/>
                    <a:pt x="5067" y="16097"/>
                    <a:pt x="4997" y="15904"/>
                  </a:cubicBezTo>
                  <a:cubicBezTo>
                    <a:pt x="4401" y="14782"/>
                    <a:pt x="4173" y="13520"/>
                    <a:pt x="4296" y="12257"/>
                  </a:cubicBezTo>
                  <a:cubicBezTo>
                    <a:pt x="4314" y="12082"/>
                    <a:pt x="4331" y="11872"/>
                    <a:pt x="4173" y="11801"/>
                  </a:cubicBezTo>
                  <a:cubicBezTo>
                    <a:pt x="4132" y="11790"/>
                    <a:pt x="4094" y="11784"/>
                    <a:pt x="4056" y="11784"/>
                  </a:cubicBezTo>
                  <a:cubicBezTo>
                    <a:pt x="3981" y="11784"/>
                    <a:pt x="3910" y="11807"/>
                    <a:pt x="3840" y="11854"/>
                  </a:cubicBezTo>
                  <a:cubicBezTo>
                    <a:pt x="2666" y="12398"/>
                    <a:pt x="1579" y="13064"/>
                    <a:pt x="544" y="13853"/>
                  </a:cubicBezTo>
                  <a:cubicBezTo>
                    <a:pt x="299" y="14046"/>
                    <a:pt x="36" y="14291"/>
                    <a:pt x="1" y="14589"/>
                  </a:cubicBezTo>
                  <a:cubicBezTo>
                    <a:pt x="1" y="14817"/>
                    <a:pt x="53" y="15027"/>
                    <a:pt x="141" y="15220"/>
                  </a:cubicBezTo>
                  <a:cubicBezTo>
                    <a:pt x="807" y="16710"/>
                    <a:pt x="1509" y="18183"/>
                    <a:pt x="2262" y="19638"/>
                  </a:cubicBezTo>
                  <a:cubicBezTo>
                    <a:pt x="2473" y="20129"/>
                    <a:pt x="2771" y="20567"/>
                    <a:pt x="3139" y="20935"/>
                  </a:cubicBezTo>
                  <a:cubicBezTo>
                    <a:pt x="3428" y="21239"/>
                    <a:pt x="3837" y="21390"/>
                    <a:pt x="4245" y="21390"/>
                  </a:cubicBezTo>
                  <a:cubicBezTo>
                    <a:pt x="4356" y="21390"/>
                    <a:pt x="4468" y="21379"/>
                    <a:pt x="4577" y="21356"/>
                  </a:cubicBezTo>
                  <a:cubicBezTo>
                    <a:pt x="4875" y="21234"/>
                    <a:pt x="5138" y="21076"/>
                    <a:pt x="5366" y="20848"/>
                  </a:cubicBezTo>
                  <a:cubicBezTo>
                    <a:pt x="6715" y="19673"/>
                    <a:pt x="7873" y="18306"/>
                    <a:pt x="8854" y="16816"/>
                  </a:cubicBezTo>
                  <a:cubicBezTo>
                    <a:pt x="9240" y="16237"/>
                    <a:pt x="9556" y="15588"/>
                    <a:pt x="9748" y="14922"/>
                  </a:cubicBezTo>
                  <a:cubicBezTo>
                    <a:pt x="10134" y="13362"/>
                    <a:pt x="9521" y="11749"/>
                    <a:pt x="9380" y="10153"/>
                  </a:cubicBezTo>
                  <a:cubicBezTo>
                    <a:pt x="9240" y="8418"/>
                    <a:pt x="9678" y="6682"/>
                    <a:pt x="9713" y="4947"/>
                  </a:cubicBezTo>
                  <a:cubicBezTo>
                    <a:pt x="9748" y="3193"/>
                    <a:pt x="9258" y="1265"/>
                    <a:pt x="7785" y="336"/>
                  </a:cubicBezTo>
                  <a:cubicBezTo>
                    <a:pt x="7473" y="122"/>
                    <a:pt x="7099" y="1"/>
                    <a:pt x="6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7837454" y="1404544"/>
              <a:ext cx="38810" cy="32979"/>
            </a:xfrm>
            <a:custGeom>
              <a:avLst/>
              <a:gdLst/>
              <a:ahLst/>
              <a:cxnLst/>
              <a:rect l="l" t="t" r="r" b="b"/>
              <a:pathLst>
                <a:path w="579" h="492" extrusionOk="0">
                  <a:moveTo>
                    <a:pt x="298" y="1"/>
                  </a:moveTo>
                  <a:cubicBezTo>
                    <a:pt x="0" y="36"/>
                    <a:pt x="0" y="474"/>
                    <a:pt x="298" y="492"/>
                  </a:cubicBezTo>
                  <a:cubicBezTo>
                    <a:pt x="579" y="474"/>
                    <a:pt x="579" y="36"/>
                    <a:pt x="298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" name="Google Shape;931;p31"/>
          <p:cNvSpPr/>
          <p:nvPr/>
        </p:nvSpPr>
        <p:spPr>
          <a:xfrm>
            <a:off x="8748875" y="1427863"/>
            <a:ext cx="395125" cy="270550"/>
          </a:xfrm>
          <a:custGeom>
            <a:avLst/>
            <a:gdLst/>
            <a:ahLst/>
            <a:cxnLst/>
            <a:rect l="l" t="t" r="r" b="b"/>
            <a:pathLst>
              <a:path w="15805" h="10822" extrusionOk="0">
                <a:moveTo>
                  <a:pt x="7854" y="2001"/>
                </a:moveTo>
                <a:cubicBezTo>
                  <a:pt x="7869" y="2001"/>
                  <a:pt x="7884" y="2001"/>
                  <a:pt x="7900" y="2002"/>
                </a:cubicBezTo>
                <a:lnTo>
                  <a:pt x="7900" y="2002"/>
                </a:lnTo>
                <a:cubicBezTo>
                  <a:pt x="7889" y="2001"/>
                  <a:pt x="7873" y="2001"/>
                  <a:pt x="7854" y="2001"/>
                </a:cubicBezTo>
                <a:close/>
                <a:moveTo>
                  <a:pt x="13171" y="2903"/>
                </a:moveTo>
                <a:lnTo>
                  <a:pt x="13171" y="2952"/>
                </a:lnTo>
                <a:lnTo>
                  <a:pt x="13171" y="3025"/>
                </a:lnTo>
                <a:lnTo>
                  <a:pt x="13154" y="3074"/>
                </a:lnTo>
                <a:lnTo>
                  <a:pt x="13154" y="3074"/>
                </a:lnTo>
                <a:cubicBezTo>
                  <a:pt x="13164" y="3017"/>
                  <a:pt x="13171" y="2954"/>
                  <a:pt x="13171" y="2903"/>
                </a:cubicBezTo>
                <a:close/>
                <a:moveTo>
                  <a:pt x="8153" y="5196"/>
                </a:moveTo>
                <a:lnTo>
                  <a:pt x="8153" y="5196"/>
                </a:lnTo>
                <a:cubicBezTo>
                  <a:pt x="8149" y="5204"/>
                  <a:pt x="8146" y="5212"/>
                  <a:pt x="8146" y="5220"/>
                </a:cubicBezTo>
                <a:lnTo>
                  <a:pt x="8146" y="5220"/>
                </a:lnTo>
                <a:cubicBezTo>
                  <a:pt x="8146" y="5198"/>
                  <a:pt x="8166" y="5196"/>
                  <a:pt x="8153" y="5196"/>
                </a:cubicBezTo>
                <a:close/>
                <a:moveTo>
                  <a:pt x="8121" y="5341"/>
                </a:moveTo>
                <a:cubicBezTo>
                  <a:pt x="8121" y="5342"/>
                  <a:pt x="8121" y="5343"/>
                  <a:pt x="8121" y="5344"/>
                </a:cubicBezTo>
                <a:lnTo>
                  <a:pt x="8121" y="5344"/>
                </a:lnTo>
                <a:lnTo>
                  <a:pt x="8122" y="5342"/>
                </a:lnTo>
                <a:cubicBezTo>
                  <a:pt x="8122" y="5342"/>
                  <a:pt x="8121" y="5341"/>
                  <a:pt x="8121" y="5341"/>
                </a:cubicBezTo>
                <a:close/>
                <a:moveTo>
                  <a:pt x="8121" y="5344"/>
                </a:moveTo>
                <a:lnTo>
                  <a:pt x="8118" y="5352"/>
                </a:lnTo>
                <a:lnTo>
                  <a:pt x="8122" y="5366"/>
                </a:lnTo>
                <a:cubicBezTo>
                  <a:pt x="8122" y="5359"/>
                  <a:pt x="8122" y="5351"/>
                  <a:pt x="8121" y="5344"/>
                </a:cubicBezTo>
                <a:close/>
                <a:moveTo>
                  <a:pt x="15778" y="6025"/>
                </a:moveTo>
                <a:cubicBezTo>
                  <a:pt x="15779" y="6032"/>
                  <a:pt x="15779" y="6039"/>
                  <a:pt x="15780" y="6047"/>
                </a:cubicBezTo>
                <a:lnTo>
                  <a:pt x="15780" y="6047"/>
                </a:lnTo>
                <a:cubicBezTo>
                  <a:pt x="15780" y="6039"/>
                  <a:pt x="15780" y="6032"/>
                  <a:pt x="15780" y="6025"/>
                </a:cubicBezTo>
                <a:cubicBezTo>
                  <a:pt x="15779" y="6025"/>
                  <a:pt x="15779" y="6025"/>
                  <a:pt x="15778" y="6025"/>
                </a:cubicBezTo>
                <a:close/>
                <a:moveTo>
                  <a:pt x="11988" y="6067"/>
                </a:moveTo>
                <a:cubicBezTo>
                  <a:pt x="11983" y="6078"/>
                  <a:pt x="11979" y="6088"/>
                  <a:pt x="11975" y="6098"/>
                </a:cubicBezTo>
                <a:cubicBezTo>
                  <a:pt x="11982" y="6092"/>
                  <a:pt x="11985" y="6081"/>
                  <a:pt x="11988" y="6067"/>
                </a:cubicBezTo>
                <a:close/>
                <a:moveTo>
                  <a:pt x="15780" y="6047"/>
                </a:moveTo>
                <a:cubicBezTo>
                  <a:pt x="15780" y="6137"/>
                  <a:pt x="15780" y="6229"/>
                  <a:pt x="15780" y="6342"/>
                </a:cubicBezTo>
                <a:cubicBezTo>
                  <a:pt x="15796" y="6249"/>
                  <a:pt x="15792" y="6147"/>
                  <a:pt x="15780" y="6047"/>
                </a:cubicBezTo>
                <a:close/>
                <a:moveTo>
                  <a:pt x="1965" y="9973"/>
                </a:moveTo>
                <a:cubicBezTo>
                  <a:pt x="1968" y="9973"/>
                  <a:pt x="1972" y="9974"/>
                  <a:pt x="1976" y="9976"/>
                </a:cubicBezTo>
                <a:cubicBezTo>
                  <a:pt x="2021" y="9998"/>
                  <a:pt x="1962" y="10063"/>
                  <a:pt x="1933" y="10130"/>
                </a:cubicBezTo>
                <a:lnTo>
                  <a:pt x="1933" y="10130"/>
                </a:lnTo>
                <a:cubicBezTo>
                  <a:pt x="1952" y="10027"/>
                  <a:pt x="1944" y="9973"/>
                  <a:pt x="1965" y="9973"/>
                </a:cubicBezTo>
                <a:close/>
                <a:moveTo>
                  <a:pt x="1925" y="10167"/>
                </a:moveTo>
                <a:cubicBezTo>
                  <a:pt x="1923" y="10190"/>
                  <a:pt x="1915" y="10213"/>
                  <a:pt x="1906" y="10239"/>
                </a:cubicBezTo>
                <a:lnTo>
                  <a:pt x="1906" y="10239"/>
                </a:lnTo>
                <a:cubicBezTo>
                  <a:pt x="1914" y="10214"/>
                  <a:pt x="1920" y="10190"/>
                  <a:pt x="1925" y="10167"/>
                </a:cubicBezTo>
                <a:close/>
                <a:moveTo>
                  <a:pt x="12610" y="1"/>
                </a:moveTo>
                <a:cubicBezTo>
                  <a:pt x="12414" y="171"/>
                  <a:pt x="12244" y="366"/>
                  <a:pt x="12097" y="562"/>
                </a:cubicBezTo>
                <a:lnTo>
                  <a:pt x="11951" y="732"/>
                </a:lnTo>
                <a:lnTo>
                  <a:pt x="11902" y="830"/>
                </a:lnTo>
                <a:cubicBezTo>
                  <a:pt x="11878" y="854"/>
                  <a:pt x="11853" y="879"/>
                  <a:pt x="11829" y="927"/>
                </a:cubicBezTo>
                <a:lnTo>
                  <a:pt x="11585" y="1342"/>
                </a:lnTo>
                <a:cubicBezTo>
                  <a:pt x="11488" y="1488"/>
                  <a:pt x="11414" y="1659"/>
                  <a:pt x="11366" y="1830"/>
                </a:cubicBezTo>
                <a:cubicBezTo>
                  <a:pt x="11293" y="1976"/>
                  <a:pt x="11195" y="2123"/>
                  <a:pt x="11146" y="2318"/>
                </a:cubicBezTo>
                <a:cubicBezTo>
                  <a:pt x="11097" y="2488"/>
                  <a:pt x="11024" y="2659"/>
                  <a:pt x="10975" y="2830"/>
                </a:cubicBezTo>
                <a:lnTo>
                  <a:pt x="10927" y="2952"/>
                </a:lnTo>
                <a:cubicBezTo>
                  <a:pt x="10927" y="3001"/>
                  <a:pt x="10902" y="3049"/>
                  <a:pt x="10878" y="3074"/>
                </a:cubicBezTo>
                <a:cubicBezTo>
                  <a:pt x="10878" y="3074"/>
                  <a:pt x="10853" y="3171"/>
                  <a:pt x="10853" y="3220"/>
                </a:cubicBezTo>
                <a:cubicBezTo>
                  <a:pt x="10732" y="3586"/>
                  <a:pt x="10658" y="3927"/>
                  <a:pt x="10561" y="4220"/>
                </a:cubicBezTo>
                <a:cubicBezTo>
                  <a:pt x="10536" y="4342"/>
                  <a:pt x="10512" y="4464"/>
                  <a:pt x="10488" y="4586"/>
                </a:cubicBezTo>
                <a:lnTo>
                  <a:pt x="10488" y="4610"/>
                </a:lnTo>
                <a:cubicBezTo>
                  <a:pt x="10463" y="4659"/>
                  <a:pt x="10463" y="4708"/>
                  <a:pt x="10439" y="4757"/>
                </a:cubicBezTo>
                <a:cubicBezTo>
                  <a:pt x="10414" y="4805"/>
                  <a:pt x="10414" y="4854"/>
                  <a:pt x="10390" y="4903"/>
                </a:cubicBezTo>
                <a:cubicBezTo>
                  <a:pt x="10366" y="4854"/>
                  <a:pt x="10341" y="4830"/>
                  <a:pt x="10317" y="4805"/>
                </a:cubicBezTo>
                <a:cubicBezTo>
                  <a:pt x="10293" y="4757"/>
                  <a:pt x="10268" y="4732"/>
                  <a:pt x="10244" y="4708"/>
                </a:cubicBezTo>
                <a:lnTo>
                  <a:pt x="10219" y="4635"/>
                </a:lnTo>
                <a:lnTo>
                  <a:pt x="10171" y="4561"/>
                </a:lnTo>
                <a:cubicBezTo>
                  <a:pt x="10122" y="4464"/>
                  <a:pt x="10097" y="4391"/>
                  <a:pt x="10049" y="4293"/>
                </a:cubicBezTo>
                <a:cubicBezTo>
                  <a:pt x="9927" y="4074"/>
                  <a:pt x="9829" y="3830"/>
                  <a:pt x="9707" y="3610"/>
                </a:cubicBezTo>
                <a:cubicBezTo>
                  <a:pt x="9658" y="3513"/>
                  <a:pt x="9610" y="3415"/>
                  <a:pt x="9536" y="3318"/>
                </a:cubicBezTo>
                <a:lnTo>
                  <a:pt x="9366" y="3025"/>
                </a:lnTo>
                <a:cubicBezTo>
                  <a:pt x="9268" y="2854"/>
                  <a:pt x="9146" y="2683"/>
                  <a:pt x="9049" y="2513"/>
                </a:cubicBezTo>
                <a:cubicBezTo>
                  <a:pt x="8951" y="2342"/>
                  <a:pt x="8829" y="2220"/>
                  <a:pt x="8732" y="2074"/>
                </a:cubicBezTo>
                <a:lnTo>
                  <a:pt x="8585" y="2074"/>
                </a:lnTo>
                <a:cubicBezTo>
                  <a:pt x="8512" y="2074"/>
                  <a:pt x="8439" y="2049"/>
                  <a:pt x="8366" y="2049"/>
                </a:cubicBezTo>
                <a:cubicBezTo>
                  <a:pt x="8317" y="2025"/>
                  <a:pt x="8244" y="2025"/>
                  <a:pt x="8195" y="2025"/>
                </a:cubicBezTo>
                <a:cubicBezTo>
                  <a:pt x="8092" y="2025"/>
                  <a:pt x="7989" y="2008"/>
                  <a:pt x="7900" y="2002"/>
                </a:cubicBezTo>
                <a:lnTo>
                  <a:pt x="7900" y="2002"/>
                </a:lnTo>
                <a:cubicBezTo>
                  <a:pt x="7918" y="2004"/>
                  <a:pt x="7927" y="2010"/>
                  <a:pt x="7927" y="2025"/>
                </a:cubicBezTo>
                <a:lnTo>
                  <a:pt x="7829" y="2025"/>
                </a:lnTo>
                <a:cubicBezTo>
                  <a:pt x="7561" y="2123"/>
                  <a:pt x="7536" y="2147"/>
                  <a:pt x="7536" y="2147"/>
                </a:cubicBezTo>
                <a:cubicBezTo>
                  <a:pt x="7536" y="2171"/>
                  <a:pt x="7536" y="2147"/>
                  <a:pt x="7488" y="2196"/>
                </a:cubicBezTo>
                <a:lnTo>
                  <a:pt x="7390" y="2244"/>
                </a:lnTo>
                <a:cubicBezTo>
                  <a:pt x="7341" y="2269"/>
                  <a:pt x="7268" y="2293"/>
                  <a:pt x="7195" y="2318"/>
                </a:cubicBezTo>
                <a:lnTo>
                  <a:pt x="7000" y="2415"/>
                </a:lnTo>
                <a:cubicBezTo>
                  <a:pt x="6927" y="2610"/>
                  <a:pt x="6829" y="2830"/>
                  <a:pt x="6732" y="3098"/>
                </a:cubicBezTo>
                <a:cubicBezTo>
                  <a:pt x="6683" y="3244"/>
                  <a:pt x="6634" y="3391"/>
                  <a:pt x="6585" y="3537"/>
                </a:cubicBezTo>
                <a:lnTo>
                  <a:pt x="6415" y="4025"/>
                </a:lnTo>
                <a:cubicBezTo>
                  <a:pt x="6366" y="4171"/>
                  <a:pt x="6317" y="4366"/>
                  <a:pt x="6244" y="4537"/>
                </a:cubicBezTo>
                <a:lnTo>
                  <a:pt x="6219" y="4659"/>
                </a:lnTo>
                <a:lnTo>
                  <a:pt x="6171" y="4781"/>
                </a:lnTo>
                <a:lnTo>
                  <a:pt x="6122" y="4927"/>
                </a:lnTo>
                <a:lnTo>
                  <a:pt x="5927" y="5610"/>
                </a:lnTo>
                <a:lnTo>
                  <a:pt x="5732" y="6244"/>
                </a:lnTo>
                <a:cubicBezTo>
                  <a:pt x="5707" y="6366"/>
                  <a:pt x="5658" y="6464"/>
                  <a:pt x="5634" y="6561"/>
                </a:cubicBezTo>
                <a:cubicBezTo>
                  <a:pt x="5585" y="6659"/>
                  <a:pt x="5561" y="6732"/>
                  <a:pt x="5537" y="6830"/>
                </a:cubicBezTo>
                <a:cubicBezTo>
                  <a:pt x="5512" y="6903"/>
                  <a:pt x="5463" y="6976"/>
                  <a:pt x="5439" y="7049"/>
                </a:cubicBezTo>
                <a:cubicBezTo>
                  <a:pt x="5415" y="7074"/>
                  <a:pt x="5390" y="7098"/>
                  <a:pt x="5390" y="7122"/>
                </a:cubicBezTo>
                <a:cubicBezTo>
                  <a:pt x="5390" y="7147"/>
                  <a:pt x="5366" y="7196"/>
                  <a:pt x="5341" y="7244"/>
                </a:cubicBezTo>
                <a:cubicBezTo>
                  <a:pt x="5317" y="7220"/>
                  <a:pt x="5268" y="7147"/>
                  <a:pt x="5219" y="7122"/>
                </a:cubicBezTo>
                <a:cubicBezTo>
                  <a:pt x="5219" y="7098"/>
                  <a:pt x="5195" y="7098"/>
                  <a:pt x="5195" y="7098"/>
                </a:cubicBezTo>
                <a:cubicBezTo>
                  <a:pt x="5146" y="7074"/>
                  <a:pt x="5122" y="7025"/>
                  <a:pt x="5098" y="7000"/>
                </a:cubicBezTo>
                <a:cubicBezTo>
                  <a:pt x="5000" y="6854"/>
                  <a:pt x="4878" y="6683"/>
                  <a:pt x="4756" y="6488"/>
                </a:cubicBezTo>
                <a:cubicBezTo>
                  <a:pt x="4659" y="6342"/>
                  <a:pt x="4537" y="6220"/>
                  <a:pt x="4439" y="6074"/>
                </a:cubicBezTo>
                <a:lnTo>
                  <a:pt x="4195" y="5708"/>
                </a:lnTo>
                <a:cubicBezTo>
                  <a:pt x="4098" y="5586"/>
                  <a:pt x="4000" y="5488"/>
                  <a:pt x="3902" y="5366"/>
                </a:cubicBezTo>
                <a:lnTo>
                  <a:pt x="3390" y="4757"/>
                </a:lnTo>
                <a:cubicBezTo>
                  <a:pt x="3220" y="4561"/>
                  <a:pt x="3049" y="4415"/>
                  <a:pt x="2927" y="4269"/>
                </a:cubicBezTo>
                <a:lnTo>
                  <a:pt x="2488" y="4293"/>
                </a:lnTo>
                <a:lnTo>
                  <a:pt x="2024" y="4293"/>
                </a:lnTo>
                <a:lnTo>
                  <a:pt x="1902" y="4342"/>
                </a:lnTo>
                <a:cubicBezTo>
                  <a:pt x="1951" y="4366"/>
                  <a:pt x="1683" y="4586"/>
                  <a:pt x="1561" y="4635"/>
                </a:cubicBezTo>
                <a:lnTo>
                  <a:pt x="1293" y="4805"/>
                </a:lnTo>
                <a:cubicBezTo>
                  <a:pt x="1244" y="5025"/>
                  <a:pt x="1195" y="5269"/>
                  <a:pt x="1146" y="5513"/>
                </a:cubicBezTo>
                <a:cubicBezTo>
                  <a:pt x="1073" y="5781"/>
                  <a:pt x="1049" y="6025"/>
                  <a:pt x="1000" y="6269"/>
                </a:cubicBezTo>
                <a:lnTo>
                  <a:pt x="951" y="6220"/>
                </a:lnTo>
                <a:cubicBezTo>
                  <a:pt x="829" y="6903"/>
                  <a:pt x="756" y="7391"/>
                  <a:pt x="707" y="7659"/>
                </a:cubicBezTo>
                <a:cubicBezTo>
                  <a:pt x="585" y="8196"/>
                  <a:pt x="366" y="9000"/>
                  <a:pt x="244" y="9708"/>
                </a:cubicBezTo>
                <a:lnTo>
                  <a:pt x="220" y="9781"/>
                </a:lnTo>
                <a:cubicBezTo>
                  <a:pt x="195" y="9805"/>
                  <a:pt x="146" y="9854"/>
                  <a:pt x="122" y="9903"/>
                </a:cubicBezTo>
                <a:lnTo>
                  <a:pt x="0" y="10098"/>
                </a:lnTo>
                <a:lnTo>
                  <a:pt x="0" y="10171"/>
                </a:lnTo>
                <a:cubicBezTo>
                  <a:pt x="220" y="10366"/>
                  <a:pt x="439" y="10513"/>
                  <a:pt x="683" y="10659"/>
                </a:cubicBezTo>
                <a:cubicBezTo>
                  <a:pt x="856" y="10751"/>
                  <a:pt x="1050" y="10821"/>
                  <a:pt x="1235" y="10821"/>
                </a:cubicBezTo>
                <a:cubicBezTo>
                  <a:pt x="1443" y="10821"/>
                  <a:pt x="1639" y="10733"/>
                  <a:pt x="1781" y="10488"/>
                </a:cubicBezTo>
                <a:lnTo>
                  <a:pt x="1829" y="10513"/>
                </a:lnTo>
                <a:lnTo>
                  <a:pt x="1878" y="10317"/>
                </a:lnTo>
                <a:cubicBezTo>
                  <a:pt x="1915" y="10225"/>
                  <a:pt x="1934" y="10192"/>
                  <a:pt x="1944" y="10192"/>
                </a:cubicBezTo>
                <a:cubicBezTo>
                  <a:pt x="1961" y="10192"/>
                  <a:pt x="1951" y="10281"/>
                  <a:pt x="1951" y="10342"/>
                </a:cubicBezTo>
                <a:cubicBezTo>
                  <a:pt x="1976" y="10244"/>
                  <a:pt x="2000" y="10147"/>
                  <a:pt x="2024" y="10074"/>
                </a:cubicBezTo>
                <a:cubicBezTo>
                  <a:pt x="2031" y="10055"/>
                  <a:pt x="2032" y="10047"/>
                  <a:pt x="2031" y="10047"/>
                </a:cubicBezTo>
                <a:lnTo>
                  <a:pt x="2031" y="10047"/>
                </a:lnTo>
                <a:cubicBezTo>
                  <a:pt x="2027" y="10047"/>
                  <a:pt x="2000" y="10110"/>
                  <a:pt x="2000" y="10147"/>
                </a:cubicBezTo>
                <a:cubicBezTo>
                  <a:pt x="2000" y="9976"/>
                  <a:pt x="2024" y="9830"/>
                  <a:pt x="2073" y="9659"/>
                </a:cubicBezTo>
                <a:cubicBezTo>
                  <a:pt x="2122" y="9415"/>
                  <a:pt x="2146" y="9659"/>
                  <a:pt x="2195" y="9391"/>
                </a:cubicBezTo>
                <a:cubicBezTo>
                  <a:pt x="2341" y="8805"/>
                  <a:pt x="2463" y="8220"/>
                  <a:pt x="2561" y="7683"/>
                </a:cubicBezTo>
                <a:lnTo>
                  <a:pt x="2659" y="7269"/>
                </a:lnTo>
                <a:lnTo>
                  <a:pt x="2659" y="7244"/>
                </a:lnTo>
                <a:lnTo>
                  <a:pt x="2683" y="7196"/>
                </a:lnTo>
                <a:lnTo>
                  <a:pt x="2707" y="7196"/>
                </a:lnTo>
                <a:cubicBezTo>
                  <a:pt x="2707" y="7244"/>
                  <a:pt x="2707" y="7269"/>
                  <a:pt x="2707" y="7293"/>
                </a:cubicBezTo>
                <a:cubicBezTo>
                  <a:pt x="2707" y="7281"/>
                  <a:pt x="2707" y="7275"/>
                  <a:pt x="2710" y="7275"/>
                </a:cubicBezTo>
                <a:cubicBezTo>
                  <a:pt x="2713" y="7275"/>
                  <a:pt x="2720" y="7281"/>
                  <a:pt x="2732" y="7293"/>
                </a:cubicBezTo>
                <a:cubicBezTo>
                  <a:pt x="2902" y="7513"/>
                  <a:pt x="3073" y="7757"/>
                  <a:pt x="3195" y="7927"/>
                </a:cubicBezTo>
                <a:lnTo>
                  <a:pt x="3293" y="8074"/>
                </a:lnTo>
                <a:lnTo>
                  <a:pt x="3341" y="8122"/>
                </a:lnTo>
                <a:lnTo>
                  <a:pt x="3366" y="8171"/>
                </a:lnTo>
                <a:lnTo>
                  <a:pt x="3537" y="8293"/>
                </a:lnTo>
                <a:lnTo>
                  <a:pt x="3634" y="8293"/>
                </a:lnTo>
                <a:cubicBezTo>
                  <a:pt x="4122" y="8952"/>
                  <a:pt x="3732" y="8561"/>
                  <a:pt x="4219" y="9171"/>
                </a:cubicBezTo>
                <a:cubicBezTo>
                  <a:pt x="4415" y="9317"/>
                  <a:pt x="4610" y="9513"/>
                  <a:pt x="4756" y="9708"/>
                </a:cubicBezTo>
                <a:lnTo>
                  <a:pt x="5049" y="9708"/>
                </a:lnTo>
                <a:cubicBezTo>
                  <a:pt x="5098" y="9708"/>
                  <a:pt x="5146" y="9708"/>
                  <a:pt x="5195" y="9683"/>
                </a:cubicBezTo>
                <a:cubicBezTo>
                  <a:pt x="5195" y="9683"/>
                  <a:pt x="5366" y="9683"/>
                  <a:pt x="5366" y="9708"/>
                </a:cubicBezTo>
                <a:cubicBezTo>
                  <a:pt x="5415" y="9659"/>
                  <a:pt x="5537" y="9683"/>
                  <a:pt x="5658" y="9659"/>
                </a:cubicBezTo>
                <a:lnTo>
                  <a:pt x="5878" y="9610"/>
                </a:lnTo>
                <a:cubicBezTo>
                  <a:pt x="5976" y="9610"/>
                  <a:pt x="6024" y="9610"/>
                  <a:pt x="5902" y="9635"/>
                </a:cubicBezTo>
                <a:lnTo>
                  <a:pt x="6561" y="9537"/>
                </a:lnTo>
                <a:cubicBezTo>
                  <a:pt x="6683" y="9269"/>
                  <a:pt x="6829" y="8976"/>
                  <a:pt x="6976" y="8635"/>
                </a:cubicBezTo>
                <a:cubicBezTo>
                  <a:pt x="7049" y="8488"/>
                  <a:pt x="7122" y="8317"/>
                  <a:pt x="7219" y="8147"/>
                </a:cubicBezTo>
                <a:cubicBezTo>
                  <a:pt x="7293" y="7952"/>
                  <a:pt x="7341" y="7757"/>
                  <a:pt x="7415" y="7561"/>
                </a:cubicBezTo>
                <a:lnTo>
                  <a:pt x="7536" y="7220"/>
                </a:lnTo>
                <a:cubicBezTo>
                  <a:pt x="7585" y="7098"/>
                  <a:pt x="7610" y="7000"/>
                  <a:pt x="7658" y="6878"/>
                </a:cubicBezTo>
                <a:cubicBezTo>
                  <a:pt x="7707" y="6659"/>
                  <a:pt x="7780" y="6439"/>
                  <a:pt x="7854" y="6220"/>
                </a:cubicBezTo>
                <a:cubicBezTo>
                  <a:pt x="7927" y="6000"/>
                  <a:pt x="7976" y="5805"/>
                  <a:pt x="8024" y="5610"/>
                </a:cubicBezTo>
                <a:lnTo>
                  <a:pt x="8118" y="5352"/>
                </a:lnTo>
                <a:lnTo>
                  <a:pt x="8114" y="5334"/>
                </a:lnTo>
                <a:lnTo>
                  <a:pt x="8114" y="5334"/>
                </a:lnTo>
                <a:cubicBezTo>
                  <a:pt x="8116" y="5336"/>
                  <a:pt x="8118" y="5338"/>
                  <a:pt x="8121" y="5341"/>
                </a:cubicBezTo>
                <a:lnTo>
                  <a:pt x="8121" y="5341"/>
                </a:lnTo>
                <a:cubicBezTo>
                  <a:pt x="8119" y="5328"/>
                  <a:pt x="8115" y="5316"/>
                  <a:pt x="8106" y="5303"/>
                </a:cubicBezTo>
                <a:lnTo>
                  <a:pt x="8106" y="5303"/>
                </a:lnTo>
                <a:lnTo>
                  <a:pt x="8114" y="5334"/>
                </a:lnTo>
                <a:lnTo>
                  <a:pt x="8114" y="5334"/>
                </a:lnTo>
                <a:cubicBezTo>
                  <a:pt x="8097" y="5318"/>
                  <a:pt x="8097" y="5318"/>
                  <a:pt x="8094" y="5318"/>
                </a:cubicBezTo>
                <a:cubicBezTo>
                  <a:pt x="8091" y="5318"/>
                  <a:pt x="8085" y="5318"/>
                  <a:pt x="8049" y="5293"/>
                </a:cubicBezTo>
                <a:cubicBezTo>
                  <a:pt x="8012" y="5257"/>
                  <a:pt x="8012" y="5257"/>
                  <a:pt x="8021" y="5257"/>
                </a:cubicBezTo>
                <a:cubicBezTo>
                  <a:pt x="8030" y="5257"/>
                  <a:pt x="8049" y="5257"/>
                  <a:pt x="8049" y="5220"/>
                </a:cubicBezTo>
                <a:cubicBezTo>
                  <a:pt x="8097" y="5293"/>
                  <a:pt x="8097" y="5269"/>
                  <a:pt x="8097" y="5293"/>
                </a:cubicBezTo>
                <a:cubicBezTo>
                  <a:pt x="8101" y="5296"/>
                  <a:pt x="8104" y="5300"/>
                  <a:pt x="8106" y="5303"/>
                </a:cubicBezTo>
                <a:lnTo>
                  <a:pt x="8106" y="5303"/>
                </a:lnTo>
                <a:lnTo>
                  <a:pt x="8097" y="5269"/>
                </a:lnTo>
                <a:lnTo>
                  <a:pt x="8122" y="5318"/>
                </a:lnTo>
                <a:lnTo>
                  <a:pt x="8122" y="5293"/>
                </a:lnTo>
                <a:cubicBezTo>
                  <a:pt x="8122" y="5296"/>
                  <a:pt x="8122" y="5297"/>
                  <a:pt x="8123" y="5297"/>
                </a:cubicBezTo>
                <a:cubicBezTo>
                  <a:pt x="8127" y="5297"/>
                  <a:pt x="8146" y="5217"/>
                  <a:pt x="8146" y="5196"/>
                </a:cubicBezTo>
                <a:cubicBezTo>
                  <a:pt x="8149" y="5196"/>
                  <a:pt x="8151" y="5196"/>
                  <a:pt x="8153" y="5196"/>
                </a:cubicBezTo>
                <a:lnTo>
                  <a:pt x="8153" y="5196"/>
                </a:lnTo>
                <a:cubicBezTo>
                  <a:pt x="8157" y="5186"/>
                  <a:pt x="8162" y="5177"/>
                  <a:pt x="8166" y="5168"/>
                </a:cubicBezTo>
                <a:lnTo>
                  <a:pt x="8166" y="5168"/>
                </a:lnTo>
                <a:cubicBezTo>
                  <a:pt x="8165" y="5179"/>
                  <a:pt x="8169" y="5182"/>
                  <a:pt x="8173" y="5182"/>
                </a:cubicBezTo>
                <a:cubicBezTo>
                  <a:pt x="8179" y="5182"/>
                  <a:pt x="8186" y="5177"/>
                  <a:pt x="8188" y="5177"/>
                </a:cubicBezTo>
                <a:cubicBezTo>
                  <a:pt x="8189" y="5177"/>
                  <a:pt x="8185" y="5181"/>
                  <a:pt x="8171" y="5196"/>
                </a:cubicBezTo>
                <a:cubicBezTo>
                  <a:pt x="8171" y="5196"/>
                  <a:pt x="8181" y="5228"/>
                  <a:pt x="8203" y="5228"/>
                </a:cubicBezTo>
                <a:cubicBezTo>
                  <a:pt x="8214" y="5228"/>
                  <a:pt x="8228" y="5220"/>
                  <a:pt x="8244" y="5196"/>
                </a:cubicBezTo>
                <a:lnTo>
                  <a:pt x="8244" y="5196"/>
                </a:lnTo>
                <a:cubicBezTo>
                  <a:pt x="8219" y="5244"/>
                  <a:pt x="8244" y="5293"/>
                  <a:pt x="8195" y="5293"/>
                </a:cubicBezTo>
                <a:cubicBezTo>
                  <a:pt x="8185" y="5288"/>
                  <a:pt x="8179" y="5286"/>
                  <a:pt x="8176" y="5286"/>
                </a:cubicBezTo>
                <a:cubicBezTo>
                  <a:pt x="8165" y="5286"/>
                  <a:pt x="8200" y="5318"/>
                  <a:pt x="8219" y="5318"/>
                </a:cubicBezTo>
                <a:cubicBezTo>
                  <a:pt x="8244" y="5366"/>
                  <a:pt x="8244" y="5391"/>
                  <a:pt x="8268" y="5440"/>
                </a:cubicBezTo>
                <a:lnTo>
                  <a:pt x="8293" y="5488"/>
                </a:lnTo>
                <a:lnTo>
                  <a:pt x="8293" y="5513"/>
                </a:lnTo>
                <a:lnTo>
                  <a:pt x="8317" y="5561"/>
                </a:lnTo>
                <a:cubicBezTo>
                  <a:pt x="8439" y="5757"/>
                  <a:pt x="8561" y="5952"/>
                  <a:pt x="8707" y="6122"/>
                </a:cubicBezTo>
                <a:lnTo>
                  <a:pt x="8610" y="5879"/>
                </a:lnTo>
                <a:lnTo>
                  <a:pt x="8756" y="6147"/>
                </a:lnTo>
                <a:cubicBezTo>
                  <a:pt x="8805" y="6244"/>
                  <a:pt x="8829" y="6318"/>
                  <a:pt x="8878" y="6391"/>
                </a:cubicBezTo>
                <a:cubicBezTo>
                  <a:pt x="8949" y="6486"/>
                  <a:pt x="8997" y="6604"/>
                  <a:pt x="9022" y="6746"/>
                </a:cubicBezTo>
                <a:lnTo>
                  <a:pt x="9022" y="6746"/>
                </a:lnTo>
                <a:lnTo>
                  <a:pt x="8805" y="6391"/>
                </a:lnTo>
                <a:lnTo>
                  <a:pt x="9024" y="6757"/>
                </a:lnTo>
                <a:cubicBezTo>
                  <a:pt x="9024" y="6753"/>
                  <a:pt x="9023" y="6749"/>
                  <a:pt x="9022" y="6746"/>
                </a:cubicBezTo>
                <a:lnTo>
                  <a:pt x="9022" y="6746"/>
                </a:lnTo>
                <a:lnTo>
                  <a:pt x="9268" y="7147"/>
                </a:lnTo>
                <a:cubicBezTo>
                  <a:pt x="9317" y="7269"/>
                  <a:pt x="9390" y="7366"/>
                  <a:pt x="9488" y="7464"/>
                </a:cubicBezTo>
                <a:lnTo>
                  <a:pt x="9707" y="7732"/>
                </a:lnTo>
                <a:lnTo>
                  <a:pt x="9634" y="7586"/>
                </a:lnTo>
                <a:lnTo>
                  <a:pt x="9634" y="7586"/>
                </a:lnTo>
                <a:cubicBezTo>
                  <a:pt x="9658" y="7610"/>
                  <a:pt x="9683" y="7659"/>
                  <a:pt x="9732" y="7708"/>
                </a:cubicBezTo>
                <a:lnTo>
                  <a:pt x="10146" y="7708"/>
                </a:lnTo>
                <a:cubicBezTo>
                  <a:pt x="10293" y="7708"/>
                  <a:pt x="10463" y="7708"/>
                  <a:pt x="10610" y="7732"/>
                </a:cubicBezTo>
                <a:cubicBezTo>
                  <a:pt x="10853" y="7659"/>
                  <a:pt x="11122" y="7537"/>
                  <a:pt x="11414" y="7439"/>
                </a:cubicBezTo>
                <a:cubicBezTo>
                  <a:pt x="11488" y="7269"/>
                  <a:pt x="11561" y="7122"/>
                  <a:pt x="11634" y="7000"/>
                </a:cubicBezTo>
                <a:cubicBezTo>
                  <a:pt x="11683" y="6854"/>
                  <a:pt x="11732" y="6683"/>
                  <a:pt x="11780" y="6561"/>
                </a:cubicBezTo>
                <a:cubicBezTo>
                  <a:pt x="11853" y="6391"/>
                  <a:pt x="11902" y="6196"/>
                  <a:pt x="11951" y="6000"/>
                </a:cubicBezTo>
                <a:lnTo>
                  <a:pt x="11951" y="6000"/>
                </a:lnTo>
                <a:lnTo>
                  <a:pt x="11829" y="6220"/>
                </a:lnTo>
                <a:lnTo>
                  <a:pt x="11829" y="6220"/>
                </a:lnTo>
                <a:lnTo>
                  <a:pt x="11947" y="5699"/>
                </a:lnTo>
                <a:lnTo>
                  <a:pt x="11947" y="5699"/>
                </a:lnTo>
                <a:cubicBezTo>
                  <a:pt x="11942" y="5768"/>
                  <a:pt x="12000" y="5981"/>
                  <a:pt x="11988" y="6067"/>
                </a:cubicBezTo>
                <a:lnTo>
                  <a:pt x="11988" y="6067"/>
                </a:lnTo>
                <a:cubicBezTo>
                  <a:pt x="12032" y="5952"/>
                  <a:pt x="12079" y="5814"/>
                  <a:pt x="12146" y="5635"/>
                </a:cubicBezTo>
                <a:lnTo>
                  <a:pt x="12317" y="5001"/>
                </a:lnTo>
                <a:cubicBezTo>
                  <a:pt x="12414" y="4683"/>
                  <a:pt x="12512" y="4293"/>
                  <a:pt x="12634" y="3903"/>
                </a:cubicBezTo>
                <a:cubicBezTo>
                  <a:pt x="12658" y="3781"/>
                  <a:pt x="12707" y="3659"/>
                  <a:pt x="12732" y="3513"/>
                </a:cubicBezTo>
                <a:cubicBezTo>
                  <a:pt x="12756" y="3464"/>
                  <a:pt x="12780" y="3391"/>
                  <a:pt x="12805" y="3342"/>
                </a:cubicBezTo>
                <a:cubicBezTo>
                  <a:pt x="12853" y="3244"/>
                  <a:pt x="12902" y="3123"/>
                  <a:pt x="12975" y="3049"/>
                </a:cubicBezTo>
                <a:cubicBezTo>
                  <a:pt x="13000" y="2976"/>
                  <a:pt x="13049" y="2927"/>
                  <a:pt x="13122" y="2879"/>
                </a:cubicBezTo>
                <a:lnTo>
                  <a:pt x="13122" y="2952"/>
                </a:lnTo>
                <a:lnTo>
                  <a:pt x="13122" y="3025"/>
                </a:lnTo>
                <a:cubicBezTo>
                  <a:pt x="13122" y="3049"/>
                  <a:pt x="13097" y="3123"/>
                  <a:pt x="13097" y="3123"/>
                </a:cubicBezTo>
                <a:cubicBezTo>
                  <a:pt x="13097" y="3123"/>
                  <a:pt x="13122" y="3074"/>
                  <a:pt x="13146" y="3049"/>
                </a:cubicBezTo>
                <a:cubicBezTo>
                  <a:pt x="13146" y="3049"/>
                  <a:pt x="13146" y="3049"/>
                  <a:pt x="13146" y="3074"/>
                </a:cubicBezTo>
                <a:cubicBezTo>
                  <a:pt x="13122" y="3123"/>
                  <a:pt x="13122" y="3147"/>
                  <a:pt x="13122" y="3196"/>
                </a:cubicBezTo>
                <a:cubicBezTo>
                  <a:pt x="13132" y="3176"/>
                  <a:pt x="13141" y="3141"/>
                  <a:pt x="13150" y="3099"/>
                </a:cubicBezTo>
                <a:lnTo>
                  <a:pt x="13150" y="3099"/>
                </a:lnTo>
                <a:cubicBezTo>
                  <a:pt x="13159" y="3090"/>
                  <a:pt x="13184" y="3046"/>
                  <a:pt x="13206" y="3046"/>
                </a:cubicBezTo>
                <a:cubicBezTo>
                  <a:pt x="13221" y="3046"/>
                  <a:pt x="13235" y="3064"/>
                  <a:pt x="13244" y="3123"/>
                </a:cubicBezTo>
                <a:lnTo>
                  <a:pt x="13244" y="3147"/>
                </a:lnTo>
                <a:cubicBezTo>
                  <a:pt x="13292" y="3269"/>
                  <a:pt x="13317" y="3366"/>
                  <a:pt x="13341" y="3464"/>
                </a:cubicBezTo>
                <a:lnTo>
                  <a:pt x="13390" y="3635"/>
                </a:lnTo>
                <a:cubicBezTo>
                  <a:pt x="13439" y="3757"/>
                  <a:pt x="13488" y="3903"/>
                  <a:pt x="13512" y="4025"/>
                </a:cubicBezTo>
                <a:cubicBezTo>
                  <a:pt x="13488" y="4025"/>
                  <a:pt x="13439" y="3903"/>
                  <a:pt x="13390" y="3805"/>
                </a:cubicBezTo>
                <a:lnTo>
                  <a:pt x="13390" y="3805"/>
                </a:lnTo>
                <a:cubicBezTo>
                  <a:pt x="13414" y="3879"/>
                  <a:pt x="13439" y="3976"/>
                  <a:pt x="13463" y="4074"/>
                </a:cubicBezTo>
                <a:cubicBezTo>
                  <a:pt x="13463" y="4049"/>
                  <a:pt x="13466" y="4039"/>
                  <a:pt x="13471" y="4039"/>
                </a:cubicBezTo>
                <a:cubicBezTo>
                  <a:pt x="13489" y="4039"/>
                  <a:pt x="13535" y="4197"/>
                  <a:pt x="13540" y="4197"/>
                </a:cubicBezTo>
                <a:cubicBezTo>
                  <a:pt x="13541" y="4197"/>
                  <a:pt x="13540" y="4189"/>
                  <a:pt x="13536" y="4171"/>
                </a:cubicBezTo>
                <a:lnTo>
                  <a:pt x="13536" y="4171"/>
                </a:lnTo>
                <a:cubicBezTo>
                  <a:pt x="13610" y="4269"/>
                  <a:pt x="13634" y="4366"/>
                  <a:pt x="13683" y="4488"/>
                </a:cubicBezTo>
                <a:cubicBezTo>
                  <a:pt x="13731" y="4586"/>
                  <a:pt x="13756" y="4708"/>
                  <a:pt x="13780" y="4805"/>
                </a:cubicBezTo>
                <a:cubicBezTo>
                  <a:pt x="13805" y="4927"/>
                  <a:pt x="13829" y="5025"/>
                  <a:pt x="13853" y="5147"/>
                </a:cubicBezTo>
                <a:cubicBezTo>
                  <a:pt x="13878" y="5244"/>
                  <a:pt x="13902" y="5342"/>
                  <a:pt x="13951" y="5415"/>
                </a:cubicBezTo>
                <a:cubicBezTo>
                  <a:pt x="14000" y="5415"/>
                  <a:pt x="14439" y="5537"/>
                  <a:pt x="14853" y="5683"/>
                </a:cubicBezTo>
                <a:cubicBezTo>
                  <a:pt x="15286" y="5827"/>
                  <a:pt x="15718" y="6019"/>
                  <a:pt x="15778" y="6025"/>
                </a:cubicBezTo>
                <a:lnTo>
                  <a:pt x="15778" y="6025"/>
                </a:lnTo>
                <a:cubicBezTo>
                  <a:pt x="15771" y="5975"/>
                  <a:pt x="15764" y="5925"/>
                  <a:pt x="15756" y="5879"/>
                </a:cubicBezTo>
                <a:lnTo>
                  <a:pt x="15683" y="5854"/>
                </a:lnTo>
                <a:cubicBezTo>
                  <a:pt x="15634" y="5537"/>
                  <a:pt x="15731" y="5781"/>
                  <a:pt x="15683" y="5464"/>
                </a:cubicBezTo>
                <a:cubicBezTo>
                  <a:pt x="15707" y="5464"/>
                  <a:pt x="15731" y="5513"/>
                  <a:pt x="15756" y="5610"/>
                </a:cubicBezTo>
                <a:cubicBezTo>
                  <a:pt x="15780" y="5732"/>
                  <a:pt x="15780" y="5854"/>
                  <a:pt x="15805" y="6000"/>
                </a:cubicBezTo>
                <a:cubicBezTo>
                  <a:pt x="15780" y="5757"/>
                  <a:pt x="15805" y="5513"/>
                  <a:pt x="15731" y="5415"/>
                </a:cubicBezTo>
                <a:cubicBezTo>
                  <a:pt x="15707" y="5220"/>
                  <a:pt x="15780" y="5415"/>
                  <a:pt x="15756" y="5171"/>
                </a:cubicBezTo>
                <a:cubicBezTo>
                  <a:pt x="15683" y="4976"/>
                  <a:pt x="15634" y="4781"/>
                  <a:pt x="15585" y="4561"/>
                </a:cubicBezTo>
                <a:cubicBezTo>
                  <a:pt x="15561" y="4366"/>
                  <a:pt x="15512" y="4147"/>
                  <a:pt x="15439" y="3952"/>
                </a:cubicBezTo>
                <a:cubicBezTo>
                  <a:pt x="15341" y="3781"/>
                  <a:pt x="15292" y="3610"/>
                  <a:pt x="15244" y="3415"/>
                </a:cubicBezTo>
                <a:lnTo>
                  <a:pt x="15244" y="3415"/>
                </a:lnTo>
                <a:lnTo>
                  <a:pt x="15292" y="3464"/>
                </a:lnTo>
                <a:cubicBezTo>
                  <a:pt x="15268" y="3366"/>
                  <a:pt x="15244" y="3244"/>
                  <a:pt x="15195" y="3147"/>
                </a:cubicBezTo>
                <a:cubicBezTo>
                  <a:pt x="15170" y="3074"/>
                  <a:pt x="15146" y="3001"/>
                  <a:pt x="15122" y="2927"/>
                </a:cubicBezTo>
                <a:cubicBezTo>
                  <a:pt x="15073" y="2805"/>
                  <a:pt x="15049" y="2659"/>
                  <a:pt x="15000" y="2537"/>
                </a:cubicBezTo>
                <a:lnTo>
                  <a:pt x="15000" y="2537"/>
                </a:lnTo>
                <a:cubicBezTo>
                  <a:pt x="15028" y="2622"/>
                  <a:pt x="15040" y="2706"/>
                  <a:pt x="15026" y="2706"/>
                </a:cubicBezTo>
                <a:cubicBezTo>
                  <a:pt x="15016" y="2706"/>
                  <a:pt x="14992" y="2661"/>
                  <a:pt x="14951" y="2537"/>
                </a:cubicBezTo>
                <a:cubicBezTo>
                  <a:pt x="14780" y="1952"/>
                  <a:pt x="14658" y="1562"/>
                  <a:pt x="14561" y="1074"/>
                </a:cubicBezTo>
                <a:lnTo>
                  <a:pt x="14390" y="708"/>
                </a:lnTo>
                <a:cubicBezTo>
                  <a:pt x="14390" y="684"/>
                  <a:pt x="14390" y="659"/>
                  <a:pt x="14366" y="635"/>
                </a:cubicBezTo>
                <a:lnTo>
                  <a:pt x="13951" y="464"/>
                </a:lnTo>
                <a:lnTo>
                  <a:pt x="13658" y="342"/>
                </a:lnTo>
                <a:lnTo>
                  <a:pt x="13463" y="269"/>
                </a:lnTo>
                <a:lnTo>
                  <a:pt x="13366" y="220"/>
                </a:lnTo>
                <a:cubicBezTo>
                  <a:pt x="13292" y="196"/>
                  <a:pt x="13219" y="171"/>
                  <a:pt x="13122" y="147"/>
                </a:cubicBezTo>
                <a:lnTo>
                  <a:pt x="12610" y="1"/>
                </a:lnTo>
                <a:close/>
              </a:path>
            </a:pathLst>
          </a:custGeom>
          <a:solidFill>
            <a:srgbClr val="E765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2"/>
          <p:cNvSpPr txBox="1">
            <a:spLocks noGrp="1"/>
          </p:cNvSpPr>
          <p:nvPr>
            <p:ph type="title" idx="2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Primeiros Registros</a:t>
            </a:r>
            <a:endParaRPr dirty="0"/>
          </a:p>
        </p:txBody>
      </p:sp>
      <p:grpSp>
        <p:nvGrpSpPr>
          <p:cNvPr id="937" name="Google Shape;937;p32"/>
          <p:cNvGrpSpPr/>
          <p:nvPr/>
        </p:nvGrpSpPr>
        <p:grpSpPr>
          <a:xfrm rot="10800000" flipH="1">
            <a:off x="2428657" y="3384611"/>
            <a:ext cx="962569" cy="1926219"/>
            <a:chOff x="1360100" y="395050"/>
            <a:chExt cx="824400" cy="1649725"/>
          </a:xfrm>
        </p:grpSpPr>
        <p:sp>
          <p:nvSpPr>
            <p:cNvPr id="938" name="Google Shape;938;p32"/>
            <p:cNvSpPr/>
            <p:nvPr/>
          </p:nvSpPr>
          <p:spPr>
            <a:xfrm>
              <a:off x="1360100" y="395050"/>
              <a:ext cx="824400" cy="1641575"/>
            </a:xfrm>
            <a:custGeom>
              <a:avLst/>
              <a:gdLst/>
              <a:ahLst/>
              <a:cxnLst/>
              <a:rect l="l" t="t" r="r" b="b"/>
              <a:pathLst>
                <a:path w="32976" h="65663" extrusionOk="0">
                  <a:moveTo>
                    <a:pt x="6319" y="0"/>
                  </a:moveTo>
                  <a:lnTo>
                    <a:pt x="6319" y="963"/>
                  </a:lnTo>
                  <a:cubicBezTo>
                    <a:pt x="6403" y="2553"/>
                    <a:pt x="6026" y="6193"/>
                    <a:pt x="5566" y="7721"/>
                  </a:cubicBezTo>
                  <a:cubicBezTo>
                    <a:pt x="4917" y="9960"/>
                    <a:pt x="2386" y="14521"/>
                    <a:pt x="1465" y="20589"/>
                  </a:cubicBezTo>
                  <a:cubicBezTo>
                    <a:pt x="1193" y="22284"/>
                    <a:pt x="398" y="24062"/>
                    <a:pt x="209" y="25757"/>
                  </a:cubicBezTo>
                  <a:cubicBezTo>
                    <a:pt x="0" y="28017"/>
                    <a:pt x="774" y="29021"/>
                    <a:pt x="1130" y="31260"/>
                  </a:cubicBezTo>
                  <a:cubicBezTo>
                    <a:pt x="1590" y="34064"/>
                    <a:pt x="837" y="36533"/>
                    <a:pt x="1716" y="38374"/>
                  </a:cubicBezTo>
                  <a:cubicBezTo>
                    <a:pt x="2051" y="39085"/>
                    <a:pt x="5440" y="41157"/>
                    <a:pt x="6047" y="41659"/>
                  </a:cubicBezTo>
                  <a:cubicBezTo>
                    <a:pt x="8273" y="43558"/>
                    <a:pt x="8386" y="44800"/>
                    <a:pt x="9402" y="44800"/>
                  </a:cubicBezTo>
                  <a:cubicBezTo>
                    <a:pt x="9427" y="44800"/>
                    <a:pt x="9453" y="44799"/>
                    <a:pt x="9479" y="44798"/>
                  </a:cubicBezTo>
                  <a:cubicBezTo>
                    <a:pt x="11194" y="44065"/>
                    <a:pt x="10169" y="40697"/>
                    <a:pt x="9437" y="38772"/>
                  </a:cubicBezTo>
                  <a:cubicBezTo>
                    <a:pt x="9081" y="37914"/>
                    <a:pt x="8516" y="37140"/>
                    <a:pt x="7805" y="36554"/>
                  </a:cubicBezTo>
                  <a:cubicBezTo>
                    <a:pt x="7805" y="36554"/>
                    <a:pt x="8453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29" y="46325"/>
                    <a:pt x="12450" y="53293"/>
                  </a:cubicBezTo>
                  <a:cubicBezTo>
                    <a:pt x="12910" y="56933"/>
                    <a:pt x="13622" y="62248"/>
                    <a:pt x="15065" y="64340"/>
                  </a:cubicBezTo>
                  <a:cubicBezTo>
                    <a:pt x="15568" y="65080"/>
                    <a:pt x="16509" y="65662"/>
                    <a:pt x="17347" y="65662"/>
                  </a:cubicBezTo>
                  <a:cubicBezTo>
                    <a:pt x="17764" y="65662"/>
                    <a:pt x="18156" y="65518"/>
                    <a:pt x="18455" y="65177"/>
                  </a:cubicBezTo>
                  <a:cubicBezTo>
                    <a:pt x="18894" y="64696"/>
                    <a:pt x="19187" y="64005"/>
                    <a:pt x="19062" y="62311"/>
                  </a:cubicBezTo>
                  <a:cubicBezTo>
                    <a:pt x="18873" y="59507"/>
                    <a:pt x="18518" y="59067"/>
                    <a:pt x="18476" y="56285"/>
                  </a:cubicBezTo>
                  <a:cubicBezTo>
                    <a:pt x="18455" y="54569"/>
                    <a:pt x="18476" y="51891"/>
                    <a:pt x="18476" y="50405"/>
                  </a:cubicBezTo>
                  <a:cubicBezTo>
                    <a:pt x="18476" y="48417"/>
                    <a:pt x="18413" y="47601"/>
                    <a:pt x="18350" y="45760"/>
                  </a:cubicBezTo>
                  <a:lnTo>
                    <a:pt x="18350" y="45760"/>
                  </a:lnTo>
                  <a:cubicBezTo>
                    <a:pt x="18691" y="45915"/>
                    <a:pt x="19167" y="45993"/>
                    <a:pt x="19668" y="45993"/>
                  </a:cubicBezTo>
                  <a:cubicBezTo>
                    <a:pt x="20521" y="45993"/>
                    <a:pt x="21446" y="45769"/>
                    <a:pt x="21907" y="45321"/>
                  </a:cubicBezTo>
                  <a:cubicBezTo>
                    <a:pt x="22912" y="44400"/>
                    <a:pt x="23518" y="39943"/>
                    <a:pt x="23518" y="39943"/>
                  </a:cubicBezTo>
                  <a:cubicBezTo>
                    <a:pt x="23518" y="39943"/>
                    <a:pt x="24121" y="40307"/>
                    <a:pt x="24778" y="40307"/>
                  </a:cubicBezTo>
                  <a:cubicBezTo>
                    <a:pt x="25131" y="40307"/>
                    <a:pt x="25499" y="40202"/>
                    <a:pt x="25799" y="39880"/>
                  </a:cubicBezTo>
                  <a:cubicBezTo>
                    <a:pt x="26741" y="38855"/>
                    <a:pt x="27180" y="36407"/>
                    <a:pt x="27703" y="34524"/>
                  </a:cubicBezTo>
                  <a:cubicBezTo>
                    <a:pt x="28028" y="34831"/>
                    <a:pt x="28471" y="34977"/>
                    <a:pt x="28924" y="34977"/>
                  </a:cubicBezTo>
                  <a:cubicBezTo>
                    <a:pt x="29549" y="34977"/>
                    <a:pt x="30193" y="34699"/>
                    <a:pt x="30570" y="34189"/>
                  </a:cubicBezTo>
                  <a:cubicBezTo>
                    <a:pt x="31218" y="33331"/>
                    <a:pt x="32976" y="27619"/>
                    <a:pt x="32285" y="23979"/>
                  </a:cubicBezTo>
                  <a:cubicBezTo>
                    <a:pt x="31867" y="21782"/>
                    <a:pt x="29816" y="16341"/>
                    <a:pt x="28435" y="13600"/>
                  </a:cubicBezTo>
                  <a:cubicBezTo>
                    <a:pt x="27640" y="12010"/>
                    <a:pt x="26155" y="8202"/>
                    <a:pt x="25506" y="6549"/>
                  </a:cubicBezTo>
                  <a:cubicBezTo>
                    <a:pt x="25130" y="5545"/>
                    <a:pt x="24878" y="2344"/>
                    <a:pt x="24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1741425" y="1898900"/>
              <a:ext cx="94175" cy="145875"/>
            </a:xfrm>
            <a:custGeom>
              <a:avLst/>
              <a:gdLst/>
              <a:ahLst/>
              <a:cxnLst/>
              <a:rect l="l" t="t" r="r" b="b"/>
              <a:pathLst>
                <a:path w="3767" h="5835" extrusionOk="0">
                  <a:moveTo>
                    <a:pt x="1596" y="0"/>
                  </a:moveTo>
                  <a:cubicBezTo>
                    <a:pt x="1574" y="0"/>
                    <a:pt x="1551" y="1"/>
                    <a:pt x="1528" y="1"/>
                  </a:cubicBezTo>
                  <a:cubicBezTo>
                    <a:pt x="649" y="43"/>
                    <a:pt x="1" y="1424"/>
                    <a:pt x="63" y="2889"/>
                  </a:cubicBezTo>
                  <a:cubicBezTo>
                    <a:pt x="84" y="3412"/>
                    <a:pt x="147" y="3893"/>
                    <a:pt x="273" y="4688"/>
                  </a:cubicBezTo>
                  <a:cubicBezTo>
                    <a:pt x="331" y="5075"/>
                    <a:pt x="870" y="5835"/>
                    <a:pt x="1890" y="5835"/>
                  </a:cubicBezTo>
                  <a:cubicBezTo>
                    <a:pt x="1975" y="5835"/>
                    <a:pt x="2064" y="5830"/>
                    <a:pt x="2156" y="5818"/>
                  </a:cubicBezTo>
                  <a:cubicBezTo>
                    <a:pt x="3348" y="5672"/>
                    <a:pt x="3767" y="4751"/>
                    <a:pt x="3725" y="4333"/>
                  </a:cubicBezTo>
                  <a:cubicBezTo>
                    <a:pt x="3683" y="3600"/>
                    <a:pt x="3579" y="3014"/>
                    <a:pt x="3495" y="2470"/>
                  </a:cubicBezTo>
                  <a:cubicBezTo>
                    <a:pt x="3290" y="1054"/>
                    <a:pt x="2762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1508125" y="1419400"/>
              <a:ext cx="102025" cy="111750"/>
            </a:xfrm>
            <a:custGeom>
              <a:avLst/>
              <a:gdLst/>
              <a:ahLst/>
              <a:cxnLst/>
              <a:rect l="l" t="t" r="r" b="b"/>
              <a:pathLst>
                <a:path w="4081" h="4470" extrusionOk="0">
                  <a:moveTo>
                    <a:pt x="340" y="0"/>
                  </a:moveTo>
                  <a:cubicBezTo>
                    <a:pt x="278" y="0"/>
                    <a:pt x="228" y="19"/>
                    <a:pt x="189" y="57"/>
                  </a:cubicBezTo>
                  <a:cubicBezTo>
                    <a:pt x="1" y="225"/>
                    <a:pt x="733" y="1375"/>
                    <a:pt x="1716" y="2464"/>
                  </a:cubicBezTo>
                  <a:cubicBezTo>
                    <a:pt x="2051" y="2861"/>
                    <a:pt x="2721" y="3531"/>
                    <a:pt x="3265" y="4116"/>
                  </a:cubicBezTo>
                  <a:cubicBezTo>
                    <a:pt x="3484" y="4352"/>
                    <a:pt x="3669" y="4470"/>
                    <a:pt x="3791" y="4470"/>
                  </a:cubicBezTo>
                  <a:cubicBezTo>
                    <a:pt x="3832" y="4470"/>
                    <a:pt x="3866" y="4456"/>
                    <a:pt x="3892" y="4430"/>
                  </a:cubicBezTo>
                  <a:cubicBezTo>
                    <a:pt x="3892" y="4430"/>
                    <a:pt x="4081" y="3426"/>
                    <a:pt x="3788" y="3091"/>
                  </a:cubicBezTo>
                  <a:cubicBezTo>
                    <a:pt x="3286" y="2568"/>
                    <a:pt x="2721" y="1961"/>
                    <a:pt x="2323" y="1564"/>
                  </a:cubicBezTo>
                  <a:cubicBezTo>
                    <a:pt x="1462" y="667"/>
                    <a:pt x="708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2"/>
          <p:cNvGrpSpPr/>
          <p:nvPr/>
        </p:nvGrpSpPr>
        <p:grpSpPr>
          <a:xfrm rot="10800000" flipH="1">
            <a:off x="5766827" y="3408108"/>
            <a:ext cx="962599" cy="1933546"/>
            <a:chOff x="4389300" y="395050"/>
            <a:chExt cx="824425" cy="1656000"/>
          </a:xfrm>
        </p:grpSpPr>
        <p:sp>
          <p:nvSpPr>
            <p:cNvPr id="942" name="Google Shape;942;p32"/>
            <p:cNvSpPr/>
            <p:nvPr/>
          </p:nvSpPr>
          <p:spPr>
            <a:xfrm>
              <a:off x="4389300" y="395050"/>
              <a:ext cx="824425" cy="1641575"/>
            </a:xfrm>
            <a:custGeom>
              <a:avLst/>
              <a:gdLst/>
              <a:ahLst/>
              <a:cxnLst/>
              <a:rect l="l" t="t" r="r" b="b"/>
              <a:pathLst>
                <a:path w="32977" h="65663" extrusionOk="0">
                  <a:moveTo>
                    <a:pt x="6341" y="0"/>
                  </a:moveTo>
                  <a:lnTo>
                    <a:pt x="6341" y="963"/>
                  </a:lnTo>
                  <a:cubicBezTo>
                    <a:pt x="6404" y="2553"/>
                    <a:pt x="6027" y="6193"/>
                    <a:pt x="5588" y="7721"/>
                  </a:cubicBezTo>
                  <a:cubicBezTo>
                    <a:pt x="4939" y="9960"/>
                    <a:pt x="2365" y="14521"/>
                    <a:pt x="1466" y="20589"/>
                  </a:cubicBezTo>
                  <a:cubicBezTo>
                    <a:pt x="1214" y="22284"/>
                    <a:pt x="398" y="24062"/>
                    <a:pt x="231" y="25757"/>
                  </a:cubicBezTo>
                  <a:cubicBezTo>
                    <a:pt x="1" y="28017"/>
                    <a:pt x="775" y="29021"/>
                    <a:pt x="1131" y="31260"/>
                  </a:cubicBezTo>
                  <a:cubicBezTo>
                    <a:pt x="1591" y="34064"/>
                    <a:pt x="838" y="36533"/>
                    <a:pt x="1738" y="38374"/>
                  </a:cubicBezTo>
                  <a:cubicBezTo>
                    <a:pt x="2072" y="39085"/>
                    <a:pt x="5462" y="41157"/>
                    <a:pt x="6048" y="41659"/>
                  </a:cubicBezTo>
                  <a:cubicBezTo>
                    <a:pt x="8274" y="43558"/>
                    <a:pt x="8387" y="44800"/>
                    <a:pt x="9403" y="44800"/>
                  </a:cubicBezTo>
                  <a:cubicBezTo>
                    <a:pt x="9428" y="44800"/>
                    <a:pt x="9453" y="44799"/>
                    <a:pt x="9479" y="44798"/>
                  </a:cubicBezTo>
                  <a:cubicBezTo>
                    <a:pt x="11216" y="44065"/>
                    <a:pt x="10191" y="40697"/>
                    <a:pt x="9437" y="38772"/>
                  </a:cubicBezTo>
                  <a:cubicBezTo>
                    <a:pt x="9082" y="37914"/>
                    <a:pt x="8538" y="37140"/>
                    <a:pt x="7805" y="36554"/>
                  </a:cubicBezTo>
                  <a:cubicBezTo>
                    <a:pt x="7805" y="36554"/>
                    <a:pt x="8454" y="35696"/>
                    <a:pt x="8140" y="32871"/>
                  </a:cubicBezTo>
                  <a:lnTo>
                    <a:pt x="8140" y="32871"/>
                  </a:lnTo>
                  <a:cubicBezTo>
                    <a:pt x="10023" y="39629"/>
                    <a:pt x="11530" y="46325"/>
                    <a:pt x="12450" y="53293"/>
                  </a:cubicBezTo>
                  <a:cubicBezTo>
                    <a:pt x="12932" y="56933"/>
                    <a:pt x="13622" y="62248"/>
                    <a:pt x="15066" y="64340"/>
                  </a:cubicBezTo>
                  <a:cubicBezTo>
                    <a:pt x="15583" y="65080"/>
                    <a:pt x="16519" y="65662"/>
                    <a:pt x="17358" y="65662"/>
                  </a:cubicBezTo>
                  <a:cubicBezTo>
                    <a:pt x="17776" y="65662"/>
                    <a:pt x="18170" y="65518"/>
                    <a:pt x="18476" y="65177"/>
                  </a:cubicBezTo>
                  <a:cubicBezTo>
                    <a:pt x="18895" y="64696"/>
                    <a:pt x="19188" y="64005"/>
                    <a:pt x="19062" y="62311"/>
                  </a:cubicBezTo>
                  <a:cubicBezTo>
                    <a:pt x="18874" y="59507"/>
                    <a:pt x="18518" y="59067"/>
                    <a:pt x="18476" y="56285"/>
                  </a:cubicBezTo>
                  <a:cubicBezTo>
                    <a:pt x="18456" y="54569"/>
                    <a:pt x="18476" y="51891"/>
                    <a:pt x="18476" y="50405"/>
                  </a:cubicBezTo>
                  <a:cubicBezTo>
                    <a:pt x="18497" y="48417"/>
                    <a:pt x="18414" y="47601"/>
                    <a:pt x="18351" y="45760"/>
                  </a:cubicBezTo>
                  <a:lnTo>
                    <a:pt x="18351" y="45760"/>
                  </a:lnTo>
                  <a:cubicBezTo>
                    <a:pt x="18692" y="45915"/>
                    <a:pt x="19168" y="45993"/>
                    <a:pt x="19670" y="45993"/>
                  </a:cubicBezTo>
                  <a:cubicBezTo>
                    <a:pt x="20524" y="45993"/>
                    <a:pt x="21455" y="45769"/>
                    <a:pt x="21929" y="45321"/>
                  </a:cubicBezTo>
                  <a:cubicBezTo>
                    <a:pt x="22933" y="44400"/>
                    <a:pt x="23519" y="39943"/>
                    <a:pt x="23519" y="39943"/>
                  </a:cubicBezTo>
                  <a:cubicBezTo>
                    <a:pt x="23519" y="39943"/>
                    <a:pt x="24122" y="40307"/>
                    <a:pt x="24779" y="40307"/>
                  </a:cubicBezTo>
                  <a:cubicBezTo>
                    <a:pt x="25132" y="40307"/>
                    <a:pt x="25500" y="40202"/>
                    <a:pt x="25800" y="39880"/>
                  </a:cubicBezTo>
                  <a:cubicBezTo>
                    <a:pt x="26741" y="38855"/>
                    <a:pt x="27181" y="36407"/>
                    <a:pt x="27704" y="34524"/>
                  </a:cubicBezTo>
                  <a:cubicBezTo>
                    <a:pt x="28029" y="34831"/>
                    <a:pt x="28475" y="34977"/>
                    <a:pt x="28931" y="34977"/>
                  </a:cubicBezTo>
                  <a:cubicBezTo>
                    <a:pt x="29560" y="34977"/>
                    <a:pt x="30206" y="34699"/>
                    <a:pt x="30570" y="34189"/>
                  </a:cubicBezTo>
                  <a:cubicBezTo>
                    <a:pt x="31219" y="33331"/>
                    <a:pt x="32977" y="27619"/>
                    <a:pt x="32307" y="23979"/>
                  </a:cubicBezTo>
                  <a:cubicBezTo>
                    <a:pt x="31888" y="21782"/>
                    <a:pt x="29838" y="16341"/>
                    <a:pt x="28457" y="13600"/>
                  </a:cubicBezTo>
                  <a:cubicBezTo>
                    <a:pt x="27662" y="12010"/>
                    <a:pt x="26176" y="8202"/>
                    <a:pt x="25528" y="6549"/>
                  </a:cubicBezTo>
                  <a:cubicBezTo>
                    <a:pt x="25151" y="5545"/>
                    <a:pt x="24900" y="2344"/>
                    <a:pt x="24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4772725" y="1905650"/>
              <a:ext cx="94725" cy="145400"/>
            </a:xfrm>
            <a:custGeom>
              <a:avLst/>
              <a:gdLst/>
              <a:ahLst/>
              <a:cxnLst/>
              <a:rect l="l" t="t" r="r" b="b"/>
              <a:pathLst>
                <a:path w="3789" h="5816" extrusionOk="0">
                  <a:moveTo>
                    <a:pt x="1650" y="1"/>
                  </a:moveTo>
                  <a:cubicBezTo>
                    <a:pt x="1617" y="1"/>
                    <a:pt x="1583" y="2"/>
                    <a:pt x="1549" y="3"/>
                  </a:cubicBezTo>
                  <a:cubicBezTo>
                    <a:pt x="670" y="24"/>
                    <a:pt x="1" y="1426"/>
                    <a:pt x="85" y="2870"/>
                  </a:cubicBezTo>
                  <a:cubicBezTo>
                    <a:pt x="126" y="3477"/>
                    <a:pt x="189" y="4084"/>
                    <a:pt x="294" y="4669"/>
                  </a:cubicBezTo>
                  <a:cubicBezTo>
                    <a:pt x="352" y="5056"/>
                    <a:pt x="891" y="5816"/>
                    <a:pt x="1911" y="5816"/>
                  </a:cubicBezTo>
                  <a:cubicBezTo>
                    <a:pt x="1996" y="5816"/>
                    <a:pt x="2085" y="5811"/>
                    <a:pt x="2177" y="5799"/>
                  </a:cubicBezTo>
                  <a:cubicBezTo>
                    <a:pt x="3370" y="5653"/>
                    <a:pt x="3788" y="4753"/>
                    <a:pt x="3746" y="4314"/>
                  </a:cubicBezTo>
                  <a:cubicBezTo>
                    <a:pt x="3683" y="3581"/>
                    <a:pt x="3600" y="3016"/>
                    <a:pt x="3516" y="2452"/>
                  </a:cubicBezTo>
                  <a:cubicBezTo>
                    <a:pt x="3313" y="1048"/>
                    <a:pt x="279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4539425" y="1425825"/>
              <a:ext cx="102575" cy="111600"/>
            </a:xfrm>
            <a:custGeom>
              <a:avLst/>
              <a:gdLst/>
              <a:ahLst/>
              <a:cxnLst/>
              <a:rect l="l" t="t" r="r" b="b"/>
              <a:pathLst>
                <a:path w="4103" h="4464" extrusionOk="0">
                  <a:moveTo>
                    <a:pt x="353" y="1"/>
                  </a:moveTo>
                  <a:cubicBezTo>
                    <a:pt x="295" y="1"/>
                    <a:pt x="247" y="17"/>
                    <a:pt x="210" y="51"/>
                  </a:cubicBezTo>
                  <a:cubicBezTo>
                    <a:pt x="1" y="240"/>
                    <a:pt x="754" y="1390"/>
                    <a:pt x="1738" y="2479"/>
                  </a:cubicBezTo>
                  <a:cubicBezTo>
                    <a:pt x="2072" y="2855"/>
                    <a:pt x="2742" y="3546"/>
                    <a:pt x="3286" y="4111"/>
                  </a:cubicBezTo>
                  <a:cubicBezTo>
                    <a:pt x="3506" y="4346"/>
                    <a:pt x="3690" y="4464"/>
                    <a:pt x="3813" y="4464"/>
                  </a:cubicBezTo>
                  <a:cubicBezTo>
                    <a:pt x="3854" y="4464"/>
                    <a:pt x="3888" y="4451"/>
                    <a:pt x="3914" y="4424"/>
                  </a:cubicBezTo>
                  <a:cubicBezTo>
                    <a:pt x="3914" y="4424"/>
                    <a:pt x="4102" y="3420"/>
                    <a:pt x="3809" y="3106"/>
                  </a:cubicBezTo>
                  <a:cubicBezTo>
                    <a:pt x="3307" y="2562"/>
                    <a:pt x="2721" y="1976"/>
                    <a:pt x="2344" y="1579"/>
                  </a:cubicBezTo>
                  <a:cubicBezTo>
                    <a:pt x="1477" y="657"/>
                    <a:pt x="719" y="1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7" name="Google Shape;947;p32"/>
          <p:cNvCxnSpPr/>
          <p:nvPr/>
        </p:nvCxnSpPr>
        <p:spPr>
          <a:xfrm>
            <a:off x="2909888" y="2770561"/>
            <a:ext cx="6192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948" name="Google Shape;948;p32"/>
          <p:cNvSpPr/>
          <p:nvPr/>
        </p:nvSpPr>
        <p:spPr>
          <a:xfrm>
            <a:off x="6184675" y="2707100"/>
            <a:ext cx="126900" cy="126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2"/>
          <p:cNvSpPr txBox="1">
            <a:spLocks noGrp="1"/>
          </p:cNvSpPr>
          <p:nvPr>
            <p:ph type="subTitle" idx="1"/>
          </p:nvPr>
        </p:nvSpPr>
        <p:spPr>
          <a:xfrm>
            <a:off x="1051847" y="1169400"/>
            <a:ext cx="2753618" cy="996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pt-BR" dirty="0"/>
              <a:t>Os primeiros registros de música feitos em pesquisa de campo antropológica no Brasil foram realizados entre 1907 e 1911 por pesquisadores alemães </a:t>
            </a:r>
          </a:p>
        </p:txBody>
      </p:sp>
      <p:sp>
        <p:nvSpPr>
          <p:cNvPr id="952" name="Google Shape;952;p32"/>
          <p:cNvSpPr txBox="1">
            <a:spLocks noGrp="1"/>
          </p:cNvSpPr>
          <p:nvPr>
            <p:ph type="subTitle" idx="4"/>
          </p:nvPr>
        </p:nvSpPr>
        <p:spPr>
          <a:xfrm>
            <a:off x="4419844" y="1055077"/>
            <a:ext cx="3123956" cy="1293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pt-BR" dirty="0"/>
              <a:t>De </a:t>
            </a:r>
            <a:r>
              <a:rPr lang="pt-BR" dirty="0" smtClean="0"/>
              <a:t>início </a:t>
            </a:r>
            <a:r>
              <a:rPr lang="pt-BR" dirty="0"/>
              <a:t>os sons eram registrados e transcritos em partituras, mas depois perceberam que somente a transcrição para a pauta musical não possibilitaria compreender e apreciar as músicas registradas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9"/>
          <p:cNvSpPr txBox="1">
            <a:spLocks noGrp="1"/>
          </p:cNvSpPr>
          <p:nvPr>
            <p:ph type="body" idx="1"/>
          </p:nvPr>
        </p:nvSpPr>
        <p:spPr>
          <a:xfrm>
            <a:off x="728788" y="1413163"/>
            <a:ext cx="7686423" cy="3325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Aft>
                <a:spcPts val="1600"/>
              </a:spcAft>
              <a:buFontTx/>
              <a:buChar char="-"/>
            </a:pPr>
            <a:r>
              <a:rPr lang="pt-BR" dirty="0" smtClean="0">
                <a:latin typeface="Karla" panose="020B0604020202020204" charset="0"/>
              </a:rPr>
              <a:t>M</a:t>
            </a:r>
            <a:r>
              <a:rPr lang="pt-BR" dirty="0">
                <a:latin typeface="Karla" panose="020B0604020202020204" charset="0"/>
              </a:rPr>
              <a:t>á</a:t>
            </a:r>
            <a:r>
              <a:rPr lang="pt-BR" dirty="0" smtClean="0">
                <a:latin typeface="Karla" panose="020B0604020202020204" charset="0"/>
              </a:rPr>
              <a:t>rio </a:t>
            </a:r>
            <a:r>
              <a:rPr lang="pt-BR" dirty="0">
                <a:latin typeface="Karla" panose="020B0604020202020204" charset="0"/>
              </a:rPr>
              <a:t>de </a:t>
            </a:r>
            <a:r>
              <a:rPr lang="pt-BR" dirty="0" smtClean="0">
                <a:latin typeface="Karla" panose="020B0604020202020204" charset="0"/>
              </a:rPr>
              <a:t>Andrade </a:t>
            </a:r>
            <a:r>
              <a:rPr lang="pt-BR" dirty="0">
                <a:latin typeface="Karla" panose="020B0604020202020204" charset="0"/>
              </a:rPr>
              <a:t>difundiu a pesquisa </a:t>
            </a:r>
            <a:r>
              <a:rPr lang="pt-BR" dirty="0" smtClean="0">
                <a:latin typeface="Karla" panose="020B0604020202020204" charset="0"/>
              </a:rPr>
              <a:t>etnomusicológica</a:t>
            </a:r>
          </a:p>
          <a:p>
            <a:pPr marL="171450" lvl="0" indent="-171450">
              <a:spcAft>
                <a:spcPts val="1600"/>
              </a:spcAft>
              <a:buFontTx/>
              <a:buChar char="-"/>
            </a:pPr>
            <a:r>
              <a:rPr lang="pt-BR" dirty="0" smtClean="0">
                <a:latin typeface="Karla" panose="020B0604020202020204" charset="0"/>
              </a:rPr>
              <a:t>Incluíram a </a:t>
            </a:r>
            <a:r>
              <a:rPr lang="pt-BR" dirty="0">
                <a:latin typeface="Karla" panose="020B0604020202020204" charset="0"/>
              </a:rPr>
              <a:t>etnomusicologia nos currículos dos departamentos de </a:t>
            </a:r>
            <a:r>
              <a:rPr lang="pt-BR" dirty="0" smtClean="0">
                <a:latin typeface="Karla" panose="020B0604020202020204" charset="0"/>
              </a:rPr>
              <a:t>música </a:t>
            </a:r>
            <a:r>
              <a:rPr lang="pt-BR" dirty="0">
                <a:latin typeface="Karla" panose="020B0604020202020204" charset="0"/>
              </a:rPr>
              <a:t>e </a:t>
            </a:r>
            <a:r>
              <a:rPr lang="pt-BR" dirty="0" smtClean="0">
                <a:latin typeface="Karla" panose="020B0604020202020204" charset="0"/>
              </a:rPr>
              <a:t>antropologia</a:t>
            </a:r>
          </a:p>
          <a:p>
            <a:pPr marL="171450" lvl="0" indent="-171450">
              <a:spcAft>
                <a:spcPts val="1600"/>
              </a:spcAft>
              <a:buFontTx/>
              <a:buChar char="-"/>
            </a:pPr>
            <a:r>
              <a:rPr lang="pt-BR" dirty="0" smtClean="0">
                <a:latin typeface="Karla" panose="020B0604020202020204" charset="0"/>
              </a:rPr>
              <a:t>Abert </a:t>
            </a:r>
            <a:r>
              <a:rPr lang="pt-BR" dirty="0">
                <a:latin typeface="Karla" panose="020B0604020202020204" charset="0"/>
              </a:rPr>
              <a:t>(Associação </a:t>
            </a:r>
            <a:r>
              <a:rPr lang="pt-BR" dirty="0" smtClean="0">
                <a:latin typeface="Karla" panose="020B0604020202020204" charset="0"/>
              </a:rPr>
              <a:t>Brasileira </a:t>
            </a:r>
            <a:r>
              <a:rPr lang="pt-BR" dirty="0">
                <a:latin typeface="Karla" panose="020B0604020202020204" charset="0"/>
              </a:rPr>
              <a:t>de </a:t>
            </a:r>
            <a:r>
              <a:rPr lang="pt-BR" dirty="0" smtClean="0">
                <a:latin typeface="Karla" panose="020B0604020202020204" charset="0"/>
              </a:rPr>
              <a:t>Etnomusicologia</a:t>
            </a:r>
            <a:r>
              <a:rPr lang="pt-BR" dirty="0">
                <a:latin typeface="Karla" panose="020B0604020202020204" charset="0"/>
              </a:rPr>
              <a:t>)</a:t>
            </a:r>
          </a:p>
          <a:p>
            <a:pPr marL="171450" lvl="0" indent="-171450">
              <a:spcAft>
                <a:spcPts val="1600"/>
              </a:spcAft>
              <a:buFontTx/>
              <a:buChar char="-"/>
            </a:pPr>
            <a:r>
              <a:rPr lang="pt-BR" dirty="0" smtClean="0">
                <a:latin typeface="Karla" panose="020B0604020202020204" charset="0"/>
              </a:rPr>
              <a:t>Mário </a:t>
            </a:r>
            <a:r>
              <a:rPr lang="pt-BR" dirty="0">
                <a:latin typeface="Karla" panose="020B0604020202020204" charset="0"/>
              </a:rPr>
              <a:t>deu importância </a:t>
            </a:r>
            <a:r>
              <a:rPr lang="pt-BR" dirty="0" smtClean="0">
                <a:latin typeface="Karla" panose="020B0604020202020204" charset="0"/>
              </a:rPr>
              <a:t>às </a:t>
            </a:r>
            <a:r>
              <a:rPr lang="pt-BR" dirty="0">
                <a:latin typeface="Karla" panose="020B0604020202020204" charset="0"/>
              </a:rPr>
              <a:t>múltiplas tradições orais de música no país de forma mais </a:t>
            </a:r>
            <a:r>
              <a:rPr lang="pt-BR" dirty="0" smtClean="0">
                <a:latin typeface="Karla" panose="020B0604020202020204" charset="0"/>
              </a:rPr>
              <a:t>sistemática</a:t>
            </a:r>
            <a:endParaRPr lang="pt-BR" dirty="0">
              <a:latin typeface="Karla" panose="020B0604020202020204" charset="0"/>
            </a:endParaRPr>
          </a:p>
          <a:p>
            <a:pPr marL="0" lvl="0" indent="0" algn="ctr">
              <a:spcAft>
                <a:spcPts val="1600"/>
              </a:spcAft>
              <a:buNone/>
            </a:pPr>
            <a:r>
              <a:rPr lang="pt-BR" sz="1600" b="1" dirty="0" smtClean="0"/>
              <a:t>Em 1938, Mário </a:t>
            </a:r>
            <a:r>
              <a:rPr lang="pt-BR" sz="1600" b="1" dirty="0"/>
              <a:t>organizou a célebre </a:t>
            </a:r>
            <a:r>
              <a:rPr lang="pt-BR" sz="1600" b="1" dirty="0" smtClean="0"/>
              <a:t>Missão </a:t>
            </a:r>
            <a:r>
              <a:rPr lang="pt-BR" sz="1600" b="1" dirty="0"/>
              <a:t>de </a:t>
            </a:r>
            <a:r>
              <a:rPr lang="pt-BR" sz="1600" b="1" dirty="0" smtClean="0"/>
              <a:t>Pesquisas Folclóricas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pt-BR" sz="1200" i="1" dirty="0"/>
              <a:t>O projeto consistia em enviar uma expedição de quatro pessoas escolhidas por ele para gravar em equipamentos de som e imagem as danças e músicas do Brasil.</a:t>
            </a:r>
            <a:endParaRPr lang="pt-BR" sz="1200" b="1" i="1" dirty="0"/>
          </a:p>
          <a:p>
            <a:pPr marL="0" lvl="0" indent="0"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833" name="Google Shape;833;p29"/>
          <p:cNvSpPr txBox="1">
            <a:spLocks noGrp="1"/>
          </p:cNvSpPr>
          <p:nvPr>
            <p:ph type="title"/>
          </p:nvPr>
        </p:nvSpPr>
        <p:spPr>
          <a:xfrm>
            <a:off x="728787" y="178325"/>
            <a:ext cx="7686423" cy="1120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Mário de Andrade e Missões Folclóricas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3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5"/>
          <p:cNvSpPr txBox="1">
            <a:spLocks noGrp="1"/>
          </p:cNvSpPr>
          <p:nvPr>
            <p:ph type="body" idx="1"/>
          </p:nvPr>
        </p:nvSpPr>
        <p:spPr>
          <a:xfrm>
            <a:off x="774228" y="3160474"/>
            <a:ext cx="28080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pt-BR" i="1" dirty="0"/>
              <a:t>Bumba-meu-boi em Belém, Pará (29/6/1938) | imagem: Centro Cultural São Paulo/Acervo de Pesquisas Folclóricas</a:t>
            </a: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02" y="292937"/>
            <a:ext cx="4476970" cy="4561609"/>
          </a:xfrm>
          <a:prstGeom prst="rect">
            <a:avLst/>
          </a:prstGeom>
        </p:spPr>
      </p:pic>
      <p:grpSp>
        <p:nvGrpSpPr>
          <p:cNvPr id="1057" name="Google Shape;1057;p35"/>
          <p:cNvGrpSpPr/>
          <p:nvPr/>
        </p:nvGrpSpPr>
        <p:grpSpPr>
          <a:xfrm>
            <a:off x="2136338" y="3482923"/>
            <a:ext cx="2617517" cy="2050828"/>
            <a:chOff x="3752962" y="3098459"/>
            <a:chExt cx="2617517" cy="2050828"/>
          </a:xfrm>
        </p:grpSpPr>
        <p:sp>
          <p:nvSpPr>
            <p:cNvPr id="1058" name="Google Shape;1058;p35"/>
            <p:cNvSpPr/>
            <p:nvPr/>
          </p:nvSpPr>
          <p:spPr>
            <a:xfrm rot="2220694">
              <a:off x="3923638" y="3532682"/>
              <a:ext cx="1838411" cy="118238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 rot="-2700000">
              <a:off x="5465147" y="3926903"/>
              <a:ext cx="820040" cy="580913"/>
            </a:xfrm>
            <a:custGeom>
              <a:avLst/>
              <a:gdLst/>
              <a:ahLst/>
              <a:cxnLst/>
              <a:rect l="l" t="t" r="r" b="b"/>
              <a:pathLst>
                <a:path w="14220" h="10074" extrusionOk="0">
                  <a:moveTo>
                    <a:pt x="7706" y="4422"/>
                  </a:moveTo>
                  <a:lnTo>
                    <a:pt x="7683" y="4512"/>
                  </a:lnTo>
                  <a:lnTo>
                    <a:pt x="7708" y="4439"/>
                  </a:lnTo>
                  <a:cubicBezTo>
                    <a:pt x="7708" y="4431"/>
                    <a:pt x="7707" y="4426"/>
                    <a:pt x="7706" y="4422"/>
                  </a:cubicBezTo>
                  <a:close/>
                  <a:moveTo>
                    <a:pt x="1891" y="4477"/>
                  </a:moveTo>
                  <a:cubicBezTo>
                    <a:pt x="1895" y="4477"/>
                    <a:pt x="1899" y="4480"/>
                    <a:pt x="1903" y="4488"/>
                  </a:cubicBezTo>
                  <a:lnTo>
                    <a:pt x="1746" y="4711"/>
                  </a:lnTo>
                  <a:lnTo>
                    <a:pt x="1746" y="4711"/>
                  </a:lnTo>
                  <a:cubicBezTo>
                    <a:pt x="1839" y="4577"/>
                    <a:pt x="1870" y="4477"/>
                    <a:pt x="1891" y="4477"/>
                  </a:cubicBezTo>
                  <a:close/>
                  <a:moveTo>
                    <a:pt x="14195" y="6854"/>
                  </a:moveTo>
                  <a:cubicBezTo>
                    <a:pt x="14194" y="6863"/>
                    <a:pt x="14194" y="6872"/>
                    <a:pt x="14193" y="6882"/>
                  </a:cubicBezTo>
                  <a:lnTo>
                    <a:pt x="14193" y="6882"/>
                  </a:lnTo>
                  <a:cubicBezTo>
                    <a:pt x="14194" y="6873"/>
                    <a:pt x="14195" y="6863"/>
                    <a:pt x="14195" y="6854"/>
                  </a:cubicBezTo>
                  <a:close/>
                  <a:moveTo>
                    <a:pt x="10125" y="7143"/>
                  </a:moveTo>
                  <a:cubicBezTo>
                    <a:pt x="10124" y="7144"/>
                    <a:pt x="10123" y="7145"/>
                    <a:pt x="10122" y="7146"/>
                  </a:cubicBezTo>
                  <a:cubicBezTo>
                    <a:pt x="10123" y="7145"/>
                    <a:pt x="10124" y="7144"/>
                    <a:pt x="10125" y="7143"/>
                  </a:cubicBezTo>
                  <a:close/>
                  <a:moveTo>
                    <a:pt x="4317" y="0"/>
                  </a:moveTo>
                  <a:cubicBezTo>
                    <a:pt x="4220" y="25"/>
                    <a:pt x="4122" y="49"/>
                    <a:pt x="4000" y="49"/>
                  </a:cubicBezTo>
                  <a:lnTo>
                    <a:pt x="3903" y="73"/>
                  </a:lnTo>
                  <a:lnTo>
                    <a:pt x="3708" y="98"/>
                  </a:lnTo>
                  <a:cubicBezTo>
                    <a:pt x="3561" y="98"/>
                    <a:pt x="3439" y="146"/>
                    <a:pt x="3269" y="146"/>
                  </a:cubicBezTo>
                  <a:lnTo>
                    <a:pt x="3171" y="268"/>
                  </a:lnTo>
                  <a:lnTo>
                    <a:pt x="3195" y="195"/>
                  </a:lnTo>
                  <a:lnTo>
                    <a:pt x="3195" y="195"/>
                  </a:lnTo>
                  <a:cubicBezTo>
                    <a:pt x="3025" y="415"/>
                    <a:pt x="2781" y="659"/>
                    <a:pt x="2537" y="903"/>
                  </a:cubicBezTo>
                  <a:lnTo>
                    <a:pt x="1976" y="1585"/>
                  </a:lnTo>
                  <a:lnTo>
                    <a:pt x="1732" y="1854"/>
                  </a:lnTo>
                  <a:lnTo>
                    <a:pt x="1488" y="2146"/>
                  </a:lnTo>
                  <a:lnTo>
                    <a:pt x="1049" y="2683"/>
                  </a:lnTo>
                  <a:cubicBezTo>
                    <a:pt x="805" y="2976"/>
                    <a:pt x="586" y="3293"/>
                    <a:pt x="391" y="3634"/>
                  </a:cubicBezTo>
                  <a:lnTo>
                    <a:pt x="195" y="3805"/>
                  </a:lnTo>
                  <a:lnTo>
                    <a:pt x="25" y="3976"/>
                  </a:lnTo>
                  <a:lnTo>
                    <a:pt x="0" y="4049"/>
                  </a:lnTo>
                  <a:cubicBezTo>
                    <a:pt x="122" y="4268"/>
                    <a:pt x="293" y="4488"/>
                    <a:pt x="488" y="4683"/>
                  </a:cubicBezTo>
                  <a:cubicBezTo>
                    <a:pt x="693" y="4857"/>
                    <a:pt x="939" y="4999"/>
                    <a:pt x="1193" y="4999"/>
                  </a:cubicBezTo>
                  <a:cubicBezTo>
                    <a:pt x="1332" y="4999"/>
                    <a:pt x="1472" y="4957"/>
                    <a:pt x="1610" y="4854"/>
                  </a:cubicBezTo>
                  <a:lnTo>
                    <a:pt x="1634" y="4878"/>
                  </a:lnTo>
                  <a:lnTo>
                    <a:pt x="1683" y="4805"/>
                  </a:lnTo>
                  <a:lnTo>
                    <a:pt x="1732" y="4732"/>
                  </a:lnTo>
                  <a:cubicBezTo>
                    <a:pt x="1785" y="4670"/>
                    <a:pt x="1809" y="4646"/>
                    <a:pt x="1817" y="4646"/>
                  </a:cubicBezTo>
                  <a:cubicBezTo>
                    <a:pt x="1832" y="4646"/>
                    <a:pt x="1796" y="4718"/>
                    <a:pt x="1781" y="4780"/>
                  </a:cubicBezTo>
                  <a:cubicBezTo>
                    <a:pt x="1830" y="4707"/>
                    <a:pt x="1878" y="4634"/>
                    <a:pt x="1927" y="4585"/>
                  </a:cubicBezTo>
                  <a:cubicBezTo>
                    <a:pt x="1927" y="4570"/>
                    <a:pt x="1925" y="4564"/>
                    <a:pt x="1921" y="4564"/>
                  </a:cubicBezTo>
                  <a:cubicBezTo>
                    <a:pt x="1912" y="4564"/>
                    <a:pt x="1895" y="4593"/>
                    <a:pt x="1878" y="4610"/>
                  </a:cubicBezTo>
                  <a:cubicBezTo>
                    <a:pt x="1927" y="4488"/>
                    <a:pt x="2000" y="4366"/>
                    <a:pt x="2073" y="4244"/>
                  </a:cubicBezTo>
                  <a:cubicBezTo>
                    <a:pt x="2138" y="4169"/>
                    <a:pt x="2160" y="4165"/>
                    <a:pt x="2178" y="4165"/>
                  </a:cubicBezTo>
                  <a:cubicBezTo>
                    <a:pt x="2181" y="4165"/>
                    <a:pt x="2184" y="4165"/>
                    <a:pt x="2186" y="4165"/>
                  </a:cubicBezTo>
                  <a:cubicBezTo>
                    <a:pt x="2208" y="4165"/>
                    <a:pt x="2232" y="4159"/>
                    <a:pt x="2317" y="4049"/>
                  </a:cubicBezTo>
                  <a:lnTo>
                    <a:pt x="2488" y="3805"/>
                  </a:lnTo>
                  <a:lnTo>
                    <a:pt x="2586" y="3683"/>
                  </a:lnTo>
                  <a:lnTo>
                    <a:pt x="2634" y="3610"/>
                  </a:lnTo>
                  <a:lnTo>
                    <a:pt x="2683" y="3585"/>
                  </a:lnTo>
                  <a:lnTo>
                    <a:pt x="2756" y="3561"/>
                  </a:lnTo>
                  <a:cubicBezTo>
                    <a:pt x="2781" y="3537"/>
                    <a:pt x="2781" y="3537"/>
                    <a:pt x="2805" y="3537"/>
                  </a:cubicBezTo>
                  <a:lnTo>
                    <a:pt x="2805" y="3561"/>
                  </a:lnTo>
                  <a:lnTo>
                    <a:pt x="2781" y="3585"/>
                  </a:lnTo>
                  <a:cubicBezTo>
                    <a:pt x="2789" y="3577"/>
                    <a:pt x="2792" y="3575"/>
                    <a:pt x="2793" y="3575"/>
                  </a:cubicBezTo>
                  <a:cubicBezTo>
                    <a:pt x="2794" y="3575"/>
                    <a:pt x="2789" y="3585"/>
                    <a:pt x="2805" y="3585"/>
                  </a:cubicBezTo>
                  <a:cubicBezTo>
                    <a:pt x="2805" y="3634"/>
                    <a:pt x="2756" y="3683"/>
                    <a:pt x="2756" y="3707"/>
                  </a:cubicBezTo>
                  <a:lnTo>
                    <a:pt x="2756" y="3707"/>
                  </a:lnTo>
                  <a:cubicBezTo>
                    <a:pt x="2756" y="3707"/>
                    <a:pt x="2756" y="3683"/>
                    <a:pt x="2781" y="3683"/>
                  </a:cubicBezTo>
                  <a:lnTo>
                    <a:pt x="2781" y="3707"/>
                  </a:lnTo>
                  <a:cubicBezTo>
                    <a:pt x="2756" y="3927"/>
                    <a:pt x="2756" y="4098"/>
                    <a:pt x="2756" y="4098"/>
                  </a:cubicBezTo>
                  <a:lnTo>
                    <a:pt x="2830" y="4146"/>
                  </a:lnTo>
                  <a:cubicBezTo>
                    <a:pt x="2781" y="5024"/>
                    <a:pt x="2732" y="4439"/>
                    <a:pt x="2708" y="5244"/>
                  </a:cubicBezTo>
                  <a:cubicBezTo>
                    <a:pt x="2732" y="5341"/>
                    <a:pt x="2732" y="5439"/>
                    <a:pt x="2732" y="5537"/>
                  </a:cubicBezTo>
                  <a:cubicBezTo>
                    <a:pt x="2732" y="5659"/>
                    <a:pt x="2732" y="5805"/>
                    <a:pt x="2708" y="5951"/>
                  </a:cubicBezTo>
                  <a:cubicBezTo>
                    <a:pt x="2805" y="6049"/>
                    <a:pt x="2927" y="6146"/>
                    <a:pt x="3000" y="6171"/>
                  </a:cubicBezTo>
                  <a:cubicBezTo>
                    <a:pt x="3000" y="6171"/>
                    <a:pt x="3098" y="6293"/>
                    <a:pt x="3073" y="6293"/>
                  </a:cubicBezTo>
                  <a:cubicBezTo>
                    <a:pt x="3147" y="6293"/>
                    <a:pt x="3220" y="6390"/>
                    <a:pt x="3317" y="6463"/>
                  </a:cubicBezTo>
                  <a:cubicBezTo>
                    <a:pt x="3342" y="6463"/>
                    <a:pt x="3317" y="6415"/>
                    <a:pt x="3293" y="6390"/>
                  </a:cubicBezTo>
                  <a:lnTo>
                    <a:pt x="3293" y="6390"/>
                  </a:lnTo>
                  <a:lnTo>
                    <a:pt x="3366" y="6463"/>
                  </a:lnTo>
                  <a:lnTo>
                    <a:pt x="3464" y="6537"/>
                  </a:lnTo>
                  <a:cubicBezTo>
                    <a:pt x="3511" y="6584"/>
                    <a:pt x="3528" y="6611"/>
                    <a:pt x="3514" y="6611"/>
                  </a:cubicBezTo>
                  <a:cubicBezTo>
                    <a:pt x="3506" y="6611"/>
                    <a:pt x="3490" y="6603"/>
                    <a:pt x="3464" y="6585"/>
                  </a:cubicBezTo>
                  <a:lnTo>
                    <a:pt x="3464" y="6585"/>
                  </a:lnTo>
                  <a:cubicBezTo>
                    <a:pt x="3537" y="6634"/>
                    <a:pt x="3634" y="6683"/>
                    <a:pt x="3756" y="6756"/>
                  </a:cubicBezTo>
                  <a:lnTo>
                    <a:pt x="4269" y="7122"/>
                  </a:lnTo>
                  <a:cubicBezTo>
                    <a:pt x="4488" y="7024"/>
                    <a:pt x="4732" y="6878"/>
                    <a:pt x="5000" y="6732"/>
                  </a:cubicBezTo>
                  <a:cubicBezTo>
                    <a:pt x="5293" y="6537"/>
                    <a:pt x="5586" y="6317"/>
                    <a:pt x="5854" y="6098"/>
                  </a:cubicBezTo>
                  <a:cubicBezTo>
                    <a:pt x="6000" y="5976"/>
                    <a:pt x="6171" y="5854"/>
                    <a:pt x="6293" y="5732"/>
                  </a:cubicBezTo>
                  <a:lnTo>
                    <a:pt x="6708" y="5341"/>
                  </a:lnTo>
                  <a:lnTo>
                    <a:pt x="7147" y="4951"/>
                  </a:lnTo>
                  <a:cubicBezTo>
                    <a:pt x="7268" y="4829"/>
                    <a:pt x="7390" y="4732"/>
                    <a:pt x="7512" y="4634"/>
                  </a:cubicBezTo>
                  <a:lnTo>
                    <a:pt x="7683" y="4488"/>
                  </a:lnTo>
                  <a:cubicBezTo>
                    <a:pt x="7683" y="4439"/>
                    <a:pt x="7683" y="4463"/>
                    <a:pt x="7659" y="4390"/>
                  </a:cubicBezTo>
                  <a:cubicBezTo>
                    <a:pt x="7647" y="4366"/>
                    <a:pt x="7653" y="4366"/>
                    <a:pt x="7662" y="4366"/>
                  </a:cubicBezTo>
                  <a:cubicBezTo>
                    <a:pt x="7671" y="4366"/>
                    <a:pt x="7683" y="4366"/>
                    <a:pt x="7683" y="4341"/>
                  </a:cubicBezTo>
                  <a:cubicBezTo>
                    <a:pt x="7683" y="4423"/>
                    <a:pt x="7700" y="4402"/>
                    <a:pt x="7706" y="4422"/>
                  </a:cubicBezTo>
                  <a:lnTo>
                    <a:pt x="7706" y="4422"/>
                  </a:lnTo>
                  <a:lnTo>
                    <a:pt x="7708" y="4415"/>
                  </a:lnTo>
                  <a:lnTo>
                    <a:pt x="7708" y="4463"/>
                  </a:lnTo>
                  <a:cubicBezTo>
                    <a:pt x="7732" y="4463"/>
                    <a:pt x="7732" y="4439"/>
                    <a:pt x="7756" y="4415"/>
                  </a:cubicBezTo>
                  <a:cubicBezTo>
                    <a:pt x="7781" y="4415"/>
                    <a:pt x="7756" y="4415"/>
                    <a:pt x="7756" y="4463"/>
                  </a:cubicBezTo>
                  <a:lnTo>
                    <a:pt x="7805" y="4463"/>
                  </a:lnTo>
                  <a:cubicBezTo>
                    <a:pt x="7800" y="4469"/>
                    <a:pt x="7799" y="4470"/>
                    <a:pt x="7801" y="4470"/>
                  </a:cubicBezTo>
                  <a:cubicBezTo>
                    <a:pt x="7807" y="4470"/>
                    <a:pt x="7835" y="4456"/>
                    <a:pt x="7858" y="4456"/>
                  </a:cubicBezTo>
                  <a:cubicBezTo>
                    <a:pt x="7866" y="4456"/>
                    <a:pt x="7873" y="4458"/>
                    <a:pt x="7878" y="4463"/>
                  </a:cubicBezTo>
                  <a:cubicBezTo>
                    <a:pt x="7878" y="4476"/>
                    <a:pt x="7872" y="4476"/>
                    <a:pt x="7869" y="4476"/>
                  </a:cubicBezTo>
                  <a:cubicBezTo>
                    <a:pt x="7866" y="4476"/>
                    <a:pt x="7866" y="4476"/>
                    <a:pt x="7878" y="4488"/>
                  </a:cubicBezTo>
                  <a:cubicBezTo>
                    <a:pt x="7878" y="4512"/>
                    <a:pt x="7878" y="4537"/>
                    <a:pt x="7878" y="4537"/>
                  </a:cubicBezTo>
                  <a:cubicBezTo>
                    <a:pt x="7878" y="4537"/>
                    <a:pt x="7878" y="4561"/>
                    <a:pt x="7878" y="4561"/>
                  </a:cubicBezTo>
                  <a:lnTo>
                    <a:pt x="7878" y="4707"/>
                  </a:lnTo>
                  <a:cubicBezTo>
                    <a:pt x="7878" y="4747"/>
                    <a:pt x="7878" y="4818"/>
                    <a:pt x="7904" y="4818"/>
                  </a:cubicBezTo>
                  <a:cubicBezTo>
                    <a:pt x="7910" y="4818"/>
                    <a:pt x="7918" y="4814"/>
                    <a:pt x="7927" y="4805"/>
                  </a:cubicBezTo>
                  <a:lnTo>
                    <a:pt x="7927" y="4805"/>
                  </a:lnTo>
                  <a:cubicBezTo>
                    <a:pt x="7890" y="4842"/>
                    <a:pt x="7838" y="5038"/>
                    <a:pt x="7816" y="5038"/>
                  </a:cubicBezTo>
                  <a:cubicBezTo>
                    <a:pt x="7809" y="5038"/>
                    <a:pt x="7805" y="5021"/>
                    <a:pt x="7805" y="4976"/>
                  </a:cubicBezTo>
                  <a:cubicBezTo>
                    <a:pt x="7781" y="5073"/>
                    <a:pt x="7781" y="5171"/>
                    <a:pt x="7756" y="5293"/>
                  </a:cubicBezTo>
                  <a:lnTo>
                    <a:pt x="7805" y="5146"/>
                  </a:lnTo>
                  <a:lnTo>
                    <a:pt x="7805" y="5146"/>
                  </a:lnTo>
                  <a:cubicBezTo>
                    <a:pt x="7732" y="5415"/>
                    <a:pt x="7708" y="5683"/>
                    <a:pt x="7683" y="5976"/>
                  </a:cubicBezTo>
                  <a:lnTo>
                    <a:pt x="7732" y="5829"/>
                  </a:lnTo>
                  <a:lnTo>
                    <a:pt x="7732" y="5829"/>
                  </a:lnTo>
                  <a:cubicBezTo>
                    <a:pt x="7732" y="6024"/>
                    <a:pt x="7683" y="6195"/>
                    <a:pt x="7586" y="6341"/>
                  </a:cubicBezTo>
                  <a:lnTo>
                    <a:pt x="7610" y="6098"/>
                  </a:lnTo>
                  <a:lnTo>
                    <a:pt x="7610" y="6098"/>
                  </a:lnTo>
                  <a:cubicBezTo>
                    <a:pt x="7537" y="6415"/>
                    <a:pt x="7488" y="6732"/>
                    <a:pt x="7464" y="7049"/>
                  </a:cubicBezTo>
                  <a:lnTo>
                    <a:pt x="7488" y="6951"/>
                  </a:lnTo>
                  <a:lnTo>
                    <a:pt x="7488" y="6951"/>
                  </a:lnTo>
                  <a:cubicBezTo>
                    <a:pt x="7488" y="7040"/>
                    <a:pt x="7470" y="7237"/>
                    <a:pt x="7445" y="7493"/>
                  </a:cubicBezTo>
                  <a:lnTo>
                    <a:pt x="7445" y="7493"/>
                  </a:lnTo>
                  <a:cubicBezTo>
                    <a:pt x="7435" y="7507"/>
                    <a:pt x="7425" y="7522"/>
                    <a:pt x="7415" y="7537"/>
                  </a:cubicBezTo>
                  <a:lnTo>
                    <a:pt x="7440" y="7546"/>
                  </a:lnTo>
                  <a:lnTo>
                    <a:pt x="7440" y="7546"/>
                  </a:lnTo>
                  <a:cubicBezTo>
                    <a:pt x="7425" y="7698"/>
                    <a:pt x="7408" y="7869"/>
                    <a:pt x="7390" y="8049"/>
                  </a:cubicBezTo>
                  <a:lnTo>
                    <a:pt x="9073" y="8683"/>
                  </a:lnTo>
                  <a:cubicBezTo>
                    <a:pt x="9488" y="8024"/>
                    <a:pt x="9976" y="7268"/>
                    <a:pt x="10098" y="7073"/>
                  </a:cubicBezTo>
                  <a:lnTo>
                    <a:pt x="10098" y="7073"/>
                  </a:lnTo>
                  <a:lnTo>
                    <a:pt x="9951" y="7171"/>
                  </a:lnTo>
                  <a:lnTo>
                    <a:pt x="9951" y="7171"/>
                  </a:lnTo>
                  <a:lnTo>
                    <a:pt x="10119" y="6907"/>
                  </a:lnTo>
                  <a:lnTo>
                    <a:pt x="10119" y="6907"/>
                  </a:lnTo>
                  <a:cubicBezTo>
                    <a:pt x="10103" y="6944"/>
                    <a:pt x="10142" y="7109"/>
                    <a:pt x="10125" y="7143"/>
                  </a:cubicBezTo>
                  <a:lnTo>
                    <a:pt x="10125" y="7143"/>
                  </a:lnTo>
                  <a:cubicBezTo>
                    <a:pt x="10417" y="6730"/>
                    <a:pt x="10757" y="6365"/>
                    <a:pt x="11098" y="6000"/>
                  </a:cubicBezTo>
                  <a:cubicBezTo>
                    <a:pt x="11220" y="5878"/>
                    <a:pt x="11342" y="5756"/>
                    <a:pt x="11464" y="5659"/>
                  </a:cubicBezTo>
                  <a:lnTo>
                    <a:pt x="11659" y="5488"/>
                  </a:lnTo>
                  <a:cubicBezTo>
                    <a:pt x="11707" y="5463"/>
                    <a:pt x="11732" y="5439"/>
                    <a:pt x="11781" y="5415"/>
                  </a:cubicBezTo>
                  <a:lnTo>
                    <a:pt x="11829" y="5366"/>
                  </a:lnTo>
                  <a:cubicBezTo>
                    <a:pt x="11903" y="5293"/>
                    <a:pt x="12000" y="5244"/>
                    <a:pt x="12098" y="5195"/>
                  </a:cubicBezTo>
                  <a:cubicBezTo>
                    <a:pt x="12122" y="5195"/>
                    <a:pt x="12171" y="5171"/>
                    <a:pt x="12195" y="5171"/>
                  </a:cubicBezTo>
                  <a:lnTo>
                    <a:pt x="12268" y="5171"/>
                  </a:lnTo>
                  <a:lnTo>
                    <a:pt x="12268" y="5293"/>
                  </a:lnTo>
                  <a:cubicBezTo>
                    <a:pt x="12244" y="5415"/>
                    <a:pt x="12195" y="5415"/>
                    <a:pt x="12195" y="5415"/>
                  </a:cubicBezTo>
                  <a:cubicBezTo>
                    <a:pt x="12195" y="5427"/>
                    <a:pt x="12201" y="5433"/>
                    <a:pt x="12207" y="5433"/>
                  </a:cubicBezTo>
                  <a:cubicBezTo>
                    <a:pt x="12214" y="5433"/>
                    <a:pt x="12220" y="5427"/>
                    <a:pt x="12220" y="5415"/>
                  </a:cubicBezTo>
                  <a:cubicBezTo>
                    <a:pt x="12244" y="5415"/>
                    <a:pt x="12244" y="5415"/>
                    <a:pt x="12244" y="5439"/>
                  </a:cubicBezTo>
                  <a:cubicBezTo>
                    <a:pt x="12244" y="5488"/>
                    <a:pt x="12195" y="5488"/>
                    <a:pt x="12195" y="5488"/>
                  </a:cubicBezTo>
                  <a:cubicBezTo>
                    <a:pt x="12195" y="5488"/>
                    <a:pt x="12195" y="5519"/>
                    <a:pt x="12208" y="5519"/>
                  </a:cubicBezTo>
                  <a:cubicBezTo>
                    <a:pt x="12211" y="5519"/>
                    <a:pt x="12215" y="5517"/>
                    <a:pt x="12220" y="5512"/>
                  </a:cubicBezTo>
                  <a:cubicBezTo>
                    <a:pt x="12244" y="5512"/>
                    <a:pt x="12293" y="5439"/>
                    <a:pt x="12342" y="5390"/>
                  </a:cubicBezTo>
                  <a:lnTo>
                    <a:pt x="12342" y="5512"/>
                  </a:lnTo>
                  <a:lnTo>
                    <a:pt x="12293" y="5512"/>
                  </a:lnTo>
                  <a:cubicBezTo>
                    <a:pt x="12293" y="5512"/>
                    <a:pt x="12317" y="5512"/>
                    <a:pt x="12366" y="5537"/>
                  </a:cubicBezTo>
                  <a:cubicBezTo>
                    <a:pt x="12366" y="5561"/>
                    <a:pt x="12390" y="5561"/>
                    <a:pt x="12390" y="5585"/>
                  </a:cubicBezTo>
                  <a:cubicBezTo>
                    <a:pt x="12390" y="5610"/>
                    <a:pt x="12390" y="5610"/>
                    <a:pt x="12390" y="5634"/>
                  </a:cubicBezTo>
                  <a:lnTo>
                    <a:pt x="12390" y="5707"/>
                  </a:lnTo>
                  <a:cubicBezTo>
                    <a:pt x="12390" y="5976"/>
                    <a:pt x="12390" y="6268"/>
                    <a:pt x="12366" y="6561"/>
                  </a:cubicBezTo>
                  <a:cubicBezTo>
                    <a:pt x="12366" y="6707"/>
                    <a:pt x="12342" y="6854"/>
                    <a:pt x="12342" y="7000"/>
                  </a:cubicBezTo>
                  <a:lnTo>
                    <a:pt x="12293" y="7439"/>
                  </a:lnTo>
                  <a:cubicBezTo>
                    <a:pt x="12268" y="7439"/>
                    <a:pt x="12244" y="7293"/>
                    <a:pt x="12244" y="7171"/>
                  </a:cubicBezTo>
                  <a:cubicBezTo>
                    <a:pt x="12244" y="7268"/>
                    <a:pt x="12244" y="7341"/>
                    <a:pt x="12220" y="7439"/>
                  </a:cubicBezTo>
                  <a:cubicBezTo>
                    <a:pt x="12227" y="7415"/>
                    <a:pt x="12233" y="7406"/>
                    <a:pt x="12236" y="7406"/>
                  </a:cubicBezTo>
                  <a:cubicBezTo>
                    <a:pt x="12252" y="7406"/>
                    <a:pt x="12231" y="7601"/>
                    <a:pt x="12238" y="7601"/>
                  </a:cubicBezTo>
                  <a:cubicBezTo>
                    <a:pt x="12239" y="7601"/>
                    <a:pt x="12241" y="7596"/>
                    <a:pt x="12244" y="7585"/>
                  </a:cubicBezTo>
                  <a:lnTo>
                    <a:pt x="12244" y="7585"/>
                  </a:lnTo>
                  <a:cubicBezTo>
                    <a:pt x="12317" y="8000"/>
                    <a:pt x="12171" y="8561"/>
                    <a:pt x="12220" y="8951"/>
                  </a:cubicBezTo>
                  <a:lnTo>
                    <a:pt x="13073" y="9415"/>
                  </a:lnTo>
                  <a:cubicBezTo>
                    <a:pt x="13342" y="9585"/>
                    <a:pt x="13634" y="9707"/>
                    <a:pt x="13927" y="9829"/>
                  </a:cubicBezTo>
                  <a:cubicBezTo>
                    <a:pt x="13927" y="9902"/>
                    <a:pt x="13927" y="10000"/>
                    <a:pt x="13902" y="10073"/>
                  </a:cubicBezTo>
                  <a:cubicBezTo>
                    <a:pt x="13951" y="9951"/>
                    <a:pt x="13951" y="9829"/>
                    <a:pt x="13951" y="9732"/>
                  </a:cubicBezTo>
                  <a:lnTo>
                    <a:pt x="13878" y="9707"/>
                  </a:lnTo>
                  <a:cubicBezTo>
                    <a:pt x="13878" y="9439"/>
                    <a:pt x="13927" y="9634"/>
                    <a:pt x="13927" y="9390"/>
                  </a:cubicBezTo>
                  <a:cubicBezTo>
                    <a:pt x="13976" y="9390"/>
                    <a:pt x="13976" y="9610"/>
                    <a:pt x="13976" y="9829"/>
                  </a:cubicBezTo>
                  <a:cubicBezTo>
                    <a:pt x="14000" y="9683"/>
                    <a:pt x="14000" y="9512"/>
                    <a:pt x="13976" y="9366"/>
                  </a:cubicBezTo>
                  <a:cubicBezTo>
                    <a:pt x="13985" y="9299"/>
                    <a:pt x="13995" y="9288"/>
                    <a:pt x="14006" y="9288"/>
                  </a:cubicBezTo>
                  <a:cubicBezTo>
                    <a:pt x="14011" y="9288"/>
                    <a:pt x="14016" y="9290"/>
                    <a:pt x="14022" y="9290"/>
                  </a:cubicBezTo>
                  <a:cubicBezTo>
                    <a:pt x="14036" y="9290"/>
                    <a:pt x="14052" y="9278"/>
                    <a:pt x="14073" y="9195"/>
                  </a:cubicBezTo>
                  <a:cubicBezTo>
                    <a:pt x="14049" y="9000"/>
                    <a:pt x="14049" y="8829"/>
                    <a:pt x="14073" y="8634"/>
                  </a:cubicBezTo>
                  <a:cubicBezTo>
                    <a:pt x="14146" y="8195"/>
                    <a:pt x="14049" y="7951"/>
                    <a:pt x="14122" y="7537"/>
                  </a:cubicBezTo>
                  <a:lnTo>
                    <a:pt x="14122" y="7537"/>
                  </a:lnTo>
                  <a:lnTo>
                    <a:pt x="14122" y="7585"/>
                  </a:lnTo>
                  <a:cubicBezTo>
                    <a:pt x="14169" y="7444"/>
                    <a:pt x="14171" y="7165"/>
                    <a:pt x="14193" y="6882"/>
                  </a:cubicBezTo>
                  <a:lnTo>
                    <a:pt x="14193" y="6882"/>
                  </a:lnTo>
                  <a:cubicBezTo>
                    <a:pt x="14188" y="6910"/>
                    <a:pt x="14177" y="6934"/>
                    <a:pt x="14167" y="6934"/>
                  </a:cubicBezTo>
                  <a:cubicBezTo>
                    <a:pt x="14156" y="6934"/>
                    <a:pt x="14146" y="6906"/>
                    <a:pt x="14146" y="6829"/>
                  </a:cubicBezTo>
                  <a:cubicBezTo>
                    <a:pt x="14195" y="6537"/>
                    <a:pt x="14171" y="6293"/>
                    <a:pt x="14220" y="6073"/>
                  </a:cubicBezTo>
                  <a:lnTo>
                    <a:pt x="14171" y="5829"/>
                  </a:lnTo>
                  <a:lnTo>
                    <a:pt x="14171" y="5561"/>
                  </a:lnTo>
                  <a:cubicBezTo>
                    <a:pt x="14171" y="5366"/>
                    <a:pt x="14171" y="5195"/>
                    <a:pt x="14146" y="5024"/>
                  </a:cubicBezTo>
                  <a:cubicBezTo>
                    <a:pt x="14098" y="4634"/>
                    <a:pt x="14049" y="4171"/>
                    <a:pt x="13976" y="3659"/>
                  </a:cubicBezTo>
                  <a:lnTo>
                    <a:pt x="13317" y="3244"/>
                  </a:lnTo>
                  <a:cubicBezTo>
                    <a:pt x="13220" y="3171"/>
                    <a:pt x="13098" y="3122"/>
                    <a:pt x="12976" y="3049"/>
                  </a:cubicBezTo>
                  <a:lnTo>
                    <a:pt x="12537" y="2829"/>
                  </a:lnTo>
                  <a:cubicBezTo>
                    <a:pt x="12244" y="2927"/>
                    <a:pt x="11976" y="3073"/>
                    <a:pt x="11683" y="3195"/>
                  </a:cubicBezTo>
                  <a:cubicBezTo>
                    <a:pt x="11537" y="3268"/>
                    <a:pt x="11390" y="3341"/>
                    <a:pt x="11268" y="3439"/>
                  </a:cubicBezTo>
                  <a:lnTo>
                    <a:pt x="11049" y="3561"/>
                  </a:lnTo>
                  <a:cubicBezTo>
                    <a:pt x="10976" y="3585"/>
                    <a:pt x="10903" y="3659"/>
                    <a:pt x="10829" y="3683"/>
                  </a:cubicBezTo>
                  <a:lnTo>
                    <a:pt x="10610" y="3829"/>
                  </a:lnTo>
                  <a:lnTo>
                    <a:pt x="10488" y="3951"/>
                  </a:lnTo>
                  <a:lnTo>
                    <a:pt x="10244" y="4122"/>
                  </a:lnTo>
                  <a:cubicBezTo>
                    <a:pt x="10098" y="4268"/>
                    <a:pt x="9951" y="4390"/>
                    <a:pt x="9829" y="4512"/>
                  </a:cubicBezTo>
                  <a:cubicBezTo>
                    <a:pt x="9812" y="4530"/>
                    <a:pt x="9794" y="4548"/>
                    <a:pt x="9776" y="4565"/>
                  </a:cubicBezTo>
                  <a:lnTo>
                    <a:pt x="9776" y="4565"/>
                  </a:lnTo>
                  <a:cubicBezTo>
                    <a:pt x="9804" y="4117"/>
                    <a:pt x="9797" y="3672"/>
                    <a:pt x="9756" y="3244"/>
                  </a:cubicBezTo>
                  <a:cubicBezTo>
                    <a:pt x="9781" y="3122"/>
                    <a:pt x="9781" y="3000"/>
                    <a:pt x="9756" y="2878"/>
                  </a:cubicBezTo>
                  <a:cubicBezTo>
                    <a:pt x="9756" y="2756"/>
                    <a:pt x="9732" y="2634"/>
                    <a:pt x="9707" y="2512"/>
                  </a:cubicBezTo>
                  <a:lnTo>
                    <a:pt x="9317" y="2171"/>
                  </a:lnTo>
                  <a:lnTo>
                    <a:pt x="9317" y="2171"/>
                  </a:lnTo>
                  <a:cubicBezTo>
                    <a:pt x="9366" y="2244"/>
                    <a:pt x="9390" y="2268"/>
                    <a:pt x="9366" y="2268"/>
                  </a:cubicBezTo>
                  <a:cubicBezTo>
                    <a:pt x="9342" y="2268"/>
                    <a:pt x="9317" y="2244"/>
                    <a:pt x="9268" y="2220"/>
                  </a:cubicBezTo>
                  <a:lnTo>
                    <a:pt x="9098" y="2049"/>
                  </a:lnTo>
                  <a:cubicBezTo>
                    <a:pt x="8927" y="1976"/>
                    <a:pt x="8927" y="2000"/>
                    <a:pt x="8903" y="1976"/>
                  </a:cubicBezTo>
                  <a:cubicBezTo>
                    <a:pt x="8878" y="1976"/>
                    <a:pt x="8854" y="1976"/>
                    <a:pt x="8805" y="1951"/>
                  </a:cubicBezTo>
                  <a:lnTo>
                    <a:pt x="8683" y="1927"/>
                  </a:lnTo>
                  <a:lnTo>
                    <a:pt x="8464" y="1829"/>
                  </a:lnTo>
                  <a:lnTo>
                    <a:pt x="8366" y="1805"/>
                  </a:lnTo>
                  <a:cubicBezTo>
                    <a:pt x="8220" y="1854"/>
                    <a:pt x="8049" y="1927"/>
                    <a:pt x="7829" y="2000"/>
                  </a:cubicBezTo>
                  <a:lnTo>
                    <a:pt x="7683" y="2073"/>
                  </a:lnTo>
                  <a:lnTo>
                    <a:pt x="7488" y="2171"/>
                  </a:lnTo>
                  <a:lnTo>
                    <a:pt x="7122" y="2366"/>
                  </a:lnTo>
                  <a:cubicBezTo>
                    <a:pt x="6878" y="2537"/>
                    <a:pt x="6586" y="2707"/>
                    <a:pt x="6342" y="2927"/>
                  </a:cubicBezTo>
                  <a:cubicBezTo>
                    <a:pt x="6171" y="3073"/>
                    <a:pt x="6000" y="3220"/>
                    <a:pt x="5829" y="3366"/>
                  </a:cubicBezTo>
                  <a:lnTo>
                    <a:pt x="5342" y="3805"/>
                  </a:lnTo>
                  <a:cubicBezTo>
                    <a:pt x="5220" y="3902"/>
                    <a:pt x="5244" y="3902"/>
                    <a:pt x="5195" y="3927"/>
                  </a:cubicBezTo>
                  <a:lnTo>
                    <a:pt x="5147" y="3976"/>
                  </a:lnTo>
                  <a:cubicBezTo>
                    <a:pt x="5073" y="4049"/>
                    <a:pt x="5000" y="4098"/>
                    <a:pt x="4927" y="4122"/>
                  </a:cubicBezTo>
                  <a:cubicBezTo>
                    <a:pt x="4903" y="4146"/>
                    <a:pt x="4854" y="4171"/>
                    <a:pt x="4805" y="4171"/>
                  </a:cubicBezTo>
                  <a:lnTo>
                    <a:pt x="4781" y="4195"/>
                  </a:lnTo>
                  <a:cubicBezTo>
                    <a:pt x="4781" y="4171"/>
                    <a:pt x="4781" y="4146"/>
                    <a:pt x="4781" y="4122"/>
                  </a:cubicBezTo>
                  <a:cubicBezTo>
                    <a:pt x="4781" y="4098"/>
                    <a:pt x="4781" y="4049"/>
                    <a:pt x="4781" y="4000"/>
                  </a:cubicBezTo>
                  <a:lnTo>
                    <a:pt x="4781" y="3976"/>
                  </a:lnTo>
                  <a:cubicBezTo>
                    <a:pt x="4781" y="3951"/>
                    <a:pt x="4781" y="3927"/>
                    <a:pt x="4781" y="3902"/>
                  </a:cubicBezTo>
                  <a:lnTo>
                    <a:pt x="4781" y="3756"/>
                  </a:lnTo>
                  <a:cubicBezTo>
                    <a:pt x="4781" y="3512"/>
                    <a:pt x="4830" y="3293"/>
                    <a:pt x="4830" y="3049"/>
                  </a:cubicBezTo>
                  <a:cubicBezTo>
                    <a:pt x="4854" y="2805"/>
                    <a:pt x="4878" y="2537"/>
                    <a:pt x="4903" y="2293"/>
                  </a:cubicBezTo>
                  <a:cubicBezTo>
                    <a:pt x="4951" y="1781"/>
                    <a:pt x="4976" y="1293"/>
                    <a:pt x="5025" y="829"/>
                  </a:cubicBezTo>
                  <a:lnTo>
                    <a:pt x="4781" y="610"/>
                  </a:lnTo>
                  <a:lnTo>
                    <a:pt x="4756" y="585"/>
                  </a:lnTo>
                  <a:lnTo>
                    <a:pt x="4756" y="561"/>
                  </a:lnTo>
                  <a:lnTo>
                    <a:pt x="4732" y="537"/>
                  </a:lnTo>
                  <a:lnTo>
                    <a:pt x="4683" y="464"/>
                  </a:lnTo>
                  <a:lnTo>
                    <a:pt x="4561" y="342"/>
                  </a:lnTo>
                  <a:lnTo>
                    <a:pt x="4561" y="342"/>
                  </a:lnTo>
                  <a:cubicBezTo>
                    <a:pt x="4391" y="195"/>
                    <a:pt x="4439" y="146"/>
                    <a:pt x="4342" y="49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6976959" y="178637"/>
            <a:ext cx="2248625" cy="2505775"/>
            <a:chOff x="6895376" y="926014"/>
            <a:chExt cx="2248625" cy="2505775"/>
          </a:xfrm>
        </p:grpSpPr>
        <p:sp>
          <p:nvSpPr>
            <p:cNvPr id="1061" name="Google Shape;1061;p35"/>
            <p:cNvSpPr/>
            <p:nvPr/>
          </p:nvSpPr>
          <p:spPr>
            <a:xfrm>
              <a:off x="6895376" y="926014"/>
              <a:ext cx="1838380" cy="1182363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 rot="5875126">
              <a:off x="7083391" y="1432210"/>
              <a:ext cx="2322147" cy="1493394"/>
            </a:xfrm>
            <a:custGeom>
              <a:avLst/>
              <a:gdLst/>
              <a:ahLst/>
              <a:cxnLst/>
              <a:rect l="l" t="t" r="r" b="b"/>
              <a:pathLst>
                <a:path w="16559" h="10650" extrusionOk="0">
                  <a:moveTo>
                    <a:pt x="12940" y="0"/>
                  </a:moveTo>
                  <a:cubicBezTo>
                    <a:pt x="8651" y="0"/>
                    <a:pt x="1" y="2276"/>
                    <a:pt x="3657" y="8447"/>
                  </a:cubicBezTo>
                  <a:cubicBezTo>
                    <a:pt x="3657" y="8447"/>
                    <a:pt x="7028" y="10650"/>
                    <a:pt x="10057" y="10650"/>
                  </a:cubicBezTo>
                  <a:cubicBezTo>
                    <a:pt x="11292" y="10650"/>
                    <a:pt x="12470" y="10283"/>
                    <a:pt x="13339" y="9252"/>
                  </a:cubicBezTo>
                  <a:cubicBezTo>
                    <a:pt x="16339" y="5691"/>
                    <a:pt x="16559" y="1594"/>
                    <a:pt x="15047" y="374"/>
                  </a:cubicBezTo>
                  <a:cubicBezTo>
                    <a:pt x="14753" y="133"/>
                    <a:pt x="13973" y="0"/>
                    <a:pt x="12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3" name="Google Shape;1063;p35"/>
            <p:cNvGrpSpPr/>
            <p:nvPr/>
          </p:nvGrpSpPr>
          <p:grpSpPr>
            <a:xfrm rot="-1791235">
              <a:off x="7568642" y="1275391"/>
              <a:ext cx="719311" cy="904710"/>
              <a:chOff x="632000" y="3011150"/>
              <a:chExt cx="212225" cy="266925"/>
            </a:xfrm>
          </p:grpSpPr>
          <p:sp>
            <p:nvSpPr>
              <p:cNvPr id="1064" name="Google Shape;1064;p35"/>
              <p:cNvSpPr/>
              <p:nvPr/>
            </p:nvSpPr>
            <p:spPr>
              <a:xfrm>
                <a:off x="767375" y="3031875"/>
                <a:ext cx="25" cy="36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7" extrusionOk="0">
                    <a:moveTo>
                      <a:pt x="0" y="147"/>
                    </a:moveTo>
                    <a:lnTo>
                      <a:pt x="0" y="0"/>
                    </a:lnTo>
                    <a:cubicBezTo>
                      <a:pt x="0" y="49"/>
                      <a:pt x="0" y="98"/>
                      <a:pt x="0" y="1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5"/>
              <p:cNvSpPr/>
              <p:nvPr/>
            </p:nvSpPr>
            <p:spPr>
              <a:xfrm>
                <a:off x="701525" y="3033700"/>
                <a:ext cx="2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3" extrusionOk="0">
                    <a:moveTo>
                      <a:pt x="0" y="123"/>
                    </a:moveTo>
                    <a:lnTo>
                      <a:pt x="0" y="1"/>
                    </a:lnTo>
                    <a:cubicBezTo>
                      <a:pt x="0" y="49"/>
                      <a:pt x="0" y="74"/>
                      <a:pt x="0" y="1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5"/>
              <p:cNvSpPr/>
              <p:nvPr/>
            </p:nvSpPr>
            <p:spPr>
              <a:xfrm>
                <a:off x="632000" y="3030050"/>
                <a:ext cx="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74" extrusionOk="0">
                    <a:moveTo>
                      <a:pt x="1" y="73"/>
                    </a:moveTo>
                    <a:lnTo>
                      <a:pt x="1" y="0"/>
                    </a:lnTo>
                    <a:cubicBezTo>
                      <a:pt x="1" y="25"/>
                      <a:pt x="1" y="49"/>
                      <a:pt x="1" y="7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5"/>
              <p:cNvSpPr/>
              <p:nvPr/>
            </p:nvSpPr>
            <p:spPr>
              <a:xfrm>
                <a:off x="649075" y="3150175"/>
                <a:ext cx="6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74" extrusionOk="0">
                    <a:moveTo>
                      <a:pt x="25" y="0"/>
                    </a:moveTo>
                    <a:cubicBezTo>
                      <a:pt x="1" y="0"/>
                      <a:pt x="1" y="49"/>
                      <a:pt x="1" y="73"/>
                    </a:cubicBezTo>
                    <a:cubicBezTo>
                      <a:pt x="1" y="49"/>
                      <a:pt x="25" y="24"/>
                      <a:pt x="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5"/>
              <p:cNvSpPr/>
              <p:nvPr/>
            </p:nvSpPr>
            <p:spPr>
              <a:xfrm>
                <a:off x="649075" y="3152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5"/>
              <p:cNvSpPr/>
              <p:nvPr/>
            </p:nvSpPr>
            <p:spPr>
              <a:xfrm>
                <a:off x="646025" y="3144675"/>
                <a:ext cx="4880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17" extrusionOk="0">
                    <a:moveTo>
                      <a:pt x="1049" y="0"/>
                    </a:moveTo>
                    <a:lnTo>
                      <a:pt x="635" y="98"/>
                    </a:lnTo>
                    <a:cubicBezTo>
                      <a:pt x="586" y="147"/>
                      <a:pt x="562" y="220"/>
                      <a:pt x="537" y="293"/>
                    </a:cubicBezTo>
                    <a:cubicBezTo>
                      <a:pt x="537" y="293"/>
                      <a:pt x="537" y="293"/>
                      <a:pt x="537" y="318"/>
                    </a:cubicBezTo>
                    <a:cubicBezTo>
                      <a:pt x="447" y="287"/>
                      <a:pt x="347" y="267"/>
                      <a:pt x="267" y="267"/>
                    </a:cubicBezTo>
                    <a:cubicBezTo>
                      <a:pt x="217" y="267"/>
                      <a:pt x="175" y="275"/>
                      <a:pt x="147" y="293"/>
                    </a:cubicBezTo>
                    <a:lnTo>
                      <a:pt x="147" y="318"/>
                    </a:lnTo>
                    <a:cubicBezTo>
                      <a:pt x="123" y="342"/>
                      <a:pt x="147" y="366"/>
                      <a:pt x="123" y="366"/>
                    </a:cubicBezTo>
                    <a:cubicBezTo>
                      <a:pt x="123" y="391"/>
                      <a:pt x="123" y="391"/>
                      <a:pt x="123" y="415"/>
                    </a:cubicBezTo>
                    <a:cubicBezTo>
                      <a:pt x="123" y="440"/>
                      <a:pt x="110" y="440"/>
                      <a:pt x="98" y="440"/>
                    </a:cubicBezTo>
                    <a:cubicBezTo>
                      <a:pt x="86" y="440"/>
                      <a:pt x="74" y="440"/>
                      <a:pt x="74" y="464"/>
                    </a:cubicBezTo>
                    <a:cubicBezTo>
                      <a:pt x="25" y="683"/>
                      <a:pt x="1" y="927"/>
                      <a:pt x="1" y="1147"/>
                    </a:cubicBezTo>
                    <a:cubicBezTo>
                      <a:pt x="25" y="1220"/>
                      <a:pt x="25" y="1293"/>
                      <a:pt x="50" y="1366"/>
                    </a:cubicBezTo>
                    <a:cubicBezTo>
                      <a:pt x="50" y="1391"/>
                      <a:pt x="50" y="1391"/>
                      <a:pt x="50" y="1415"/>
                    </a:cubicBezTo>
                    <a:cubicBezTo>
                      <a:pt x="50" y="1415"/>
                      <a:pt x="98" y="1513"/>
                      <a:pt x="147" y="1635"/>
                    </a:cubicBezTo>
                    <a:cubicBezTo>
                      <a:pt x="196" y="1708"/>
                      <a:pt x="245" y="1781"/>
                      <a:pt x="293" y="1854"/>
                    </a:cubicBezTo>
                    <a:lnTo>
                      <a:pt x="318" y="1854"/>
                    </a:lnTo>
                    <a:cubicBezTo>
                      <a:pt x="415" y="1927"/>
                      <a:pt x="318" y="1903"/>
                      <a:pt x="415" y="1976"/>
                    </a:cubicBezTo>
                    <a:cubicBezTo>
                      <a:pt x="440" y="1976"/>
                      <a:pt x="489" y="2000"/>
                      <a:pt x="513" y="2025"/>
                    </a:cubicBezTo>
                    <a:cubicBezTo>
                      <a:pt x="537" y="2049"/>
                      <a:pt x="562" y="2049"/>
                      <a:pt x="610" y="2074"/>
                    </a:cubicBezTo>
                    <a:cubicBezTo>
                      <a:pt x="610" y="2074"/>
                      <a:pt x="659" y="2098"/>
                      <a:pt x="635" y="2098"/>
                    </a:cubicBezTo>
                    <a:cubicBezTo>
                      <a:pt x="635" y="2106"/>
                      <a:pt x="640" y="2109"/>
                      <a:pt x="649" y="2109"/>
                    </a:cubicBezTo>
                    <a:cubicBezTo>
                      <a:pt x="667" y="2109"/>
                      <a:pt x="700" y="2098"/>
                      <a:pt x="732" y="2098"/>
                    </a:cubicBezTo>
                    <a:cubicBezTo>
                      <a:pt x="757" y="2098"/>
                      <a:pt x="732" y="2098"/>
                      <a:pt x="732" y="2074"/>
                    </a:cubicBezTo>
                    <a:lnTo>
                      <a:pt x="806" y="2074"/>
                    </a:lnTo>
                    <a:cubicBezTo>
                      <a:pt x="822" y="2074"/>
                      <a:pt x="827" y="2096"/>
                      <a:pt x="822" y="2103"/>
                    </a:cubicBezTo>
                    <a:lnTo>
                      <a:pt x="822" y="2103"/>
                    </a:lnTo>
                    <a:cubicBezTo>
                      <a:pt x="816" y="2101"/>
                      <a:pt x="811" y="2100"/>
                      <a:pt x="806" y="2098"/>
                    </a:cubicBezTo>
                    <a:lnTo>
                      <a:pt x="806" y="2098"/>
                    </a:lnTo>
                    <a:cubicBezTo>
                      <a:pt x="810" y="2103"/>
                      <a:pt x="814" y="2105"/>
                      <a:pt x="817" y="2105"/>
                    </a:cubicBezTo>
                    <a:cubicBezTo>
                      <a:pt x="819" y="2105"/>
                      <a:pt x="821" y="2104"/>
                      <a:pt x="822" y="2103"/>
                    </a:cubicBezTo>
                    <a:lnTo>
                      <a:pt x="822" y="2103"/>
                    </a:lnTo>
                    <a:cubicBezTo>
                      <a:pt x="854" y="2112"/>
                      <a:pt x="891" y="2116"/>
                      <a:pt x="928" y="2116"/>
                    </a:cubicBezTo>
                    <a:cubicBezTo>
                      <a:pt x="970" y="2116"/>
                      <a:pt x="1013" y="2110"/>
                      <a:pt x="1049" y="2098"/>
                    </a:cubicBezTo>
                    <a:cubicBezTo>
                      <a:pt x="1171" y="2074"/>
                      <a:pt x="1269" y="2049"/>
                      <a:pt x="1367" y="2000"/>
                    </a:cubicBezTo>
                    <a:cubicBezTo>
                      <a:pt x="1537" y="1903"/>
                      <a:pt x="1684" y="1781"/>
                      <a:pt x="1781" y="1610"/>
                    </a:cubicBezTo>
                    <a:cubicBezTo>
                      <a:pt x="1757" y="1610"/>
                      <a:pt x="1732" y="1683"/>
                      <a:pt x="1708" y="1683"/>
                    </a:cubicBezTo>
                    <a:cubicBezTo>
                      <a:pt x="1708" y="1635"/>
                      <a:pt x="1757" y="1635"/>
                      <a:pt x="1757" y="1586"/>
                    </a:cubicBezTo>
                    <a:cubicBezTo>
                      <a:pt x="1757" y="1561"/>
                      <a:pt x="1806" y="1513"/>
                      <a:pt x="1854" y="1513"/>
                    </a:cubicBezTo>
                    <a:lnTo>
                      <a:pt x="1854" y="1488"/>
                    </a:lnTo>
                    <a:lnTo>
                      <a:pt x="1879" y="1464"/>
                    </a:lnTo>
                    <a:cubicBezTo>
                      <a:pt x="1903" y="1366"/>
                      <a:pt x="1903" y="1342"/>
                      <a:pt x="1928" y="1342"/>
                    </a:cubicBezTo>
                    <a:cubicBezTo>
                      <a:pt x="1928" y="1293"/>
                      <a:pt x="1952" y="1269"/>
                      <a:pt x="1952" y="1220"/>
                    </a:cubicBezTo>
                    <a:cubicBezTo>
                      <a:pt x="1952" y="1147"/>
                      <a:pt x="1952" y="1074"/>
                      <a:pt x="1952" y="1000"/>
                    </a:cubicBezTo>
                    <a:cubicBezTo>
                      <a:pt x="1952" y="1000"/>
                      <a:pt x="1952" y="1011"/>
                      <a:pt x="1945" y="1011"/>
                    </a:cubicBezTo>
                    <a:cubicBezTo>
                      <a:pt x="1941" y="1011"/>
                      <a:pt x="1936" y="1009"/>
                      <a:pt x="1928" y="1000"/>
                    </a:cubicBezTo>
                    <a:cubicBezTo>
                      <a:pt x="1903" y="976"/>
                      <a:pt x="1903" y="927"/>
                      <a:pt x="1928" y="903"/>
                    </a:cubicBezTo>
                    <a:cubicBezTo>
                      <a:pt x="1949" y="903"/>
                      <a:pt x="1913" y="826"/>
                      <a:pt x="1888" y="826"/>
                    </a:cubicBezTo>
                    <a:cubicBezTo>
                      <a:pt x="1884" y="826"/>
                      <a:pt x="1881" y="827"/>
                      <a:pt x="1879" y="830"/>
                    </a:cubicBezTo>
                    <a:cubicBezTo>
                      <a:pt x="1879" y="830"/>
                      <a:pt x="1879" y="767"/>
                      <a:pt x="1891" y="767"/>
                    </a:cubicBezTo>
                    <a:cubicBezTo>
                      <a:pt x="1894" y="767"/>
                      <a:pt x="1898" y="771"/>
                      <a:pt x="1903" y="781"/>
                    </a:cubicBezTo>
                    <a:cubicBezTo>
                      <a:pt x="1903" y="757"/>
                      <a:pt x="1879" y="732"/>
                      <a:pt x="1879" y="732"/>
                    </a:cubicBezTo>
                    <a:lnTo>
                      <a:pt x="1879" y="781"/>
                    </a:lnTo>
                    <a:cubicBezTo>
                      <a:pt x="1830" y="683"/>
                      <a:pt x="1830" y="635"/>
                      <a:pt x="1806" y="610"/>
                    </a:cubicBezTo>
                    <a:lnTo>
                      <a:pt x="1806" y="635"/>
                    </a:lnTo>
                    <a:cubicBezTo>
                      <a:pt x="1781" y="586"/>
                      <a:pt x="1757" y="561"/>
                      <a:pt x="1757" y="537"/>
                    </a:cubicBezTo>
                    <a:lnTo>
                      <a:pt x="1757" y="537"/>
                    </a:lnTo>
                    <a:lnTo>
                      <a:pt x="1806" y="561"/>
                    </a:lnTo>
                    <a:cubicBezTo>
                      <a:pt x="1757" y="513"/>
                      <a:pt x="1732" y="464"/>
                      <a:pt x="1684" y="415"/>
                    </a:cubicBezTo>
                    <a:lnTo>
                      <a:pt x="1684" y="440"/>
                    </a:lnTo>
                    <a:cubicBezTo>
                      <a:pt x="1635" y="415"/>
                      <a:pt x="1562" y="318"/>
                      <a:pt x="1464" y="269"/>
                    </a:cubicBezTo>
                    <a:cubicBezTo>
                      <a:pt x="1391" y="196"/>
                      <a:pt x="1318" y="171"/>
                      <a:pt x="1245" y="147"/>
                    </a:cubicBezTo>
                    <a:lnTo>
                      <a:pt x="1245" y="171"/>
                    </a:lnTo>
                    <a:lnTo>
                      <a:pt x="1196" y="147"/>
                    </a:lnTo>
                    <a:cubicBezTo>
                      <a:pt x="1196" y="147"/>
                      <a:pt x="1245" y="122"/>
                      <a:pt x="1245" y="122"/>
                    </a:cubicBezTo>
                    <a:cubicBezTo>
                      <a:pt x="1245" y="122"/>
                      <a:pt x="1147" y="49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5"/>
              <p:cNvSpPr/>
              <p:nvPr/>
            </p:nvSpPr>
            <p:spPr>
              <a:xfrm>
                <a:off x="798475" y="3083700"/>
                <a:ext cx="45750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928" extrusionOk="0">
                    <a:moveTo>
                      <a:pt x="927" y="1"/>
                    </a:moveTo>
                    <a:lnTo>
                      <a:pt x="512" y="25"/>
                    </a:lnTo>
                    <a:lnTo>
                      <a:pt x="439" y="98"/>
                    </a:lnTo>
                    <a:lnTo>
                      <a:pt x="390" y="98"/>
                    </a:lnTo>
                    <a:cubicBezTo>
                      <a:pt x="366" y="98"/>
                      <a:pt x="342" y="122"/>
                      <a:pt x="317" y="122"/>
                    </a:cubicBezTo>
                    <a:lnTo>
                      <a:pt x="244" y="171"/>
                    </a:lnTo>
                    <a:cubicBezTo>
                      <a:pt x="206" y="190"/>
                      <a:pt x="182" y="210"/>
                      <a:pt x="162" y="229"/>
                    </a:cubicBezTo>
                    <a:lnTo>
                      <a:pt x="162" y="229"/>
                    </a:lnTo>
                    <a:cubicBezTo>
                      <a:pt x="165" y="226"/>
                      <a:pt x="168" y="223"/>
                      <a:pt x="171" y="220"/>
                    </a:cubicBezTo>
                    <a:lnTo>
                      <a:pt x="171" y="220"/>
                    </a:lnTo>
                    <a:lnTo>
                      <a:pt x="146" y="244"/>
                    </a:lnTo>
                    <a:cubicBezTo>
                      <a:pt x="152" y="239"/>
                      <a:pt x="157" y="234"/>
                      <a:pt x="162" y="229"/>
                    </a:cubicBezTo>
                    <a:lnTo>
                      <a:pt x="162" y="229"/>
                    </a:lnTo>
                    <a:cubicBezTo>
                      <a:pt x="96" y="299"/>
                      <a:pt x="72" y="369"/>
                      <a:pt x="49" y="440"/>
                    </a:cubicBezTo>
                    <a:cubicBezTo>
                      <a:pt x="49" y="464"/>
                      <a:pt x="25" y="488"/>
                      <a:pt x="0" y="513"/>
                    </a:cubicBezTo>
                    <a:lnTo>
                      <a:pt x="0" y="561"/>
                    </a:lnTo>
                    <a:lnTo>
                      <a:pt x="0" y="610"/>
                    </a:lnTo>
                    <a:cubicBezTo>
                      <a:pt x="0" y="610"/>
                      <a:pt x="49" y="635"/>
                      <a:pt x="49" y="683"/>
                    </a:cubicBezTo>
                    <a:cubicBezTo>
                      <a:pt x="73" y="708"/>
                      <a:pt x="73" y="732"/>
                      <a:pt x="98" y="757"/>
                    </a:cubicBezTo>
                    <a:cubicBezTo>
                      <a:pt x="73" y="903"/>
                      <a:pt x="98" y="1049"/>
                      <a:pt x="146" y="1196"/>
                    </a:cubicBezTo>
                    <a:cubicBezTo>
                      <a:pt x="171" y="1342"/>
                      <a:pt x="244" y="1464"/>
                      <a:pt x="317" y="1561"/>
                    </a:cubicBezTo>
                    <a:cubicBezTo>
                      <a:pt x="415" y="1708"/>
                      <a:pt x="561" y="1830"/>
                      <a:pt x="707" y="1927"/>
                    </a:cubicBezTo>
                    <a:lnTo>
                      <a:pt x="1146" y="1927"/>
                    </a:lnTo>
                    <a:cubicBezTo>
                      <a:pt x="1244" y="1854"/>
                      <a:pt x="1317" y="1781"/>
                      <a:pt x="1390" y="1732"/>
                    </a:cubicBezTo>
                    <a:cubicBezTo>
                      <a:pt x="1464" y="1708"/>
                      <a:pt x="1512" y="1659"/>
                      <a:pt x="1561" y="1586"/>
                    </a:cubicBezTo>
                    <a:lnTo>
                      <a:pt x="1561" y="1586"/>
                    </a:lnTo>
                    <a:cubicBezTo>
                      <a:pt x="1553" y="1594"/>
                      <a:pt x="1548" y="1597"/>
                      <a:pt x="1545" y="1597"/>
                    </a:cubicBezTo>
                    <a:cubicBezTo>
                      <a:pt x="1539" y="1597"/>
                      <a:pt x="1545" y="1586"/>
                      <a:pt x="1561" y="1586"/>
                    </a:cubicBezTo>
                    <a:cubicBezTo>
                      <a:pt x="1585" y="1561"/>
                      <a:pt x="1634" y="1513"/>
                      <a:pt x="1634" y="1513"/>
                    </a:cubicBezTo>
                    <a:cubicBezTo>
                      <a:pt x="1634" y="1513"/>
                      <a:pt x="1634" y="1513"/>
                      <a:pt x="1683" y="1415"/>
                    </a:cubicBezTo>
                    <a:cubicBezTo>
                      <a:pt x="1707" y="1391"/>
                      <a:pt x="1707" y="1342"/>
                      <a:pt x="1732" y="1318"/>
                    </a:cubicBezTo>
                    <a:cubicBezTo>
                      <a:pt x="1756" y="1269"/>
                      <a:pt x="1781" y="1196"/>
                      <a:pt x="1805" y="1147"/>
                    </a:cubicBezTo>
                    <a:cubicBezTo>
                      <a:pt x="1829" y="1001"/>
                      <a:pt x="1829" y="854"/>
                      <a:pt x="1781" y="708"/>
                    </a:cubicBezTo>
                    <a:cubicBezTo>
                      <a:pt x="1707" y="586"/>
                      <a:pt x="1634" y="464"/>
                      <a:pt x="1512" y="366"/>
                    </a:cubicBezTo>
                    <a:cubicBezTo>
                      <a:pt x="1464" y="342"/>
                      <a:pt x="1415" y="318"/>
                      <a:pt x="1390" y="269"/>
                    </a:cubicBezTo>
                    <a:lnTo>
                      <a:pt x="1317" y="220"/>
                    </a:lnTo>
                    <a:lnTo>
                      <a:pt x="1244" y="220"/>
                    </a:lnTo>
                    <a:cubicBezTo>
                      <a:pt x="1220" y="171"/>
                      <a:pt x="1195" y="147"/>
                      <a:pt x="1171" y="122"/>
                    </a:cubicBezTo>
                    <a:lnTo>
                      <a:pt x="1122" y="98"/>
                    </a:lnTo>
                    <a:cubicBezTo>
                      <a:pt x="1049" y="49"/>
                      <a:pt x="1000" y="25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802125" y="3090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5"/>
              <p:cNvSpPr/>
              <p:nvPr/>
            </p:nvSpPr>
            <p:spPr>
              <a:xfrm>
                <a:off x="713700" y="3105650"/>
                <a:ext cx="5002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2074" extrusionOk="0">
                    <a:moveTo>
                      <a:pt x="1001" y="1"/>
                    </a:moveTo>
                    <a:cubicBezTo>
                      <a:pt x="928" y="25"/>
                      <a:pt x="879" y="25"/>
                      <a:pt x="830" y="49"/>
                    </a:cubicBezTo>
                    <a:lnTo>
                      <a:pt x="684" y="123"/>
                    </a:lnTo>
                    <a:lnTo>
                      <a:pt x="660" y="123"/>
                    </a:lnTo>
                    <a:cubicBezTo>
                      <a:pt x="538" y="123"/>
                      <a:pt x="416" y="147"/>
                      <a:pt x="318" y="220"/>
                    </a:cubicBezTo>
                    <a:cubicBezTo>
                      <a:pt x="220" y="269"/>
                      <a:pt x="147" y="366"/>
                      <a:pt x="99" y="464"/>
                    </a:cubicBezTo>
                    <a:cubicBezTo>
                      <a:pt x="50" y="537"/>
                      <a:pt x="50" y="610"/>
                      <a:pt x="25" y="683"/>
                    </a:cubicBezTo>
                    <a:lnTo>
                      <a:pt x="25" y="659"/>
                    </a:lnTo>
                    <a:cubicBezTo>
                      <a:pt x="25" y="805"/>
                      <a:pt x="1" y="781"/>
                      <a:pt x="25" y="903"/>
                    </a:cubicBezTo>
                    <a:cubicBezTo>
                      <a:pt x="50" y="903"/>
                      <a:pt x="99" y="1025"/>
                      <a:pt x="123" y="1049"/>
                    </a:cubicBezTo>
                    <a:lnTo>
                      <a:pt x="196" y="1196"/>
                    </a:lnTo>
                    <a:cubicBezTo>
                      <a:pt x="220" y="1244"/>
                      <a:pt x="245" y="1293"/>
                      <a:pt x="245" y="1318"/>
                    </a:cubicBezTo>
                    <a:cubicBezTo>
                      <a:pt x="294" y="1391"/>
                      <a:pt x="367" y="1488"/>
                      <a:pt x="391" y="1537"/>
                    </a:cubicBezTo>
                    <a:cubicBezTo>
                      <a:pt x="440" y="1659"/>
                      <a:pt x="513" y="1781"/>
                      <a:pt x="586" y="1879"/>
                    </a:cubicBezTo>
                    <a:lnTo>
                      <a:pt x="586" y="2001"/>
                    </a:lnTo>
                    <a:cubicBezTo>
                      <a:pt x="660" y="1976"/>
                      <a:pt x="708" y="1927"/>
                      <a:pt x="757" y="1903"/>
                    </a:cubicBezTo>
                    <a:cubicBezTo>
                      <a:pt x="903" y="2025"/>
                      <a:pt x="1099" y="2074"/>
                      <a:pt x="1294" y="2074"/>
                    </a:cubicBezTo>
                    <a:cubicBezTo>
                      <a:pt x="1440" y="2049"/>
                      <a:pt x="1611" y="1976"/>
                      <a:pt x="1708" y="1854"/>
                    </a:cubicBezTo>
                    <a:lnTo>
                      <a:pt x="1830" y="1757"/>
                    </a:lnTo>
                    <a:lnTo>
                      <a:pt x="1928" y="1635"/>
                    </a:lnTo>
                    <a:lnTo>
                      <a:pt x="1928" y="1635"/>
                    </a:lnTo>
                    <a:cubicBezTo>
                      <a:pt x="1909" y="1653"/>
                      <a:pt x="1898" y="1661"/>
                      <a:pt x="1893" y="1661"/>
                    </a:cubicBezTo>
                    <a:cubicBezTo>
                      <a:pt x="1886" y="1661"/>
                      <a:pt x="1898" y="1640"/>
                      <a:pt x="1928" y="1610"/>
                    </a:cubicBezTo>
                    <a:cubicBezTo>
                      <a:pt x="1977" y="1513"/>
                      <a:pt x="1977" y="1488"/>
                      <a:pt x="1977" y="1488"/>
                    </a:cubicBezTo>
                    <a:lnTo>
                      <a:pt x="1977" y="1488"/>
                    </a:lnTo>
                    <a:cubicBezTo>
                      <a:pt x="1977" y="1488"/>
                      <a:pt x="1975" y="1490"/>
                      <a:pt x="1973" y="1490"/>
                    </a:cubicBezTo>
                    <a:cubicBezTo>
                      <a:pt x="1967" y="1490"/>
                      <a:pt x="1958" y="1476"/>
                      <a:pt x="1977" y="1366"/>
                    </a:cubicBezTo>
                    <a:cubicBezTo>
                      <a:pt x="2001" y="1244"/>
                      <a:pt x="2001" y="1122"/>
                      <a:pt x="1977" y="1001"/>
                    </a:cubicBezTo>
                    <a:cubicBezTo>
                      <a:pt x="1928" y="854"/>
                      <a:pt x="1855" y="732"/>
                      <a:pt x="1757" y="610"/>
                    </a:cubicBezTo>
                    <a:cubicBezTo>
                      <a:pt x="1757" y="562"/>
                      <a:pt x="1733" y="513"/>
                      <a:pt x="1708" y="464"/>
                    </a:cubicBezTo>
                    <a:lnTo>
                      <a:pt x="1659" y="391"/>
                    </a:lnTo>
                    <a:cubicBezTo>
                      <a:pt x="1659" y="391"/>
                      <a:pt x="1659" y="366"/>
                      <a:pt x="1635" y="342"/>
                    </a:cubicBezTo>
                    <a:cubicBezTo>
                      <a:pt x="1635" y="318"/>
                      <a:pt x="1611" y="293"/>
                      <a:pt x="1586" y="269"/>
                    </a:cubicBezTo>
                    <a:cubicBezTo>
                      <a:pt x="1586" y="244"/>
                      <a:pt x="1562" y="220"/>
                      <a:pt x="1562" y="220"/>
                    </a:cubicBezTo>
                    <a:cubicBezTo>
                      <a:pt x="1538" y="196"/>
                      <a:pt x="1513" y="171"/>
                      <a:pt x="1513" y="171"/>
                    </a:cubicBezTo>
                    <a:cubicBezTo>
                      <a:pt x="1464" y="123"/>
                      <a:pt x="1416" y="98"/>
                      <a:pt x="1367" y="74"/>
                    </a:cubicBezTo>
                    <a:cubicBezTo>
                      <a:pt x="1318" y="49"/>
                      <a:pt x="1245" y="25"/>
                      <a:pt x="11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5"/>
              <p:cNvSpPr/>
              <p:nvPr/>
            </p:nvSpPr>
            <p:spPr>
              <a:xfrm>
                <a:off x="790550" y="3185225"/>
                <a:ext cx="4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249" extrusionOk="0">
                    <a:moveTo>
                      <a:pt x="829" y="988"/>
                    </a:moveTo>
                    <a:cubicBezTo>
                      <a:pt x="829" y="988"/>
                      <a:pt x="829" y="1013"/>
                      <a:pt x="854" y="1013"/>
                    </a:cubicBezTo>
                    <a:cubicBezTo>
                      <a:pt x="854" y="1037"/>
                      <a:pt x="854" y="1037"/>
                      <a:pt x="829" y="1037"/>
                    </a:cubicBezTo>
                    <a:cubicBezTo>
                      <a:pt x="805" y="1037"/>
                      <a:pt x="829" y="1013"/>
                      <a:pt x="829" y="988"/>
                    </a:cubicBezTo>
                    <a:close/>
                    <a:moveTo>
                      <a:pt x="735" y="0"/>
                    </a:moveTo>
                    <a:cubicBezTo>
                      <a:pt x="665" y="0"/>
                      <a:pt x="598" y="13"/>
                      <a:pt x="537" y="37"/>
                    </a:cubicBezTo>
                    <a:cubicBezTo>
                      <a:pt x="366" y="135"/>
                      <a:pt x="220" y="281"/>
                      <a:pt x="171" y="452"/>
                    </a:cubicBezTo>
                    <a:lnTo>
                      <a:pt x="171" y="427"/>
                    </a:lnTo>
                    <a:cubicBezTo>
                      <a:pt x="122" y="500"/>
                      <a:pt x="98" y="598"/>
                      <a:pt x="73" y="671"/>
                    </a:cubicBezTo>
                    <a:cubicBezTo>
                      <a:pt x="73" y="720"/>
                      <a:pt x="49" y="769"/>
                      <a:pt x="49" y="817"/>
                    </a:cubicBezTo>
                    <a:cubicBezTo>
                      <a:pt x="49" y="866"/>
                      <a:pt x="49" y="939"/>
                      <a:pt x="24" y="988"/>
                    </a:cubicBezTo>
                    <a:cubicBezTo>
                      <a:pt x="0" y="1159"/>
                      <a:pt x="24" y="1354"/>
                      <a:pt x="73" y="1525"/>
                    </a:cubicBezTo>
                    <a:lnTo>
                      <a:pt x="73" y="1500"/>
                    </a:lnTo>
                    <a:cubicBezTo>
                      <a:pt x="98" y="1574"/>
                      <a:pt x="122" y="1671"/>
                      <a:pt x="122" y="1744"/>
                    </a:cubicBezTo>
                    <a:cubicBezTo>
                      <a:pt x="124" y="1742"/>
                      <a:pt x="127" y="1741"/>
                      <a:pt x="130" y="1741"/>
                    </a:cubicBezTo>
                    <a:cubicBezTo>
                      <a:pt x="159" y="1741"/>
                      <a:pt x="222" y="1844"/>
                      <a:pt x="244" y="1866"/>
                    </a:cubicBezTo>
                    <a:cubicBezTo>
                      <a:pt x="293" y="1915"/>
                      <a:pt x="342" y="1964"/>
                      <a:pt x="390" y="1988"/>
                    </a:cubicBezTo>
                    <a:cubicBezTo>
                      <a:pt x="439" y="2037"/>
                      <a:pt x="488" y="2086"/>
                      <a:pt x="561" y="2110"/>
                    </a:cubicBezTo>
                    <a:cubicBezTo>
                      <a:pt x="634" y="2159"/>
                      <a:pt x="683" y="2183"/>
                      <a:pt x="756" y="2208"/>
                    </a:cubicBezTo>
                    <a:lnTo>
                      <a:pt x="854" y="2232"/>
                    </a:lnTo>
                    <a:lnTo>
                      <a:pt x="927" y="2232"/>
                    </a:lnTo>
                    <a:cubicBezTo>
                      <a:pt x="1008" y="2242"/>
                      <a:pt x="1089" y="2248"/>
                      <a:pt x="1169" y="2248"/>
                    </a:cubicBezTo>
                    <a:cubicBezTo>
                      <a:pt x="1284" y="2248"/>
                      <a:pt x="1398" y="2236"/>
                      <a:pt x="1512" y="2208"/>
                    </a:cubicBezTo>
                    <a:lnTo>
                      <a:pt x="1659" y="2208"/>
                    </a:lnTo>
                    <a:cubicBezTo>
                      <a:pt x="1659" y="2086"/>
                      <a:pt x="1659" y="1988"/>
                      <a:pt x="1634" y="1891"/>
                    </a:cubicBezTo>
                    <a:lnTo>
                      <a:pt x="1634" y="1842"/>
                    </a:lnTo>
                    <a:cubicBezTo>
                      <a:pt x="1707" y="1793"/>
                      <a:pt x="1756" y="1720"/>
                      <a:pt x="1805" y="1622"/>
                    </a:cubicBezTo>
                    <a:cubicBezTo>
                      <a:pt x="1854" y="1549"/>
                      <a:pt x="1902" y="1427"/>
                      <a:pt x="1927" y="1330"/>
                    </a:cubicBezTo>
                    <a:lnTo>
                      <a:pt x="1927" y="1330"/>
                    </a:lnTo>
                    <a:cubicBezTo>
                      <a:pt x="1917" y="1350"/>
                      <a:pt x="1911" y="1358"/>
                      <a:pt x="1907" y="1358"/>
                    </a:cubicBezTo>
                    <a:cubicBezTo>
                      <a:pt x="1902" y="1358"/>
                      <a:pt x="1902" y="1344"/>
                      <a:pt x="1902" y="1330"/>
                    </a:cubicBezTo>
                    <a:cubicBezTo>
                      <a:pt x="1927" y="1183"/>
                      <a:pt x="1902" y="1183"/>
                      <a:pt x="1902" y="1183"/>
                    </a:cubicBezTo>
                    <a:cubicBezTo>
                      <a:pt x="1902" y="1159"/>
                      <a:pt x="1902" y="1183"/>
                      <a:pt x="1878" y="1013"/>
                    </a:cubicBezTo>
                    <a:cubicBezTo>
                      <a:pt x="1805" y="744"/>
                      <a:pt x="1659" y="500"/>
                      <a:pt x="1439" y="305"/>
                    </a:cubicBezTo>
                    <a:lnTo>
                      <a:pt x="1342" y="232"/>
                    </a:lnTo>
                    <a:lnTo>
                      <a:pt x="1220" y="159"/>
                    </a:lnTo>
                    <a:cubicBezTo>
                      <a:pt x="1171" y="135"/>
                      <a:pt x="1146" y="110"/>
                      <a:pt x="1098" y="86"/>
                    </a:cubicBezTo>
                    <a:cubicBezTo>
                      <a:pt x="1049" y="61"/>
                      <a:pt x="1000" y="37"/>
                      <a:pt x="951" y="37"/>
                    </a:cubicBezTo>
                    <a:cubicBezTo>
                      <a:pt x="878" y="13"/>
                      <a:pt x="805" y="0"/>
                      <a:pt x="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5"/>
              <p:cNvSpPr/>
              <p:nvPr/>
            </p:nvSpPr>
            <p:spPr>
              <a:xfrm>
                <a:off x="716750" y="3227600"/>
                <a:ext cx="4760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019" extrusionOk="0">
                    <a:moveTo>
                      <a:pt x="611" y="0"/>
                    </a:moveTo>
                    <a:cubicBezTo>
                      <a:pt x="613" y="3"/>
                      <a:pt x="616" y="6"/>
                      <a:pt x="619" y="9"/>
                    </a:cubicBezTo>
                    <a:lnTo>
                      <a:pt x="619" y="9"/>
                    </a:lnTo>
                    <a:lnTo>
                      <a:pt x="635" y="0"/>
                    </a:lnTo>
                    <a:close/>
                    <a:moveTo>
                      <a:pt x="619" y="9"/>
                    </a:moveTo>
                    <a:lnTo>
                      <a:pt x="123" y="269"/>
                    </a:lnTo>
                    <a:cubicBezTo>
                      <a:pt x="123" y="318"/>
                      <a:pt x="123" y="366"/>
                      <a:pt x="123" y="415"/>
                    </a:cubicBezTo>
                    <a:lnTo>
                      <a:pt x="123" y="683"/>
                    </a:lnTo>
                    <a:cubicBezTo>
                      <a:pt x="123" y="708"/>
                      <a:pt x="123" y="708"/>
                      <a:pt x="123" y="732"/>
                    </a:cubicBezTo>
                    <a:cubicBezTo>
                      <a:pt x="123" y="732"/>
                      <a:pt x="98" y="732"/>
                      <a:pt x="98" y="757"/>
                    </a:cubicBezTo>
                    <a:cubicBezTo>
                      <a:pt x="74" y="830"/>
                      <a:pt x="50" y="879"/>
                      <a:pt x="25" y="952"/>
                    </a:cubicBezTo>
                    <a:cubicBezTo>
                      <a:pt x="25" y="1000"/>
                      <a:pt x="1" y="1049"/>
                      <a:pt x="1" y="1074"/>
                    </a:cubicBezTo>
                    <a:cubicBezTo>
                      <a:pt x="1" y="1147"/>
                      <a:pt x="1" y="1196"/>
                      <a:pt x="1" y="1244"/>
                    </a:cubicBezTo>
                    <a:cubicBezTo>
                      <a:pt x="1" y="1464"/>
                      <a:pt x="98" y="1659"/>
                      <a:pt x="245" y="1805"/>
                    </a:cubicBezTo>
                    <a:cubicBezTo>
                      <a:pt x="318" y="1878"/>
                      <a:pt x="416" y="1952"/>
                      <a:pt x="538" y="1976"/>
                    </a:cubicBezTo>
                    <a:cubicBezTo>
                      <a:pt x="562" y="1976"/>
                      <a:pt x="562" y="2000"/>
                      <a:pt x="586" y="2000"/>
                    </a:cubicBezTo>
                    <a:cubicBezTo>
                      <a:pt x="635" y="2013"/>
                      <a:pt x="690" y="2019"/>
                      <a:pt x="745" y="2019"/>
                    </a:cubicBezTo>
                    <a:cubicBezTo>
                      <a:pt x="800" y="2019"/>
                      <a:pt x="855" y="2013"/>
                      <a:pt x="903" y="2000"/>
                    </a:cubicBezTo>
                    <a:cubicBezTo>
                      <a:pt x="1001" y="2000"/>
                      <a:pt x="1123" y="1976"/>
                      <a:pt x="1220" y="1952"/>
                    </a:cubicBezTo>
                    <a:lnTo>
                      <a:pt x="1220" y="1927"/>
                    </a:lnTo>
                    <a:cubicBezTo>
                      <a:pt x="1256" y="1909"/>
                      <a:pt x="1269" y="1905"/>
                      <a:pt x="1276" y="1905"/>
                    </a:cubicBezTo>
                    <a:cubicBezTo>
                      <a:pt x="1283" y="1905"/>
                      <a:pt x="1283" y="1910"/>
                      <a:pt x="1298" y="1910"/>
                    </a:cubicBezTo>
                    <a:cubicBezTo>
                      <a:pt x="1307" y="1910"/>
                      <a:pt x="1320" y="1908"/>
                      <a:pt x="1342" y="1903"/>
                    </a:cubicBezTo>
                    <a:cubicBezTo>
                      <a:pt x="1342" y="1830"/>
                      <a:pt x="1489" y="1830"/>
                      <a:pt x="1489" y="1781"/>
                    </a:cubicBezTo>
                    <a:cubicBezTo>
                      <a:pt x="1489" y="1781"/>
                      <a:pt x="1537" y="1757"/>
                      <a:pt x="1537" y="1757"/>
                    </a:cubicBezTo>
                    <a:cubicBezTo>
                      <a:pt x="1537" y="1760"/>
                      <a:pt x="1538" y="1761"/>
                      <a:pt x="1540" y="1761"/>
                    </a:cubicBezTo>
                    <a:cubicBezTo>
                      <a:pt x="1551" y="1761"/>
                      <a:pt x="1590" y="1704"/>
                      <a:pt x="1611" y="1683"/>
                    </a:cubicBezTo>
                    <a:cubicBezTo>
                      <a:pt x="1619" y="1675"/>
                      <a:pt x="1621" y="1673"/>
                      <a:pt x="1621" y="1673"/>
                    </a:cubicBezTo>
                    <a:cubicBezTo>
                      <a:pt x="1619" y="1673"/>
                      <a:pt x="1603" y="1683"/>
                      <a:pt x="1586" y="1683"/>
                    </a:cubicBezTo>
                    <a:lnTo>
                      <a:pt x="1635" y="1635"/>
                    </a:lnTo>
                    <a:cubicBezTo>
                      <a:pt x="1647" y="1622"/>
                      <a:pt x="1659" y="1616"/>
                      <a:pt x="1666" y="1616"/>
                    </a:cubicBezTo>
                    <a:cubicBezTo>
                      <a:pt x="1672" y="1616"/>
                      <a:pt x="1672" y="1622"/>
                      <a:pt x="1659" y="1635"/>
                    </a:cubicBezTo>
                    <a:cubicBezTo>
                      <a:pt x="1733" y="1561"/>
                      <a:pt x="1781" y="1464"/>
                      <a:pt x="1830" y="1366"/>
                    </a:cubicBezTo>
                    <a:cubicBezTo>
                      <a:pt x="1879" y="1244"/>
                      <a:pt x="1903" y="1074"/>
                      <a:pt x="1879" y="927"/>
                    </a:cubicBezTo>
                    <a:cubicBezTo>
                      <a:pt x="1855" y="781"/>
                      <a:pt x="1781" y="635"/>
                      <a:pt x="1684" y="513"/>
                    </a:cubicBezTo>
                    <a:cubicBezTo>
                      <a:pt x="1611" y="464"/>
                      <a:pt x="1537" y="415"/>
                      <a:pt x="1464" y="366"/>
                    </a:cubicBezTo>
                    <a:lnTo>
                      <a:pt x="1464" y="366"/>
                    </a:lnTo>
                    <a:cubicBezTo>
                      <a:pt x="1464" y="415"/>
                      <a:pt x="1513" y="439"/>
                      <a:pt x="1513" y="464"/>
                    </a:cubicBezTo>
                    <a:cubicBezTo>
                      <a:pt x="1489" y="439"/>
                      <a:pt x="1464" y="415"/>
                      <a:pt x="1440" y="415"/>
                    </a:cubicBezTo>
                    <a:cubicBezTo>
                      <a:pt x="1416" y="415"/>
                      <a:pt x="1367" y="342"/>
                      <a:pt x="1367" y="293"/>
                    </a:cubicBezTo>
                    <a:lnTo>
                      <a:pt x="1342" y="293"/>
                    </a:lnTo>
                    <a:lnTo>
                      <a:pt x="1342" y="269"/>
                    </a:lnTo>
                    <a:cubicBezTo>
                      <a:pt x="1294" y="244"/>
                      <a:pt x="1220" y="220"/>
                      <a:pt x="1172" y="171"/>
                    </a:cubicBezTo>
                    <a:cubicBezTo>
                      <a:pt x="1098" y="147"/>
                      <a:pt x="1050" y="147"/>
                      <a:pt x="1001" y="122"/>
                    </a:cubicBezTo>
                    <a:cubicBezTo>
                      <a:pt x="996" y="118"/>
                      <a:pt x="994" y="116"/>
                      <a:pt x="994" y="116"/>
                    </a:cubicBezTo>
                    <a:lnTo>
                      <a:pt x="994" y="116"/>
                    </a:lnTo>
                    <a:cubicBezTo>
                      <a:pt x="993" y="116"/>
                      <a:pt x="1020" y="147"/>
                      <a:pt x="1001" y="147"/>
                    </a:cubicBezTo>
                    <a:cubicBezTo>
                      <a:pt x="977" y="147"/>
                      <a:pt x="952" y="147"/>
                      <a:pt x="952" y="122"/>
                    </a:cubicBezTo>
                    <a:cubicBezTo>
                      <a:pt x="952" y="98"/>
                      <a:pt x="928" y="86"/>
                      <a:pt x="906" y="86"/>
                    </a:cubicBezTo>
                    <a:cubicBezTo>
                      <a:pt x="888" y="86"/>
                      <a:pt x="872" y="95"/>
                      <a:pt x="876" y="113"/>
                    </a:cubicBezTo>
                    <a:lnTo>
                      <a:pt x="876" y="113"/>
                    </a:lnTo>
                    <a:cubicBezTo>
                      <a:pt x="862" y="92"/>
                      <a:pt x="812" y="74"/>
                      <a:pt x="855" y="74"/>
                    </a:cubicBezTo>
                    <a:cubicBezTo>
                      <a:pt x="830" y="74"/>
                      <a:pt x="806" y="49"/>
                      <a:pt x="806" y="49"/>
                    </a:cubicBezTo>
                    <a:lnTo>
                      <a:pt x="806" y="49"/>
                    </a:lnTo>
                    <a:lnTo>
                      <a:pt x="830" y="74"/>
                    </a:lnTo>
                    <a:cubicBezTo>
                      <a:pt x="757" y="49"/>
                      <a:pt x="733" y="25"/>
                      <a:pt x="684" y="25"/>
                    </a:cubicBezTo>
                    <a:lnTo>
                      <a:pt x="708" y="49"/>
                    </a:lnTo>
                    <a:cubicBezTo>
                      <a:pt x="665" y="49"/>
                      <a:pt x="641" y="30"/>
                      <a:pt x="619" y="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5"/>
              <p:cNvSpPr/>
              <p:nvPr/>
            </p:nvSpPr>
            <p:spPr>
              <a:xfrm>
                <a:off x="646025" y="3015400"/>
                <a:ext cx="40875" cy="490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962" extrusionOk="0">
                    <a:moveTo>
                      <a:pt x="659" y="1"/>
                    </a:moveTo>
                    <a:cubicBezTo>
                      <a:pt x="513" y="25"/>
                      <a:pt x="367" y="123"/>
                      <a:pt x="269" y="220"/>
                    </a:cubicBezTo>
                    <a:cubicBezTo>
                      <a:pt x="196" y="294"/>
                      <a:pt x="147" y="367"/>
                      <a:pt x="98" y="464"/>
                    </a:cubicBezTo>
                    <a:cubicBezTo>
                      <a:pt x="50" y="586"/>
                      <a:pt x="25" y="684"/>
                      <a:pt x="25" y="806"/>
                    </a:cubicBezTo>
                    <a:cubicBezTo>
                      <a:pt x="1" y="879"/>
                      <a:pt x="1" y="952"/>
                      <a:pt x="25" y="1001"/>
                    </a:cubicBezTo>
                    <a:cubicBezTo>
                      <a:pt x="25" y="1147"/>
                      <a:pt x="74" y="1294"/>
                      <a:pt x="147" y="1415"/>
                    </a:cubicBezTo>
                    <a:cubicBezTo>
                      <a:pt x="220" y="1562"/>
                      <a:pt x="318" y="1684"/>
                      <a:pt x="464" y="1781"/>
                    </a:cubicBezTo>
                    <a:cubicBezTo>
                      <a:pt x="562" y="1879"/>
                      <a:pt x="708" y="1952"/>
                      <a:pt x="830" y="1952"/>
                    </a:cubicBezTo>
                    <a:cubicBezTo>
                      <a:pt x="860" y="1958"/>
                      <a:pt x="891" y="1961"/>
                      <a:pt x="921" y="1961"/>
                    </a:cubicBezTo>
                    <a:cubicBezTo>
                      <a:pt x="1011" y="1961"/>
                      <a:pt x="1098" y="1934"/>
                      <a:pt x="1171" y="1879"/>
                    </a:cubicBezTo>
                    <a:cubicBezTo>
                      <a:pt x="1245" y="1879"/>
                      <a:pt x="1293" y="1830"/>
                      <a:pt x="1342" y="1781"/>
                    </a:cubicBezTo>
                    <a:cubicBezTo>
                      <a:pt x="1318" y="1781"/>
                      <a:pt x="1318" y="1781"/>
                      <a:pt x="1342" y="1757"/>
                    </a:cubicBezTo>
                    <a:cubicBezTo>
                      <a:pt x="1415" y="1684"/>
                      <a:pt x="1415" y="1684"/>
                      <a:pt x="1415" y="1684"/>
                    </a:cubicBezTo>
                    <a:cubicBezTo>
                      <a:pt x="1415" y="1659"/>
                      <a:pt x="1415" y="1684"/>
                      <a:pt x="1440" y="1586"/>
                    </a:cubicBezTo>
                    <a:cubicBezTo>
                      <a:pt x="1488" y="1464"/>
                      <a:pt x="1513" y="1415"/>
                      <a:pt x="1537" y="1294"/>
                    </a:cubicBezTo>
                    <a:cubicBezTo>
                      <a:pt x="1562" y="1220"/>
                      <a:pt x="1586" y="1172"/>
                      <a:pt x="1586" y="1098"/>
                    </a:cubicBezTo>
                    <a:cubicBezTo>
                      <a:pt x="1610" y="1050"/>
                      <a:pt x="1610" y="976"/>
                      <a:pt x="1635" y="903"/>
                    </a:cubicBezTo>
                    <a:cubicBezTo>
                      <a:pt x="1635" y="830"/>
                      <a:pt x="1635" y="781"/>
                      <a:pt x="1635" y="708"/>
                    </a:cubicBezTo>
                    <a:lnTo>
                      <a:pt x="1635" y="586"/>
                    </a:lnTo>
                    <a:lnTo>
                      <a:pt x="1610" y="489"/>
                    </a:lnTo>
                    <a:cubicBezTo>
                      <a:pt x="1586" y="416"/>
                      <a:pt x="1562" y="318"/>
                      <a:pt x="1513" y="245"/>
                    </a:cubicBezTo>
                    <a:cubicBezTo>
                      <a:pt x="1440" y="147"/>
                      <a:pt x="1318" y="98"/>
                      <a:pt x="1196" y="74"/>
                    </a:cubicBezTo>
                    <a:lnTo>
                      <a:pt x="1025" y="74"/>
                    </a:lnTo>
                    <a:cubicBezTo>
                      <a:pt x="903" y="25"/>
                      <a:pt x="781" y="1"/>
                      <a:pt x="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5"/>
              <p:cNvSpPr/>
              <p:nvPr/>
            </p:nvSpPr>
            <p:spPr>
              <a:xfrm>
                <a:off x="734450" y="3011150"/>
                <a:ext cx="402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2342" extrusionOk="0">
                    <a:moveTo>
                      <a:pt x="708" y="0"/>
                    </a:moveTo>
                    <a:lnTo>
                      <a:pt x="98" y="171"/>
                    </a:lnTo>
                    <a:cubicBezTo>
                      <a:pt x="49" y="342"/>
                      <a:pt x="0" y="512"/>
                      <a:pt x="25" y="707"/>
                    </a:cubicBezTo>
                    <a:cubicBezTo>
                      <a:pt x="25" y="829"/>
                      <a:pt x="25" y="976"/>
                      <a:pt x="73" y="1098"/>
                    </a:cubicBezTo>
                    <a:cubicBezTo>
                      <a:pt x="122" y="1293"/>
                      <a:pt x="195" y="1488"/>
                      <a:pt x="293" y="1659"/>
                    </a:cubicBezTo>
                    <a:cubicBezTo>
                      <a:pt x="390" y="1854"/>
                      <a:pt x="537" y="2000"/>
                      <a:pt x="732" y="2122"/>
                    </a:cubicBezTo>
                    <a:cubicBezTo>
                      <a:pt x="756" y="2171"/>
                      <a:pt x="805" y="2220"/>
                      <a:pt x="854" y="2244"/>
                    </a:cubicBezTo>
                    <a:cubicBezTo>
                      <a:pt x="842" y="2232"/>
                      <a:pt x="842" y="2226"/>
                      <a:pt x="845" y="2226"/>
                    </a:cubicBezTo>
                    <a:cubicBezTo>
                      <a:pt x="848" y="2226"/>
                      <a:pt x="854" y="2232"/>
                      <a:pt x="854" y="2244"/>
                    </a:cubicBezTo>
                    <a:cubicBezTo>
                      <a:pt x="911" y="2272"/>
                      <a:pt x="923" y="2279"/>
                      <a:pt x="928" y="2279"/>
                    </a:cubicBezTo>
                    <a:cubicBezTo>
                      <a:pt x="931" y="2279"/>
                      <a:pt x="929" y="2275"/>
                      <a:pt x="940" y="2275"/>
                    </a:cubicBezTo>
                    <a:cubicBezTo>
                      <a:pt x="951" y="2275"/>
                      <a:pt x="974" y="2278"/>
                      <a:pt x="1025" y="2293"/>
                    </a:cubicBezTo>
                    <a:lnTo>
                      <a:pt x="1147" y="2342"/>
                    </a:lnTo>
                    <a:lnTo>
                      <a:pt x="1537" y="2122"/>
                    </a:lnTo>
                    <a:cubicBezTo>
                      <a:pt x="1586" y="1951"/>
                      <a:pt x="1610" y="1756"/>
                      <a:pt x="1610" y="1585"/>
                    </a:cubicBezTo>
                    <a:cubicBezTo>
                      <a:pt x="1586" y="1439"/>
                      <a:pt x="1537" y="1293"/>
                      <a:pt x="1512" y="1171"/>
                    </a:cubicBezTo>
                    <a:cubicBezTo>
                      <a:pt x="1464" y="1073"/>
                      <a:pt x="1415" y="1000"/>
                      <a:pt x="1366" y="927"/>
                    </a:cubicBezTo>
                    <a:cubicBezTo>
                      <a:pt x="1342" y="903"/>
                      <a:pt x="1293" y="854"/>
                      <a:pt x="1220" y="781"/>
                    </a:cubicBezTo>
                    <a:cubicBezTo>
                      <a:pt x="1220" y="781"/>
                      <a:pt x="1220" y="756"/>
                      <a:pt x="1220" y="756"/>
                    </a:cubicBezTo>
                    <a:cubicBezTo>
                      <a:pt x="1220" y="659"/>
                      <a:pt x="1171" y="610"/>
                      <a:pt x="1147" y="537"/>
                    </a:cubicBezTo>
                    <a:cubicBezTo>
                      <a:pt x="1122" y="464"/>
                      <a:pt x="1098" y="415"/>
                      <a:pt x="1073" y="390"/>
                    </a:cubicBezTo>
                    <a:cubicBezTo>
                      <a:pt x="1049" y="342"/>
                      <a:pt x="1000" y="293"/>
                      <a:pt x="976" y="220"/>
                    </a:cubicBezTo>
                    <a:cubicBezTo>
                      <a:pt x="976" y="220"/>
                      <a:pt x="951" y="195"/>
                      <a:pt x="951" y="195"/>
                    </a:cubicBezTo>
                    <a:cubicBezTo>
                      <a:pt x="878" y="122"/>
                      <a:pt x="805" y="49"/>
                      <a:pt x="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9"/>
          <p:cNvSpPr txBox="1">
            <a:spLocks noGrp="1"/>
          </p:cNvSpPr>
          <p:nvPr>
            <p:ph type="body" idx="1"/>
          </p:nvPr>
        </p:nvSpPr>
        <p:spPr>
          <a:xfrm>
            <a:off x="1060518" y="400037"/>
            <a:ext cx="7231426" cy="16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pt-BR" sz="1200" dirty="0" smtClean="0">
                <a:solidFill>
                  <a:schemeClr val="tx1"/>
                </a:solidFill>
                <a:latin typeface="Lemonada" panose="020B0604020202020204" charset="-78"/>
                <a:cs typeface="Lemonada" panose="020B0604020202020204" charset="-78"/>
              </a:rPr>
              <a:t> O </a:t>
            </a:r>
            <a:r>
              <a:rPr lang="pt-BR" sz="1200" dirty="0">
                <a:solidFill>
                  <a:schemeClr val="tx1"/>
                </a:solidFill>
                <a:latin typeface="Lemonada" panose="020B0604020202020204" charset="-78"/>
                <a:cs typeface="Lemonada" panose="020B0604020202020204" charset="-78"/>
              </a:rPr>
              <a:t>estudo da presença das culturas africanas no Brasil é sem duvida um campo que se beneficia dos resultados da pesquisa </a:t>
            </a:r>
            <a:r>
              <a:rPr lang="pt-BR" sz="1200" dirty="0" smtClean="0">
                <a:solidFill>
                  <a:schemeClr val="tx1"/>
                </a:solidFill>
                <a:latin typeface="Lemonada" panose="020B0604020202020204" charset="-78"/>
                <a:cs typeface="Lemonada" panose="020B0604020202020204" charset="-78"/>
              </a:rPr>
              <a:t>etnomusicológica</a:t>
            </a:r>
          </a:p>
          <a:p>
            <a:pPr marL="171450" indent="-171450">
              <a:spcAft>
                <a:spcPts val="1600"/>
              </a:spcAft>
            </a:pPr>
            <a:r>
              <a:rPr lang="pt-BR" sz="1200" dirty="0" smtClean="0">
                <a:latin typeface="Lemonada" panose="020B0604020202020204" charset="-78"/>
                <a:cs typeface="Lemonada" panose="020B0604020202020204" charset="-78"/>
              </a:rPr>
              <a:t>O Samba de Roda do Recôncavo Baiano foi registrado pelo Iphan como bem imaterial brasileiro em 2004 e em 2008 reconhecido como Patrimônio Cultural Imaterial </a:t>
            </a:r>
            <a:r>
              <a:rPr lang="pt-BR" sz="1200" dirty="0">
                <a:latin typeface="Lemonada" panose="020B0604020202020204" charset="-78"/>
                <a:cs typeface="Lemonada" panose="020B0604020202020204" charset="-78"/>
              </a:rPr>
              <a:t>da </a:t>
            </a:r>
            <a:r>
              <a:rPr lang="pt-BR" sz="1200" dirty="0" smtClean="0">
                <a:latin typeface="Lemonada" panose="020B0604020202020204" charset="-78"/>
                <a:cs typeface="Lemonada" panose="020B0604020202020204" charset="-78"/>
              </a:rPr>
              <a:t>Humanidade </a:t>
            </a:r>
            <a:r>
              <a:rPr lang="pt-BR" sz="1200" dirty="0">
                <a:latin typeface="Lemonada" panose="020B0604020202020204" charset="-78"/>
                <a:cs typeface="Lemonada" panose="020B0604020202020204" charset="-78"/>
              </a:rPr>
              <a:t>pela </a:t>
            </a:r>
            <a:r>
              <a:rPr lang="pt-BR" sz="1200" dirty="0" smtClean="0">
                <a:latin typeface="Lemonada" panose="020B0604020202020204" charset="-78"/>
                <a:cs typeface="Lemonada" panose="020B0604020202020204" charset="-78"/>
              </a:rPr>
              <a:t>UNESCO</a:t>
            </a:r>
            <a:endParaRPr lang="pt-BR" sz="1200" dirty="0">
              <a:latin typeface="Lemonada" panose="020B0604020202020204" charset="-78"/>
              <a:cs typeface="Lemonada" panose="020B0604020202020204" charset="-78"/>
            </a:endParaRPr>
          </a:p>
          <a:p>
            <a:pPr marL="171450" indent="-171450">
              <a:spcAft>
                <a:spcPts val="1600"/>
              </a:spcAft>
            </a:pPr>
            <a:endParaRPr lang="pt-BR" sz="1200" b="1" dirty="0" smtClean="0">
              <a:solidFill>
                <a:schemeClr val="tx1"/>
              </a:solidFill>
              <a:latin typeface="Lemonada" panose="020B0604020202020204" charset="-78"/>
              <a:cs typeface="Lemonada" panose="020B0604020202020204" charset="-78"/>
            </a:endParaRPr>
          </a:p>
          <a:p>
            <a:endParaRPr lang="pt-BR" sz="1200" dirty="0">
              <a:solidFill>
                <a:srgbClr val="FFC000"/>
              </a:solidFill>
              <a:latin typeface="Lemonada" panose="020B0604020202020204" charset="-78"/>
              <a:cs typeface="Lemonada" panose="020B0604020202020204" charset="-78"/>
            </a:endParaRPr>
          </a:p>
          <a:p>
            <a:pPr marL="0" lvl="0" indent="0">
              <a:spcAft>
                <a:spcPts val="1600"/>
              </a:spcAft>
              <a:buNone/>
            </a:pPr>
            <a:endParaRPr sz="1200" dirty="0"/>
          </a:p>
        </p:txBody>
      </p:sp>
      <p:grpSp>
        <p:nvGrpSpPr>
          <p:cNvPr id="4" name="Google Shape;1859;p57"/>
          <p:cNvGrpSpPr/>
          <p:nvPr/>
        </p:nvGrpSpPr>
        <p:grpSpPr>
          <a:xfrm rot="16200000">
            <a:off x="3194141" y="1172232"/>
            <a:ext cx="2964180" cy="4568255"/>
            <a:chOff x="3580725" y="2020075"/>
            <a:chExt cx="1344925" cy="1786275"/>
          </a:xfrm>
        </p:grpSpPr>
        <p:sp>
          <p:nvSpPr>
            <p:cNvPr id="5" name="Google Shape;1860;p57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61;p57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62;p57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63;p57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64;p57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uMblDMPSQd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17348" y="2172082"/>
            <a:ext cx="388046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9"/>
          <p:cNvSpPr txBox="1">
            <a:spLocks noGrp="1"/>
          </p:cNvSpPr>
          <p:nvPr>
            <p:ph type="body" idx="1"/>
          </p:nvPr>
        </p:nvSpPr>
        <p:spPr>
          <a:xfrm>
            <a:off x="719823" y="1304086"/>
            <a:ext cx="7766700" cy="1667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razão da música ter sido </a:t>
            </a:r>
            <a:r>
              <a:rPr lang="pt-BR" dirty="0" smtClean="0"/>
              <a:t>feita, a sua prática e não o registro sonoro.</a:t>
            </a:r>
            <a:endParaRPr lang="pt-BR" dirty="0"/>
          </a:p>
          <a:p>
            <a:pPr algn="just" fontAlgn="base">
              <a:lnSpc>
                <a:spcPct val="100000"/>
              </a:lnSpc>
              <a:buNone/>
            </a:pPr>
            <a:r>
              <a:rPr lang="pt-BR" dirty="0"/>
              <a:t>    </a:t>
            </a:r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expressão cultural viva se insere em diferentes momentos, meios e contextos</a:t>
            </a:r>
          </a:p>
          <a:p>
            <a:pPr algn="just" fontAlgn="base">
              <a:lnSpc>
                <a:spcPct val="100000"/>
              </a:lnSpc>
              <a:buNone/>
            </a:pPr>
            <a:r>
              <a:rPr lang="pt-BR" dirty="0"/>
              <a:t>   </a:t>
            </a:r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 smtClean="0"/>
              <a:t>A singularidade e especificidade </a:t>
            </a:r>
            <a:r>
              <a:rPr lang="pt-BR" dirty="0"/>
              <a:t>da ocasião em que é </a:t>
            </a:r>
            <a:r>
              <a:rPr lang="pt-BR" dirty="0" smtClean="0"/>
              <a:t>realizada para os pesquisadores é mais importante que a autenticidade, sendo de relevância secundária para análise. </a:t>
            </a:r>
            <a:endParaRPr lang="pt-BR" dirty="0"/>
          </a:p>
          <a:p>
            <a:pPr algn="just" fontAlgn="base">
              <a:lnSpc>
                <a:spcPct val="100000"/>
              </a:lnSpc>
              <a:buNone/>
            </a:pPr>
            <a:r>
              <a:rPr lang="pt-BR" dirty="0"/>
              <a:t>    </a:t>
            </a:r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mistura sonora- musical</a:t>
            </a:r>
          </a:p>
          <a:p>
            <a:pPr algn="just" fontAlgn="base">
              <a:lnSpc>
                <a:spcPct val="100000"/>
              </a:lnSpc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impressão geral que a manifestação </a:t>
            </a:r>
            <a:r>
              <a:rPr lang="pt-BR" dirty="0" smtClean="0"/>
              <a:t>expressa (análise de ritmos, timbres, </a:t>
            </a:r>
            <a:r>
              <a:rPr lang="pt-BR" dirty="0" err="1" smtClean="0"/>
              <a:t>etc</a:t>
            </a:r>
            <a:r>
              <a:rPr lang="pt-BR" dirty="0" smtClean="0"/>
              <a:t>).</a:t>
            </a:r>
            <a:endParaRPr lang="pt-BR" dirty="0"/>
          </a:p>
          <a:p>
            <a:pPr algn="just" fontAlgn="base">
              <a:lnSpc>
                <a:spcPct val="100000"/>
              </a:lnSpc>
              <a:buNone/>
            </a:pPr>
            <a:r>
              <a:rPr lang="pt-BR" dirty="0"/>
              <a:t> </a:t>
            </a:r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</a:t>
            </a:r>
            <a:r>
              <a:rPr lang="pt-BR" dirty="0" smtClean="0"/>
              <a:t>análise da estrutura </a:t>
            </a:r>
            <a:r>
              <a:rPr lang="pt-BR" dirty="0"/>
              <a:t>sonora e seus </a:t>
            </a:r>
            <a:r>
              <a:rPr lang="pt-BR" dirty="0" smtClean="0"/>
              <a:t>significados </a:t>
            </a:r>
            <a:endParaRPr lang="pt-BR" dirty="0"/>
          </a:p>
          <a:p>
            <a:pPr algn="just" fontAlgn="base">
              <a:lnSpc>
                <a:spcPct val="100000"/>
              </a:lnSpc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buFont typeface="Arial" pitchFamily="34" charset="0"/>
              <a:buChar char="•"/>
            </a:pPr>
            <a:r>
              <a:rPr lang="pt-BR" dirty="0"/>
              <a:t>A </a:t>
            </a:r>
            <a:r>
              <a:rPr lang="pt-BR" dirty="0" smtClean="0"/>
              <a:t>valorização da dinâmica </a:t>
            </a:r>
            <a:r>
              <a:rPr lang="pt-BR" dirty="0"/>
              <a:t>social e a voz dos membros da comunidade</a:t>
            </a:r>
          </a:p>
          <a:p>
            <a:pPr marL="127000" indent="0">
              <a:buNone/>
            </a:pPr>
            <a:endParaRPr lang="pt-BR" sz="1200" dirty="0"/>
          </a:p>
          <a:p>
            <a:pPr marL="0" lvl="0" indent="0">
              <a:spcAft>
                <a:spcPts val="1600"/>
              </a:spcAft>
              <a:buNone/>
            </a:pPr>
            <a:endParaRPr lang="pt-BR" sz="1200" dirty="0" smtClean="0"/>
          </a:p>
          <a:p>
            <a:pPr marL="0" lvl="0" indent="0">
              <a:spcAft>
                <a:spcPts val="1600"/>
              </a:spcAft>
              <a:buNone/>
            </a:pPr>
            <a:endParaRPr sz="1200" dirty="0"/>
          </a:p>
        </p:txBody>
      </p:sp>
      <p:sp>
        <p:nvSpPr>
          <p:cNvPr id="833" name="Google Shape;833;p29"/>
          <p:cNvSpPr txBox="1">
            <a:spLocks noGrp="1"/>
          </p:cNvSpPr>
          <p:nvPr>
            <p:ph type="title"/>
          </p:nvPr>
        </p:nvSpPr>
        <p:spPr>
          <a:xfrm>
            <a:off x="342873" y="15754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Principais </a:t>
            </a:r>
            <a:r>
              <a:rPr lang="pt-BR" dirty="0" smtClean="0"/>
              <a:t>análises </a:t>
            </a:r>
            <a:r>
              <a:rPr lang="pt-BR" dirty="0" smtClean="0"/>
              <a:t>da etnomusicologia no Brasil: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3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oogle Shape;1762;p55"/>
          <p:cNvGrpSpPr/>
          <p:nvPr/>
        </p:nvGrpSpPr>
        <p:grpSpPr>
          <a:xfrm>
            <a:off x="636989" y="1481600"/>
            <a:ext cx="2646725" cy="2342121"/>
            <a:chOff x="820850" y="238175"/>
            <a:chExt cx="5985600" cy="5237150"/>
          </a:xfrm>
        </p:grpSpPr>
        <p:sp>
          <p:nvSpPr>
            <p:cNvPr id="1763" name="Google Shape;1763;p55"/>
            <p:cNvSpPr/>
            <p:nvPr/>
          </p:nvSpPr>
          <p:spPr>
            <a:xfrm>
              <a:off x="820850" y="238175"/>
              <a:ext cx="5985600" cy="5237150"/>
            </a:xfrm>
            <a:custGeom>
              <a:avLst/>
              <a:gdLst/>
              <a:ahLst/>
              <a:cxnLst/>
              <a:rect l="l" t="t" r="r" b="b"/>
              <a:pathLst>
                <a:path w="239424" h="209486" extrusionOk="0">
                  <a:moveTo>
                    <a:pt x="173569" y="0"/>
                  </a:moveTo>
                  <a:cubicBezTo>
                    <a:pt x="173224" y="0"/>
                    <a:pt x="172879" y="3"/>
                    <a:pt x="172534" y="8"/>
                  </a:cubicBezTo>
                  <a:cubicBezTo>
                    <a:pt x="149887" y="342"/>
                    <a:pt x="130135" y="12285"/>
                    <a:pt x="118837" y="30069"/>
                  </a:cubicBezTo>
                  <a:cubicBezTo>
                    <a:pt x="118827" y="30048"/>
                    <a:pt x="118806" y="30027"/>
                    <a:pt x="118795" y="30007"/>
                  </a:cubicBezTo>
                  <a:cubicBezTo>
                    <a:pt x="107137" y="12847"/>
                    <a:pt x="87476" y="1594"/>
                    <a:pt x="65248" y="1594"/>
                  </a:cubicBezTo>
                  <a:cubicBezTo>
                    <a:pt x="64924" y="1594"/>
                    <a:pt x="64600" y="1597"/>
                    <a:pt x="64276" y="1602"/>
                  </a:cubicBezTo>
                  <a:cubicBezTo>
                    <a:pt x="28541" y="2133"/>
                    <a:pt x="0" y="31527"/>
                    <a:pt x="531" y="67262"/>
                  </a:cubicBezTo>
                  <a:cubicBezTo>
                    <a:pt x="1875" y="158621"/>
                    <a:pt x="119514" y="208653"/>
                    <a:pt x="121440" y="209465"/>
                  </a:cubicBezTo>
                  <a:lnTo>
                    <a:pt x="121492" y="209486"/>
                  </a:lnTo>
                  <a:cubicBezTo>
                    <a:pt x="121492" y="209486"/>
                    <a:pt x="239423" y="147417"/>
                    <a:pt x="238195" y="63753"/>
                  </a:cubicBezTo>
                  <a:cubicBezTo>
                    <a:pt x="238111" y="57901"/>
                    <a:pt x="237226" y="52091"/>
                    <a:pt x="235591" y="46479"/>
                  </a:cubicBezTo>
                  <a:cubicBezTo>
                    <a:pt x="230698" y="35619"/>
                    <a:pt x="224304" y="25508"/>
                    <a:pt x="216589" y="16450"/>
                  </a:cubicBezTo>
                  <a:cubicBezTo>
                    <a:pt x="204747" y="5851"/>
                    <a:pt x="189434" y="0"/>
                    <a:pt x="173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5"/>
            <p:cNvSpPr/>
            <p:nvPr/>
          </p:nvSpPr>
          <p:spPr>
            <a:xfrm>
              <a:off x="2120825" y="2324525"/>
              <a:ext cx="738800" cy="353775"/>
            </a:xfrm>
            <a:custGeom>
              <a:avLst/>
              <a:gdLst/>
              <a:ahLst/>
              <a:cxnLst/>
              <a:rect l="l" t="t" r="r" b="b"/>
              <a:pathLst>
                <a:path w="29552" h="14151" extrusionOk="0">
                  <a:moveTo>
                    <a:pt x="6552" y="0"/>
                  </a:moveTo>
                  <a:cubicBezTo>
                    <a:pt x="4556" y="0"/>
                    <a:pt x="2563" y="562"/>
                    <a:pt x="938" y="1697"/>
                  </a:cubicBezTo>
                  <a:cubicBezTo>
                    <a:pt x="636" y="1884"/>
                    <a:pt x="376" y="2145"/>
                    <a:pt x="199" y="2457"/>
                  </a:cubicBezTo>
                  <a:cubicBezTo>
                    <a:pt x="11" y="2832"/>
                    <a:pt x="1" y="3269"/>
                    <a:pt x="168" y="3654"/>
                  </a:cubicBezTo>
                  <a:cubicBezTo>
                    <a:pt x="355" y="4112"/>
                    <a:pt x="730" y="4477"/>
                    <a:pt x="1198" y="4654"/>
                  </a:cubicBezTo>
                  <a:cubicBezTo>
                    <a:pt x="1397" y="4721"/>
                    <a:pt x="1608" y="4754"/>
                    <a:pt x="1824" y="4754"/>
                  </a:cubicBezTo>
                  <a:cubicBezTo>
                    <a:pt x="2378" y="4754"/>
                    <a:pt x="2966" y="4538"/>
                    <a:pt x="3468" y="4133"/>
                  </a:cubicBezTo>
                  <a:cubicBezTo>
                    <a:pt x="3541" y="4071"/>
                    <a:pt x="3593" y="3998"/>
                    <a:pt x="3666" y="3935"/>
                  </a:cubicBezTo>
                  <a:lnTo>
                    <a:pt x="3666" y="3935"/>
                  </a:lnTo>
                  <a:cubicBezTo>
                    <a:pt x="3562" y="4060"/>
                    <a:pt x="3479" y="4196"/>
                    <a:pt x="3416" y="4342"/>
                  </a:cubicBezTo>
                  <a:cubicBezTo>
                    <a:pt x="3083" y="5143"/>
                    <a:pt x="3645" y="6018"/>
                    <a:pt x="4499" y="6060"/>
                  </a:cubicBezTo>
                  <a:lnTo>
                    <a:pt x="4624" y="6060"/>
                  </a:lnTo>
                  <a:cubicBezTo>
                    <a:pt x="4978" y="6060"/>
                    <a:pt x="5322" y="5914"/>
                    <a:pt x="5572" y="5654"/>
                  </a:cubicBezTo>
                  <a:cubicBezTo>
                    <a:pt x="6113" y="5008"/>
                    <a:pt x="5926" y="4029"/>
                    <a:pt x="5186" y="3623"/>
                  </a:cubicBezTo>
                  <a:cubicBezTo>
                    <a:pt x="4908" y="3488"/>
                    <a:pt x="4617" y="3462"/>
                    <a:pt x="4356" y="3462"/>
                  </a:cubicBezTo>
                  <a:cubicBezTo>
                    <a:pt x="4276" y="3462"/>
                    <a:pt x="4198" y="3464"/>
                    <a:pt x="4124" y="3467"/>
                  </a:cubicBezTo>
                  <a:lnTo>
                    <a:pt x="4124" y="3581"/>
                  </a:lnTo>
                  <a:cubicBezTo>
                    <a:pt x="4020" y="3634"/>
                    <a:pt x="3926" y="3686"/>
                    <a:pt x="3833" y="3758"/>
                  </a:cubicBezTo>
                  <a:cubicBezTo>
                    <a:pt x="4187" y="3352"/>
                    <a:pt x="4509" y="2915"/>
                    <a:pt x="4780" y="2446"/>
                  </a:cubicBezTo>
                  <a:lnTo>
                    <a:pt x="4416" y="2228"/>
                  </a:lnTo>
                  <a:lnTo>
                    <a:pt x="4634" y="2072"/>
                  </a:lnTo>
                  <a:lnTo>
                    <a:pt x="4947" y="2353"/>
                  </a:lnTo>
                  <a:lnTo>
                    <a:pt x="5124" y="2145"/>
                  </a:lnTo>
                  <a:cubicBezTo>
                    <a:pt x="5176" y="2249"/>
                    <a:pt x="5228" y="2363"/>
                    <a:pt x="5280" y="2488"/>
                  </a:cubicBezTo>
                  <a:cubicBezTo>
                    <a:pt x="5384" y="2821"/>
                    <a:pt x="5572" y="3123"/>
                    <a:pt x="5801" y="3373"/>
                  </a:cubicBezTo>
                  <a:cubicBezTo>
                    <a:pt x="6280" y="3842"/>
                    <a:pt x="6925" y="3863"/>
                    <a:pt x="7487" y="3894"/>
                  </a:cubicBezTo>
                  <a:cubicBezTo>
                    <a:pt x="7664" y="3904"/>
                    <a:pt x="7831" y="3915"/>
                    <a:pt x="7987" y="3935"/>
                  </a:cubicBezTo>
                  <a:cubicBezTo>
                    <a:pt x="9112" y="4071"/>
                    <a:pt x="10007" y="4904"/>
                    <a:pt x="10986" y="5893"/>
                  </a:cubicBezTo>
                  <a:cubicBezTo>
                    <a:pt x="11423" y="6341"/>
                    <a:pt x="11798" y="6757"/>
                    <a:pt x="11850" y="7236"/>
                  </a:cubicBezTo>
                  <a:cubicBezTo>
                    <a:pt x="11861" y="7340"/>
                    <a:pt x="11861" y="7444"/>
                    <a:pt x="11861" y="7559"/>
                  </a:cubicBezTo>
                  <a:cubicBezTo>
                    <a:pt x="11861" y="7965"/>
                    <a:pt x="11861" y="8538"/>
                    <a:pt x="12360" y="8840"/>
                  </a:cubicBezTo>
                  <a:cubicBezTo>
                    <a:pt x="12548" y="8944"/>
                    <a:pt x="12777" y="8996"/>
                    <a:pt x="12996" y="9006"/>
                  </a:cubicBezTo>
                  <a:cubicBezTo>
                    <a:pt x="13568" y="9038"/>
                    <a:pt x="14172" y="9079"/>
                    <a:pt x="14787" y="9079"/>
                  </a:cubicBezTo>
                  <a:cubicBezTo>
                    <a:pt x="14849" y="9081"/>
                    <a:pt x="14911" y="9081"/>
                    <a:pt x="14973" y="9081"/>
                  </a:cubicBezTo>
                  <a:cubicBezTo>
                    <a:pt x="15775" y="9081"/>
                    <a:pt x="16575" y="8957"/>
                    <a:pt x="17348" y="8725"/>
                  </a:cubicBezTo>
                  <a:cubicBezTo>
                    <a:pt x="17494" y="8673"/>
                    <a:pt x="17640" y="8621"/>
                    <a:pt x="17785" y="8559"/>
                  </a:cubicBezTo>
                  <a:cubicBezTo>
                    <a:pt x="18175" y="8412"/>
                    <a:pt x="18546" y="8275"/>
                    <a:pt x="18900" y="8275"/>
                  </a:cubicBezTo>
                  <a:cubicBezTo>
                    <a:pt x="18924" y="8275"/>
                    <a:pt x="18948" y="8276"/>
                    <a:pt x="18972" y="8277"/>
                  </a:cubicBezTo>
                  <a:cubicBezTo>
                    <a:pt x="18941" y="8475"/>
                    <a:pt x="18972" y="8673"/>
                    <a:pt x="19066" y="8861"/>
                  </a:cubicBezTo>
                  <a:cubicBezTo>
                    <a:pt x="19190" y="9108"/>
                    <a:pt x="19453" y="9260"/>
                    <a:pt x="19729" y="9260"/>
                  </a:cubicBezTo>
                  <a:cubicBezTo>
                    <a:pt x="19754" y="9260"/>
                    <a:pt x="19780" y="9259"/>
                    <a:pt x="19805" y="9256"/>
                  </a:cubicBezTo>
                  <a:cubicBezTo>
                    <a:pt x="19889" y="9350"/>
                    <a:pt x="19941" y="9475"/>
                    <a:pt x="19961" y="9610"/>
                  </a:cubicBezTo>
                  <a:cubicBezTo>
                    <a:pt x="19982" y="10100"/>
                    <a:pt x="19024" y="10391"/>
                    <a:pt x="18733" y="10474"/>
                  </a:cubicBezTo>
                  <a:lnTo>
                    <a:pt x="17869" y="10693"/>
                  </a:lnTo>
                  <a:cubicBezTo>
                    <a:pt x="17692" y="10735"/>
                    <a:pt x="17525" y="10808"/>
                    <a:pt x="17369" y="10912"/>
                  </a:cubicBezTo>
                  <a:cubicBezTo>
                    <a:pt x="17171" y="11068"/>
                    <a:pt x="17046" y="11297"/>
                    <a:pt x="17025" y="11547"/>
                  </a:cubicBezTo>
                  <a:cubicBezTo>
                    <a:pt x="16994" y="11870"/>
                    <a:pt x="17088" y="12182"/>
                    <a:pt x="17286" y="12432"/>
                  </a:cubicBezTo>
                  <a:cubicBezTo>
                    <a:pt x="17577" y="12786"/>
                    <a:pt x="18025" y="12953"/>
                    <a:pt x="18337" y="13067"/>
                  </a:cubicBezTo>
                  <a:cubicBezTo>
                    <a:pt x="18736" y="13212"/>
                    <a:pt x="19267" y="13403"/>
                    <a:pt x="19820" y="13403"/>
                  </a:cubicBezTo>
                  <a:cubicBezTo>
                    <a:pt x="20060" y="13403"/>
                    <a:pt x="20305" y="13367"/>
                    <a:pt x="20545" y="13275"/>
                  </a:cubicBezTo>
                  <a:cubicBezTo>
                    <a:pt x="20659" y="13223"/>
                    <a:pt x="20784" y="13161"/>
                    <a:pt x="20899" y="13098"/>
                  </a:cubicBezTo>
                  <a:cubicBezTo>
                    <a:pt x="21003" y="13036"/>
                    <a:pt x="21107" y="12984"/>
                    <a:pt x="21221" y="12953"/>
                  </a:cubicBezTo>
                  <a:cubicBezTo>
                    <a:pt x="21242" y="12948"/>
                    <a:pt x="21262" y="12945"/>
                    <a:pt x="21281" y="12945"/>
                  </a:cubicBezTo>
                  <a:cubicBezTo>
                    <a:pt x="21341" y="12945"/>
                    <a:pt x="21393" y="12970"/>
                    <a:pt x="21409" y="13026"/>
                  </a:cubicBezTo>
                  <a:lnTo>
                    <a:pt x="21430" y="13140"/>
                  </a:lnTo>
                  <a:cubicBezTo>
                    <a:pt x="21492" y="13494"/>
                    <a:pt x="21732" y="13806"/>
                    <a:pt x="22054" y="13973"/>
                  </a:cubicBezTo>
                  <a:cubicBezTo>
                    <a:pt x="22304" y="14088"/>
                    <a:pt x="22585" y="14150"/>
                    <a:pt x="22856" y="14150"/>
                  </a:cubicBezTo>
                  <a:cubicBezTo>
                    <a:pt x="23127" y="14150"/>
                    <a:pt x="23398" y="14098"/>
                    <a:pt x="23637" y="13983"/>
                  </a:cubicBezTo>
                  <a:cubicBezTo>
                    <a:pt x="23970" y="13817"/>
                    <a:pt x="24283" y="13609"/>
                    <a:pt x="24574" y="13359"/>
                  </a:cubicBezTo>
                  <a:cubicBezTo>
                    <a:pt x="24793" y="13171"/>
                    <a:pt x="25032" y="13005"/>
                    <a:pt x="25282" y="12869"/>
                  </a:cubicBezTo>
                  <a:cubicBezTo>
                    <a:pt x="25657" y="12671"/>
                    <a:pt x="26115" y="12609"/>
                    <a:pt x="26553" y="12536"/>
                  </a:cubicBezTo>
                  <a:cubicBezTo>
                    <a:pt x="26636" y="12526"/>
                    <a:pt x="26782" y="12505"/>
                    <a:pt x="26923" y="12505"/>
                  </a:cubicBezTo>
                  <a:cubicBezTo>
                    <a:pt x="27065" y="12505"/>
                    <a:pt x="27203" y="12526"/>
                    <a:pt x="27271" y="12599"/>
                  </a:cubicBezTo>
                  <a:cubicBezTo>
                    <a:pt x="27292" y="12630"/>
                    <a:pt x="27313" y="12651"/>
                    <a:pt x="27323" y="12682"/>
                  </a:cubicBezTo>
                  <a:cubicBezTo>
                    <a:pt x="27448" y="12890"/>
                    <a:pt x="27656" y="13036"/>
                    <a:pt x="27896" y="13088"/>
                  </a:cubicBezTo>
                  <a:cubicBezTo>
                    <a:pt x="27924" y="13092"/>
                    <a:pt x="27952" y="13093"/>
                    <a:pt x="27979" y="13093"/>
                  </a:cubicBezTo>
                  <a:cubicBezTo>
                    <a:pt x="28269" y="13093"/>
                    <a:pt x="28477" y="12903"/>
                    <a:pt x="28573" y="12817"/>
                  </a:cubicBezTo>
                  <a:cubicBezTo>
                    <a:pt x="28864" y="12547"/>
                    <a:pt x="29551" y="11901"/>
                    <a:pt x="29395" y="11110"/>
                  </a:cubicBezTo>
                  <a:cubicBezTo>
                    <a:pt x="29260" y="10495"/>
                    <a:pt x="28729" y="10204"/>
                    <a:pt x="28302" y="9954"/>
                  </a:cubicBezTo>
                  <a:cubicBezTo>
                    <a:pt x="28042" y="9818"/>
                    <a:pt x="27792" y="9683"/>
                    <a:pt x="27646" y="9496"/>
                  </a:cubicBezTo>
                  <a:cubicBezTo>
                    <a:pt x="27573" y="9392"/>
                    <a:pt x="27510" y="9277"/>
                    <a:pt x="27458" y="9152"/>
                  </a:cubicBezTo>
                  <a:cubicBezTo>
                    <a:pt x="27396" y="9017"/>
                    <a:pt x="27333" y="8892"/>
                    <a:pt x="27261" y="8777"/>
                  </a:cubicBezTo>
                  <a:cubicBezTo>
                    <a:pt x="26730" y="7944"/>
                    <a:pt x="25709" y="7726"/>
                    <a:pt x="24782" y="7621"/>
                  </a:cubicBezTo>
                  <a:cubicBezTo>
                    <a:pt x="23346" y="7465"/>
                    <a:pt x="21888" y="7392"/>
                    <a:pt x="20440" y="7392"/>
                  </a:cubicBezTo>
                  <a:lnTo>
                    <a:pt x="20357" y="7392"/>
                  </a:lnTo>
                  <a:cubicBezTo>
                    <a:pt x="20326" y="7028"/>
                    <a:pt x="20107" y="6695"/>
                    <a:pt x="19774" y="6528"/>
                  </a:cubicBezTo>
                  <a:cubicBezTo>
                    <a:pt x="19542" y="6409"/>
                    <a:pt x="19302" y="6377"/>
                    <a:pt x="19071" y="6377"/>
                  </a:cubicBezTo>
                  <a:cubicBezTo>
                    <a:pt x="18919" y="6377"/>
                    <a:pt x="18769" y="6391"/>
                    <a:pt x="18629" y="6403"/>
                  </a:cubicBezTo>
                  <a:lnTo>
                    <a:pt x="18462" y="6424"/>
                  </a:lnTo>
                  <a:cubicBezTo>
                    <a:pt x="18416" y="6427"/>
                    <a:pt x="18371" y="6429"/>
                    <a:pt x="18328" y="6429"/>
                  </a:cubicBezTo>
                  <a:cubicBezTo>
                    <a:pt x="18076" y="6429"/>
                    <a:pt x="17898" y="6376"/>
                    <a:pt x="17827" y="6278"/>
                  </a:cubicBezTo>
                  <a:cubicBezTo>
                    <a:pt x="17785" y="6185"/>
                    <a:pt x="17744" y="6101"/>
                    <a:pt x="17733" y="6008"/>
                  </a:cubicBezTo>
                  <a:cubicBezTo>
                    <a:pt x="17712" y="5935"/>
                    <a:pt x="17692" y="5862"/>
                    <a:pt x="17671" y="5789"/>
                  </a:cubicBezTo>
                  <a:cubicBezTo>
                    <a:pt x="17358" y="4821"/>
                    <a:pt x="16411" y="4414"/>
                    <a:pt x="15567" y="4050"/>
                  </a:cubicBezTo>
                  <a:cubicBezTo>
                    <a:pt x="15328" y="3946"/>
                    <a:pt x="15078" y="3842"/>
                    <a:pt x="14849" y="3727"/>
                  </a:cubicBezTo>
                  <a:cubicBezTo>
                    <a:pt x="14318" y="3446"/>
                    <a:pt x="13849" y="3040"/>
                    <a:pt x="13360" y="2613"/>
                  </a:cubicBezTo>
                  <a:cubicBezTo>
                    <a:pt x="13131" y="2415"/>
                    <a:pt x="12902" y="2228"/>
                    <a:pt x="12673" y="2030"/>
                  </a:cubicBezTo>
                  <a:cubicBezTo>
                    <a:pt x="10954" y="682"/>
                    <a:pt x="8751" y="0"/>
                    <a:pt x="6552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5"/>
            <p:cNvSpPr/>
            <p:nvPr/>
          </p:nvSpPr>
          <p:spPr>
            <a:xfrm>
              <a:off x="2364225" y="2599850"/>
              <a:ext cx="147350" cy="86250"/>
            </a:xfrm>
            <a:custGeom>
              <a:avLst/>
              <a:gdLst/>
              <a:ahLst/>
              <a:cxnLst/>
              <a:rect l="l" t="t" r="r" b="b"/>
              <a:pathLst>
                <a:path w="5894" h="3450" extrusionOk="0">
                  <a:moveTo>
                    <a:pt x="2041" y="1"/>
                  </a:moveTo>
                  <a:cubicBezTo>
                    <a:pt x="1761" y="1"/>
                    <a:pt x="1479" y="22"/>
                    <a:pt x="1198" y="65"/>
                  </a:cubicBezTo>
                  <a:cubicBezTo>
                    <a:pt x="469" y="180"/>
                    <a:pt x="230" y="544"/>
                    <a:pt x="146" y="825"/>
                  </a:cubicBezTo>
                  <a:cubicBezTo>
                    <a:pt x="1" y="1377"/>
                    <a:pt x="438" y="1825"/>
                    <a:pt x="604" y="1992"/>
                  </a:cubicBezTo>
                  <a:lnTo>
                    <a:pt x="1417" y="2825"/>
                  </a:lnTo>
                  <a:cubicBezTo>
                    <a:pt x="1625" y="3064"/>
                    <a:pt x="1885" y="3252"/>
                    <a:pt x="2166" y="3377"/>
                  </a:cubicBezTo>
                  <a:cubicBezTo>
                    <a:pt x="2302" y="3429"/>
                    <a:pt x="2437" y="3449"/>
                    <a:pt x="2572" y="3449"/>
                  </a:cubicBezTo>
                  <a:cubicBezTo>
                    <a:pt x="2583" y="3450"/>
                    <a:pt x="2594" y="3450"/>
                    <a:pt x="2605" y="3450"/>
                  </a:cubicBezTo>
                  <a:cubicBezTo>
                    <a:pt x="2895" y="3450"/>
                    <a:pt x="3173" y="3316"/>
                    <a:pt x="3353" y="3075"/>
                  </a:cubicBezTo>
                  <a:cubicBezTo>
                    <a:pt x="3405" y="3002"/>
                    <a:pt x="3447" y="2918"/>
                    <a:pt x="3478" y="2835"/>
                  </a:cubicBezTo>
                  <a:lnTo>
                    <a:pt x="3489" y="2814"/>
                  </a:lnTo>
                  <a:cubicBezTo>
                    <a:pt x="3541" y="2835"/>
                    <a:pt x="3614" y="2877"/>
                    <a:pt x="3655" y="2898"/>
                  </a:cubicBezTo>
                  <a:lnTo>
                    <a:pt x="3759" y="2960"/>
                  </a:lnTo>
                  <a:cubicBezTo>
                    <a:pt x="4000" y="3080"/>
                    <a:pt x="4260" y="3139"/>
                    <a:pt x="4519" y="3139"/>
                  </a:cubicBezTo>
                  <a:cubicBezTo>
                    <a:pt x="4909" y="3139"/>
                    <a:pt x="5295" y="3005"/>
                    <a:pt x="5602" y="2741"/>
                  </a:cubicBezTo>
                  <a:lnTo>
                    <a:pt x="5498" y="2627"/>
                  </a:lnTo>
                  <a:cubicBezTo>
                    <a:pt x="5530" y="2606"/>
                    <a:pt x="5561" y="2585"/>
                    <a:pt x="5592" y="2564"/>
                  </a:cubicBezTo>
                  <a:cubicBezTo>
                    <a:pt x="5769" y="2450"/>
                    <a:pt x="5884" y="2252"/>
                    <a:pt x="5884" y="2033"/>
                  </a:cubicBezTo>
                  <a:cubicBezTo>
                    <a:pt x="5894" y="1658"/>
                    <a:pt x="5634" y="1325"/>
                    <a:pt x="5405" y="1148"/>
                  </a:cubicBezTo>
                  <a:cubicBezTo>
                    <a:pt x="4433" y="396"/>
                    <a:pt x="3249" y="1"/>
                    <a:pt x="204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5"/>
            <p:cNvSpPr/>
            <p:nvPr/>
          </p:nvSpPr>
          <p:spPr>
            <a:xfrm>
              <a:off x="2866100" y="2607250"/>
              <a:ext cx="116125" cy="70525"/>
            </a:xfrm>
            <a:custGeom>
              <a:avLst/>
              <a:gdLst/>
              <a:ahLst/>
              <a:cxnLst/>
              <a:rect l="l" t="t" r="r" b="b"/>
              <a:pathLst>
                <a:path w="4645" h="2821" extrusionOk="0">
                  <a:moveTo>
                    <a:pt x="2952" y="0"/>
                  </a:moveTo>
                  <a:cubicBezTo>
                    <a:pt x="2837" y="0"/>
                    <a:pt x="2714" y="6"/>
                    <a:pt x="2583" y="19"/>
                  </a:cubicBezTo>
                  <a:cubicBezTo>
                    <a:pt x="2166" y="61"/>
                    <a:pt x="1760" y="123"/>
                    <a:pt x="1365" y="207"/>
                  </a:cubicBezTo>
                  <a:cubicBezTo>
                    <a:pt x="1052" y="259"/>
                    <a:pt x="750" y="384"/>
                    <a:pt x="500" y="561"/>
                  </a:cubicBezTo>
                  <a:cubicBezTo>
                    <a:pt x="146" y="821"/>
                    <a:pt x="1" y="1279"/>
                    <a:pt x="136" y="1696"/>
                  </a:cubicBezTo>
                  <a:lnTo>
                    <a:pt x="230" y="1966"/>
                  </a:lnTo>
                  <a:lnTo>
                    <a:pt x="1375" y="1987"/>
                  </a:lnTo>
                  <a:lnTo>
                    <a:pt x="1375" y="1998"/>
                  </a:lnTo>
                  <a:cubicBezTo>
                    <a:pt x="1397" y="1996"/>
                    <a:pt x="1418" y="1996"/>
                    <a:pt x="1440" y="1996"/>
                  </a:cubicBezTo>
                  <a:cubicBezTo>
                    <a:pt x="1801" y="1996"/>
                    <a:pt x="2139" y="2160"/>
                    <a:pt x="2375" y="2435"/>
                  </a:cubicBezTo>
                  <a:cubicBezTo>
                    <a:pt x="2500" y="2612"/>
                    <a:pt x="2687" y="2737"/>
                    <a:pt x="2895" y="2799"/>
                  </a:cubicBezTo>
                  <a:cubicBezTo>
                    <a:pt x="2947" y="2820"/>
                    <a:pt x="3010" y="2820"/>
                    <a:pt x="3072" y="2820"/>
                  </a:cubicBezTo>
                  <a:cubicBezTo>
                    <a:pt x="3187" y="2820"/>
                    <a:pt x="3312" y="2799"/>
                    <a:pt x="3426" y="2758"/>
                  </a:cubicBezTo>
                  <a:cubicBezTo>
                    <a:pt x="3916" y="2581"/>
                    <a:pt x="4311" y="2206"/>
                    <a:pt x="4509" y="1727"/>
                  </a:cubicBezTo>
                  <a:cubicBezTo>
                    <a:pt x="4645" y="1394"/>
                    <a:pt x="4624" y="1019"/>
                    <a:pt x="4457" y="707"/>
                  </a:cubicBezTo>
                  <a:cubicBezTo>
                    <a:pt x="4272" y="374"/>
                    <a:pt x="3858" y="0"/>
                    <a:pt x="2952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5"/>
            <p:cNvSpPr/>
            <p:nvPr/>
          </p:nvSpPr>
          <p:spPr>
            <a:xfrm>
              <a:off x="6079375" y="1245300"/>
              <a:ext cx="100175" cy="232425"/>
            </a:xfrm>
            <a:custGeom>
              <a:avLst/>
              <a:gdLst/>
              <a:ahLst/>
              <a:cxnLst/>
              <a:rect l="l" t="t" r="r" b="b"/>
              <a:pathLst>
                <a:path w="4007" h="9297" extrusionOk="0">
                  <a:moveTo>
                    <a:pt x="2256" y="1"/>
                  </a:moveTo>
                  <a:cubicBezTo>
                    <a:pt x="1901" y="1"/>
                    <a:pt x="1688" y="750"/>
                    <a:pt x="1229" y="884"/>
                  </a:cubicBezTo>
                  <a:cubicBezTo>
                    <a:pt x="469" y="1123"/>
                    <a:pt x="604" y="2050"/>
                    <a:pt x="802" y="2612"/>
                  </a:cubicBezTo>
                  <a:cubicBezTo>
                    <a:pt x="1104" y="3424"/>
                    <a:pt x="1458" y="3955"/>
                    <a:pt x="896" y="4840"/>
                  </a:cubicBezTo>
                  <a:cubicBezTo>
                    <a:pt x="729" y="5101"/>
                    <a:pt x="469" y="5007"/>
                    <a:pt x="323" y="5382"/>
                  </a:cubicBezTo>
                  <a:cubicBezTo>
                    <a:pt x="0" y="6246"/>
                    <a:pt x="1177" y="7902"/>
                    <a:pt x="1635" y="8506"/>
                  </a:cubicBezTo>
                  <a:cubicBezTo>
                    <a:pt x="2050" y="9049"/>
                    <a:pt x="2513" y="9297"/>
                    <a:pt x="2910" y="9297"/>
                  </a:cubicBezTo>
                  <a:cubicBezTo>
                    <a:pt x="3541" y="9297"/>
                    <a:pt x="4006" y="8674"/>
                    <a:pt x="3853" y="7621"/>
                  </a:cubicBezTo>
                  <a:cubicBezTo>
                    <a:pt x="3697" y="6517"/>
                    <a:pt x="3364" y="5486"/>
                    <a:pt x="3322" y="4341"/>
                  </a:cubicBezTo>
                  <a:cubicBezTo>
                    <a:pt x="3291" y="3466"/>
                    <a:pt x="3468" y="2602"/>
                    <a:pt x="3426" y="1748"/>
                  </a:cubicBezTo>
                  <a:cubicBezTo>
                    <a:pt x="3395" y="925"/>
                    <a:pt x="3145" y="321"/>
                    <a:pt x="2354" y="19"/>
                  </a:cubicBezTo>
                  <a:cubicBezTo>
                    <a:pt x="2320" y="7"/>
                    <a:pt x="2287" y="1"/>
                    <a:pt x="2256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5"/>
            <p:cNvSpPr/>
            <p:nvPr/>
          </p:nvSpPr>
          <p:spPr>
            <a:xfrm>
              <a:off x="6254400" y="1492700"/>
              <a:ext cx="200100" cy="97250"/>
            </a:xfrm>
            <a:custGeom>
              <a:avLst/>
              <a:gdLst/>
              <a:ahLst/>
              <a:cxnLst/>
              <a:rect l="l" t="t" r="r" b="b"/>
              <a:pathLst>
                <a:path w="8004" h="3890" extrusionOk="0">
                  <a:moveTo>
                    <a:pt x="6508" y="0"/>
                  </a:moveTo>
                  <a:cubicBezTo>
                    <a:pt x="6171" y="0"/>
                    <a:pt x="5839" y="186"/>
                    <a:pt x="5421" y="421"/>
                  </a:cubicBezTo>
                  <a:cubicBezTo>
                    <a:pt x="5095" y="602"/>
                    <a:pt x="4751" y="657"/>
                    <a:pt x="4401" y="657"/>
                  </a:cubicBezTo>
                  <a:cubicBezTo>
                    <a:pt x="3865" y="657"/>
                    <a:pt x="3314" y="529"/>
                    <a:pt x="2790" y="529"/>
                  </a:cubicBezTo>
                  <a:cubicBezTo>
                    <a:pt x="2353" y="529"/>
                    <a:pt x="1935" y="618"/>
                    <a:pt x="1558" y="942"/>
                  </a:cubicBezTo>
                  <a:cubicBezTo>
                    <a:pt x="1" y="2271"/>
                    <a:pt x="2281" y="3857"/>
                    <a:pt x="3816" y="3857"/>
                  </a:cubicBezTo>
                  <a:cubicBezTo>
                    <a:pt x="4025" y="3857"/>
                    <a:pt x="4220" y="3828"/>
                    <a:pt x="4391" y="3764"/>
                  </a:cubicBezTo>
                  <a:cubicBezTo>
                    <a:pt x="4422" y="3743"/>
                    <a:pt x="4443" y="3733"/>
                    <a:pt x="4463" y="3712"/>
                  </a:cubicBezTo>
                  <a:cubicBezTo>
                    <a:pt x="4749" y="3831"/>
                    <a:pt x="5050" y="3889"/>
                    <a:pt x="5351" y="3889"/>
                  </a:cubicBezTo>
                  <a:cubicBezTo>
                    <a:pt x="5840" y="3889"/>
                    <a:pt x="6327" y="3734"/>
                    <a:pt x="6733" y="3431"/>
                  </a:cubicBezTo>
                  <a:cubicBezTo>
                    <a:pt x="7639" y="2775"/>
                    <a:pt x="8004" y="1598"/>
                    <a:pt x="7493" y="598"/>
                  </a:cubicBezTo>
                  <a:cubicBezTo>
                    <a:pt x="7483" y="578"/>
                    <a:pt x="7473" y="557"/>
                    <a:pt x="7462" y="546"/>
                  </a:cubicBezTo>
                  <a:cubicBezTo>
                    <a:pt x="7462" y="536"/>
                    <a:pt x="7462" y="525"/>
                    <a:pt x="7452" y="515"/>
                  </a:cubicBezTo>
                  <a:cubicBezTo>
                    <a:pt x="7452" y="505"/>
                    <a:pt x="7431" y="494"/>
                    <a:pt x="7421" y="484"/>
                  </a:cubicBezTo>
                  <a:cubicBezTo>
                    <a:pt x="7410" y="463"/>
                    <a:pt x="7410" y="453"/>
                    <a:pt x="7389" y="442"/>
                  </a:cubicBezTo>
                  <a:cubicBezTo>
                    <a:pt x="7379" y="421"/>
                    <a:pt x="7379" y="421"/>
                    <a:pt x="7368" y="411"/>
                  </a:cubicBezTo>
                  <a:cubicBezTo>
                    <a:pt x="7358" y="401"/>
                    <a:pt x="7348" y="390"/>
                    <a:pt x="7337" y="390"/>
                  </a:cubicBezTo>
                  <a:cubicBezTo>
                    <a:pt x="7030" y="110"/>
                    <a:pt x="6767" y="0"/>
                    <a:pt x="6508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5"/>
            <p:cNvSpPr/>
            <p:nvPr/>
          </p:nvSpPr>
          <p:spPr>
            <a:xfrm>
              <a:off x="4941300" y="258250"/>
              <a:ext cx="365500" cy="125900"/>
            </a:xfrm>
            <a:custGeom>
              <a:avLst/>
              <a:gdLst/>
              <a:ahLst/>
              <a:cxnLst/>
              <a:rect l="l" t="t" r="r" b="b"/>
              <a:pathLst>
                <a:path w="14620" h="5036" extrusionOk="0">
                  <a:moveTo>
                    <a:pt x="4324" y="0"/>
                  </a:moveTo>
                  <a:cubicBezTo>
                    <a:pt x="4046" y="0"/>
                    <a:pt x="3753" y="31"/>
                    <a:pt x="3436" y="101"/>
                  </a:cubicBezTo>
                  <a:cubicBezTo>
                    <a:pt x="1875" y="444"/>
                    <a:pt x="760" y="1527"/>
                    <a:pt x="115" y="2954"/>
                  </a:cubicBezTo>
                  <a:cubicBezTo>
                    <a:pt x="0" y="3152"/>
                    <a:pt x="146" y="3412"/>
                    <a:pt x="386" y="3422"/>
                  </a:cubicBezTo>
                  <a:cubicBezTo>
                    <a:pt x="609" y="3422"/>
                    <a:pt x="819" y="3418"/>
                    <a:pt x="1018" y="3418"/>
                  </a:cubicBezTo>
                  <a:cubicBezTo>
                    <a:pt x="1751" y="3418"/>
                    <a:pt x="2322" y="3482"/>
                    <a:pt x="2822" y="4089"/>
                  </a:cubicBezTo>
                  <a:cubicBezTo>
                    <a:pt x="3041" y="4360"/>
                    <a:pt x="2780" y="4401"/>
                    <a:pt x="3155" y="4745"/>
                  </a:cubicBezTo>
                  <a:cubicBezTo>
                    <a:pt x="3406" y="4965"/>
                    <a:pt x="3716" y="5036"/>
                    <a:pt x="4053" y="5036"/>
                  </a:cubicBezTo>
                  <a:cubicBezTo>
                    <a:pt x="4647" y="5036"/>
                    <a:pt x="5324" y="4818"/>
                    <a:pt x="5899" y="4818"/>
                  </a:cubicBezTo>
                  <a:cubicBezTo>
                    <a:pt x="5908" y="4818"/>
                    <a:pt x="5916" y="4818"/>
                    <a:pt x="5925" y="4818"/>
                  </a:cubicBezTo>
                  <a:cubicBezTo>
                    <a:pt x="6258" y="4944"/>
                    <a:pt x="6539" y="4997"/>
                    <a:pt x="6790" y="4997"/>
                  </a:cubicBezTo>
                  <a:cubicBezTo>
                    <a:pt x="7537" y="4997"/>
                    <a:pt x="8023" y="4522"/>
                    <a:pt x="8840" y="4047"/>
                  </a:cubicBezTo>
                  <a:cubicBezTo>
                    <a:pt x="9356" y="3743"/>
                    <a:pt x="9858" y="3695"/>
                    <a:pt x="10375" y="3695"/>
                  </a:cubicBezTo>
                  <a:cubicBezTo>
                    <a:pt x="10610" y="3695"/>
                    <a:pt x="10847" y="3705"/>
                    <a:pt x="11091" y="3705"/>
                  </a:cubicBezTo>
                  <a:cubicBezTo>
                    <a:pt x="11264" y="3705"/>
                    <a:pt x="11440" y="3700"/>
                    <a:pt x="11621" y="3683"/>
                  </a:cubicBezTo>
                  <a:cubicBezTo>
                    <a:pt x="12620" y="3599"/>
                    <a:pt x="13526" y="3297"/>
                    <a:pt x="14432" y="2902"/>
                  </a:cubicBezTo>
                  <a:cubicBezTo>
                    <a:pt x="14546" y="2839"/>
                    <a:pt x="14619" y="2714"/>
                    <a:pt x="14619" y="2579"/>
                  </a:cubicBezTo>
                  <a:cubicBezTo>
                    <a:pt x="14494" y="1475"/>
                    <a:pt x="13880" y="663"/>
                    <a:pt x="12766" y="351"/>
                  </a:cubicBezTo>
                  <a:cubicBezTo>
                    <a:pt x="12509" y="277"/>
                    <a:pt x="12256" y="246"/>
                    <a:pt x="12006" y="246"/>
                  </a:cubicBezTo>
                  <a:cubicBezTo>
                    <a:pt x="10688" y="246"/>
                    <a:pt x="9448" y="1106"/>
                    <a:pt x="8205" y="1106"/>
                  </a:cubicBezTo>
                  <a:cubicBezTo>
                    <a:pt x="7883" y="1106"/>
                    <a:pt x="7561" y="1048"/>
                    <a:pt x="7237" y="903"/>
                  </a:cubicBezTo>
                  <a:cubicBezTo>
                    <a:pt x="6208" y="442"/>
                    <a:pt x="5374" y="0"/>
                    <a:pt x="4324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5"/>
            <p:cNvSpPr/>
            <p:nvPr/>
          </p:nvSpPr>
          <p:spPr>
            <a:xfrm>
              <a:off x="5397100" y="668725"/>
              <a:ext cx="208525" cy="196225"/>
            </a:xfrm>
            <a:custGeom>
              <a:avLst/>
              <a:gdLst/>
              <a:ahLst/>
              <a:cxnLst/>
              <a:rect l="l" t="t" r="r" b="b"/>
              <a:pathLst>
                <a:path w="8341" h="7849" extrusionOk="0">
                  <a:moveTo>
                    <a:pt x="6681" y="1"/>
                  </a:moveTo>
                  <a:cubicBezTo>
                    <a:pt x="6569" y="1"/>
                    <a:pt x="6455" y="7"/>
                    <a:pt x="6342" y="19"/>
                  </a:cubicBezTo>
                  <a:cubicBezTo>
                    <a:pt x="5561" y="113"/>
                    <a:pt x="4780" y="373"/>
                    <a:pt x="4009" y="560"/>
                  </a:cubicBezTo>
                  <a:cubicBezTo>
                    <a:pt x="3437" y="706"/>
                    <a:pt x="2676" y="779"/>
                    <a:pt x="2218" y="1206"/>
                  </a:cubicBezTo>
                  <a:cubicBezTo>
                    <a:pt x="1948" y="1435"/>
                    <a:pt x="1812" y="1789"/>
                    <a:pt x="1875" y="2143"/>
                  </a:cubicBezTo>
                  <a:cubicBezTo>
                    <a:pt x="1895" y="2320"/>
                    <a:pt x="2104" y="2445"/>
                    <a:pt x="2156" y="2601"/>
                  </a:cubicBezTo>
                  <a:cubicBezTo>
                    <a:pt x="2427" y="3465"/>
                    <a:pt x="1916" y="3663"/>
                    <a:pt x="1302" y="4194"/>
                  </a:cubicBezTo>
                  <a:cubicBezTo>
                    <a:pt x="563" y="4830"/>
                    <a:pt x="0" y="5506"/>
                    <a:pt x="500" y="6506"/>
                  </a:cubicBezTo>
                  <a:cubicBezTo>
                    <a:pt x="973" y="7460"/>
                    <a:pt x="1806" y="7848"/>
                    <a:pt x="2694" y="7848"/>
                  </a:cubicBezTo>
                  <a:cubicBezTo>
                    <a:pt x="3744" y="7848"/>
                    <a:pt x="4872" y="7306"/>
                    <a:pt x="5571" y="6516"/>
                  </a:cubicBezTo>
                  <a:cubicBezTo>
                    <a:pt x="5595" y="6517"/>
                    <a:pt x="5618" y="6518"/>
                    <a:pt x="5641" y="6518"/>
                  </a:cubicBezTo>
                  <a:cubicBezTo>
                    <a:pt x="6268" y="6518"/>
                    <a:pt x="6810" y="6117"/>
                    <a:pt x="7081" y="5465"/>
                  </a:cubicBezTo>
                  <a:cubicBezTo>
                    <a:pt x="7424" y="4642"/>
                    <a:pt x="7341" y="3736"/>
                    <a:pt x="7726" y="2914"/>
                  </a:cubicBezTo>
                  <a:cubicBezTo>
                    <a:pt x="7976" y="2403"/>
                    <a:pt x="8341" y="1966"/>
                    <a:pt x="8330" y="1362"/>
                  </a:cubicBezTo>
                  <a:cubicBezTo>
                    <a:pt x="8312" y="368"/>
                    <a:pt x="7537" y="1"/>
                    <a:pt x="668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5"/>
            <p:cNvSpPr/>
            <p:nvPr/>
          </p:nvSpPr>
          <p:spPr>
            <a:xfrm>
              <a:off x="5553800" y="508100"/>
              <a:ext cx="301725" cy="457675"/>
            </a:xfrm>
            <a:custGeom>
              <a:avLst/>
              <a:gdLst/>
              <a:ahLst/>
              <a:cxnLst/>
              <a:rect l="l" t="t" r="r" b="b"/>
              <a:pathLst>
                <a:path w="12069" h="18307" extrusionOk="0">
                  <a:moveTo>
                    <a:pt x="3626" y="0"/>
                  </a:moveTo>
                  <a:cubicBezTo>
                    <a:pt x="3354" y="0"/>
                    <a:pt x="3060" y="49"/>
                    <a:pt x="2750" y="155"/>
                  </a:cubicBezTo>
                  <a:cubicBezTo>
                    <a:pt x="1156" y="707"/>
                    <a:pt x="1" y="3476"/>
                    <a:pt x="938" y="4955"/>
                  </a:cubicBezTo>
                  <a:cubicBezTo>
                    <a:pt x="1229" y="5424"/>
                    <a:pt x="1833" y="5267"/>
                    <a:pt x="2062" y="6017"/>
                  </a:cubicBezTo>
                  <a:cubicBezTo>
                    <a:pt x="2229" y="6527"/>
                    <a:pt x="2000" y="7027"/>
                    <a:pt x="2260" y="7558"/>
                  </a:cubicBezTo>
                  <a:cubicBezTo>
                    <a:pt x="2489" y="8006"/>
                    <a:pt x="3281" y="8370"/>
                    <a:pt x="3426" y="8776"/>
                  </a:cubicBezTo>
                  <a:cubicBezTo>
                    <a:pt x="3353" y="9401"/>
                    <a:pt x="3291" y="10026"/>
                    <a:pt x="3218" y="10651"/>
                  </a:cubicBezTo>
                  <a:lnTo>
                    <a:pt x="2760" y="10817"/>
                  </a:lnTo>
                  <a:cubicBezTo>
                    <a:pt x="2656" y="10942"/>
                    <a:pt x="2385" y="10973"/>
                    <a:pt x="2250" y="11067"/>
                  </a:cubicBezTo>
                  <a:cubicBezTo>
                    <a:pt x="917" y="12035"/>
                    <a:pt x="1167" y="13691"/>
                    <a:pt x="2281" y="14357"/>
                  </a:cubicBezTo>
                  <a:cubicBezTo>
                    <a:pt x="1240" y="14993"/>
                    <a:pt x="63" y="15690"/>
                    <a:pt x="240" y="16992"/>
                  </a:cubicBezTo>
                  <a:cubicBezTo>
                    <a:pt x="350" y="17749"/>
                    <a:pt x="931" y="18307"/>
                    <a:pt x="1655" y="18307"/>
                  </a:cubicBezTo>
                  <a:cubicBezTo>
                    <a:pt x="1757" y="18307"/>
                    <a:pt x="1862" y="18296"/>
                    <a:pt x="1969" y="18272"/>
                  </a:cubicBezTo>
                  <a:cubicBezTo>
                    <a:pt x="2958" y="18054"/>
                    <a:pt x="3510" y="16846"/>
                    <a:pt x="4218" y="16242"/>
                  </a:cubicBezTo>
                  <a:cubicBezTo>
                    <a:pt x="5123" y="15473"/>
                    <a:pt x="5890" y="15352"/>
                    <a:pt x="6684" y="15352"/>
                  </a:cubicBezTo>
                  <a:cubicBezTo>
                    <a:pt x="7047" y="15352"/>
                    <a:pt x="7416" y="15377"/>
                    <a:pt x="7807" y="15377"/>
                  </a:cubicBezTo>
                  <a:cubicBezTo>
                    <a:pt x="8133" y="15377"/>
                    <a:pt x="8475" y="15359"/>
                    <a:pt x="8841" y="15295"/>
                  </a:cubicBezTo>
                  <a:cubicBezTo>
                    <a:pt x="9903" y="15107"/>
                    <a:pt x="11860" y="14441"/>
                    <a:pt x="11965" y="13077"/>
                  </a:cubicBezTo>
                  <a:cubicBezTo>
                    <a:pt x="12069" y="11723"/>
                    <a:pt x="10934" y="12171"/>
                    <a:pt x="10257" y="11681"/>
                  </a:cubicBezTo>
                  <a:cubicBezTo>
                    <a:pt x="9320" y="11005"/>
                    <a:pt x="10174" y="10276"/>
                    <a:pt x="10163" y="9495"/>
                  </a:cubicBezTo>
                  <a:cubicBezTo>
                    <a:pt x="10153" y="8860"/>
                    <a:pt x="9809" y="8381"/>
                    <a:pt x="9309" y="8016"/>
                  </a:cubicBezTo>
                  <a:cubicBezTo>
                    <a:pt x="8747" y="7589"/>
                    <a:pt x="7925" y="7735"/>
                    <a:pt x="7404" y="7381"/>
                  </a:cubicBezTo>
                  <a:cubicBezTo>
                    <a:pt x="5030" y="5778"/>
                    <a:pt x="6925" y="5757"/>
                    <a:pt x="7144" y="4601"/>
                  </a:cubicBezTo>
                  <a:cubicBezTo>
                    <a:pt x="7321" y="3612"/>
                    <a:pt x="6561" y="3247"/>
                    <a:pt x="5769" y="3143"/>
                  </a:cubicBezTo>
                  <a:cubicBezTo>
                    <a:pt x="6089" y="1617"/>
                    <a:pt x="5198" y="0"/>
                    <a:pt x="3626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5"/>
            <p:cNvSpPr/>
            <p:nvPr/>
          </p:nvSpPr>
          <p:spPr>
            <a:xfrm>
              <a:off x="6228275" y="3763750"/>
              <a:ext cx="2100" cy="1600"/>
            </a:xfrm>
            <a:custGeom>
              <a:avLst/>
              <a:gdLst/>
              <a:ahLst/>
              <a:cxnLst/>
              <a:rect l="l" t="t" r="r" b="b"/>
              <a:pathLst>
                <a:path w="84" h="64" extrusionOk="0">
                  <a:moveTo>
                    <a:pt x="42" y="1"/>
                  </a:moveTo>
                  <a:cubicBezTo>
                    <a:pt x="0" y="1"/>
                    <a:pt x="0" y="63"/>
                    <a:pt x="42" y="63"/>
                  </a:cubicBezTo>
                  <a:cubicBezTo>
                    <a:pt x="84" y="63"/>
                    <a:pt x="84" y="1"/>
                    <a:pt x="42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5"/>
            <p:cNvSpPr/>
            <p:nvPr/>
          </p:nvSpPr>
          <p:spPr>
            <a:xfrm>
              <a:off x="5024325" y="1530900"/>
              <a:ext cx="1760500" cy="1977250"/>
            </a:xfrm>
            <a:custGeom>
              <a:avLst/>
              <a:gdLst/>
              <a:ahLst/>
              <a:cxnLst/>
              <a:rect l="l" t="t" r="r" b="b"/>
              <a:pathLst>
                <a:path w="70420" h="79090" extrusionOk="0">
                  <a:moveTo>
                    <a:pt x="42999" y="0"/>
                  </a:moveTo>
                  <a:cubicBezTo>
                    <a:pt x="41739" y="0"/>
                    <a:pt x="40479" y="181"/>
                    <a:pt x="39235" y="570"/>
                  </a:cubicBezTo>
                  <a:cubicBezTo>
                    <a:pt x="36632" y="1372"/>
                    <a:pt x="34310" y="2861"/>
                    <a:pt x="31811" y="3902"/>
                  </a:cubicBezTo>
                  <a:cubicBezTo>
                    <a:pt x="30351" y="4516"/>
                    <a:pt x="28842" y="4955"/>
                    <a:pt x="27256" y="4955"/>
                  </a:cubicBezTo>
                  <a:cubicBezTo>
                    <a:pt x="27202" y="4955"/>
                    <a:pt x="27148" y="4954"/>
                    <a:pt x="27094" y="4953"/>
                  </a:cubicBezTo>
                  <a:cubicBezTo>
                    <a:pt x="25479" y="4925"/>
                    <a:pt x="23899" y="4390"/>
                    <a:pt x="22290" y="4390"/>
                  </a:cubicBezTo>
                  <a:cubicBezTo>
                    <a:pt x="22156" y="4390"/>
                    <a:pt x="22022" y="4394"/>
                    <a:pt x="21888" y="4402"/>
                  </a:cubicBezTo>
                  <a:cubicBezTo>
                    <a:pt x="20326" y="4495"/>
                    <a:pt x="18691" y="5151"/>
                    <a:pt x="17993" y="6630"/>
                  </a:cubicBezTo>
                  <a:cubicBezTo>
                    <a:pt x="17681" y="7286"/>
                    <a:pt x="17660" y="7973"/>
                    <a:pt x="17504" y="8671"/>
                  </a:cubicBezTo>
                  <a:cubicBezTo>
                    <a:pt x="17233" y="9899"/>
                    <a:pt x="16661" y="10534"/>
                    <a:pt x="15682" y="11336"/>
                  </a:cubicBezTo>
                  <a:cubicBezTo>
                    <a:pt x="14932" y="11951"/>
                    <a:pt x="14151" y="12440"/>
                    <a:pt x="13808" y="13398"/>
                  </a:cubicBezTo>
                  <a:cubicBezTo>
                    <a:pt x="13589" y="14002"/>
                    <a:pt x="13568" y="14658"/>
                    <a:pt x="13912" y="15220"/>
                  </a:cubicBezTo>
                  <a:cubicBezTo>
                    <a:pt x="14037" y="15407"/>
                    <a:pt x="14203" y="15584"/>
                    <a:pt x="14380" y="15730"/>
                  </a:cubicBezTo>
                  <a:cubicBezTo>
                    <a:pt x="14557" y="15897"/>
                    <a:pt x="14818" y="15970"/>
                    <a:pt x="14995" y="16126"/>
                  </a:cubicBezTo>
                  <a:cubicBezTo>
                    <a:pt x="16484" y="17511"/>
                    <a:pt x="15859" y="18989"/>
                    <a:pt x="14568" y="19708"/>
                  </a:cubicBezTo>
                  <a:cubicBezTo>
                    <a:pt x="12277" y="20989"/>
                    <a:pt x="9851" y="21499"/>
                    <a:pt x="7758" y="23196"/>
                  </a:cubicBezTo>
                  <a:cubicBezTo>
                    <a:pt x="5665" y="24904"/>
                    <a:pt x="4634" y="26965"/>
                    <a:pt x="4083" y="29579"/>
                  </a:cubicBezTo>
                  <a:cubicBezTo>
                    <a:pt x="3510" y="32328"/>
                    <a:pt x="1323" y="34535"/>
                    <a:pt x="1053" y="37315"/>
                  </a:cubicBezTo>
                  <a:cubicBezTo>
                    <a:pt x="803" y="39981"/>
                    <a:pt x="3499" y="41074"/>
                    <a:pt x="3166" y="43656"/>
                  </a:cubicBezTo>
                  <a:cubicBezTo>
                    <a:pt x="2719" y="47040"/>
                    <a:pt x="865" y="50216"/>
                    <a:pt x="376" y="53600"/>
                  </a:cubicBezTo>
                  <a:cubicBezTo>
                    <a:pt x="1" y="56255"/>
                    <a:pt x="1969" y="58754"/>
                    <a:pt x="3229" y="60941"/>
                  </a:cubicBezTo>
                  <a:cubicBezTo>
                    <a:pt x="6477" y="66585"/>
                    <a:pt x="10049" y="72395"/>
                    <a:pt x="14318" y="77341"/>
                  </a:cubicBezTo>
                  <a:cubicBezTo>
                    <a:pt x="15042" y="78186"/>
                    <a:pt x="15836" y="78627"/>
                    <a:pt x="16734" y="78627"/>
                  </a:cubicBezTo>
                  <a:cubicBezTo>
                    <a:pt x="17219" y="78627"/>
                    <a:pt x="17734" y="78499"/>
                    <a:pt x="18285" y="78236"/>
                  </a:cubicBezTo>
                  <a:cubicBezTo>
                    <a:pt x="19274" y="77767"/>
                    <a:pt x="20097" y="77018"/>
                    <a:pt x="21065" y="76518"/>
                  </a:cubicBezTo>
                  <a:cubicBezTo>
                    <a:pt x="21616" y="76234"/>
                    <a:pt x="22114" y="76131"/>
                    <a:pt x="22593" y="76131"/>
                  </a:cubicBezTo>
                  <a:cubicBezTo>
                    <a:pt x="23627" y="76131"/>
                    <a:pt x="24570" y="76611"/>
                    <a:pt x="25751" y="76789"/>
                  </a:cubicBezTo>
                  <a:cubicBezTo>
                    <a:pt x="26023" y="76830"/>
                    <a:pt x="26289" y="76850"/>
                    <a:pt x="26550" y="76850"/>
                  </a:cubicBezTo>
                  <a:cubicBezTo>
                    <a:pt x="29421" y="76850"/>
                    <a:pt x="31652" y="74508"/>
                    <a:pt x="34372" y="73821"/>
                  </a:cubicBezTo>
                  <a:cubicBezTo>
                    <a:pt x="34806" y="73711"/>
                    <a:pt x="35205" y="73660"/>
                    <a:pt x="35573" y="73660"/>
                  </a:cubicBezTo>
                  <a:cubicBezTo>
                    <a:pt x="37366" y="73660"/>
                    <a:pt x="38436" y="74887"/>
                    <a:pt x="39412" y="76580"/>
                  </a:cubicBezTo>
                  <a:cubicBezTo>
                    <a:pt x="39932" y="77466"/>
                    <a:pt x="40588" y="78413"/>
                    <a:pt x="41619" y="78757"/>
                  </a:cubicBezTo>
                  <a:cubicBezTo>
                    <a:pt x="41873" y="78841"/>
                    <a:pt x="42085" y="78876"/>
                    <a:pt x="42270" y="78876"/>
                  </a:cubicBezTo>
                  <a:cubicBezTo>
                    <a:pt x="42950" y="78876"/>
                    <a:pt x="43279" y="78410"/>
                    <a:pt x="44097" y="78246"/>
                  </a:cubicBezTo>
                  <a:cubicBezTo>
                    <a:pt x="44278" y="78211"/>
                    <a:pt x="44451" y="78194"/>
                    <a:pt x="44615" y="78194"/>
                  </a:cubicBezTo>
                  <a:cubicBezTo>
                    <a:pt x="45361" y="78194"/>
                    <a:pt x="45943" y="78544"/>
                    <a:pt x="46378" y="79090"/>
                  </a:cubicBezTo>
                  <a:cubicBezTo>
                    <a:pt x="60518" y="59275"/>
                    <a:pt x="70420" y="36586"/>
                    <a:pt x="70056" y="12044"/>
                  </a:cubicBezTo>
                  <a:cubicBezTo>
                    <a:pt x="70045" y="11472"/>
                    <a:pt x="70024" y="10909"/>
                    <a:pt x="70003" y="10347"/>
                  </a:cubicBezTo>
                  <a:cubicBezTo>
                    <a:pt x="69778" y="10331"/>
                    <a:pt x="69550" y="10323"/>
                    <a:pt x="69321" y="10323"/>
                  </a:cubicBezTo>
                  <a:cubicBezTo>
                    <a:pt x="67753" y="10323"/>
                    <a:pt x="66126" y="10682"/>
                    <a:pt x="64745" y="11190"/>
                  </a:cubicBezTo>
                  <a:cubicBezTo>
                    <a:pt x="62507" y="12023"/>
                    <a:pt x="62402" y="13606"/>
                    <a:pt x="63412" y="15376"/>
                  </a:cubicBezTo>
                  <a:cubicBezTo>
                    <a:pt x="63343" y="15377"/>
                    <a:pt x="63273" y="15378"/>
                    <a:pt x="63204" y="15378"/>
                  </a:cubicBezTo>
                  <a:cubicBezTo>
                    <a:pt x="61547" y="15378"/>
                    <a:pt x="59915" y="15018"/>
                    <a:pt x="58446" y="14179"/>
                  </a:cubicBezTo>
                  <a:cubicBezTo>
                    <a:pt x="56957" y="13335"/>
                    <a:pt x="56124" y="11919"/>
                    <a:pt x="54770" y="10972"/>
                  </a:cubicBezTo>
                  <a:cubicBezTo>
                    <a:pt x="54112" y="10515"/>
                    <a:pt x="53512" y="10403"/>
                    <a:pt x="52837" y="10403"/>
                  </a:cubicBezTo>
                  <a:cubicBezTo>
                    <a:pt x="52572" y="10403"/>
                    <a:pt x="52296" y="10420"/>
                    <a:pt x="52000" y="10441"/>
                  </a:cubicBezTo>
                  <a:cubicBezTo>
                    <a:pt x="51783" y="10455"/>
                    <a:pt x="51568" y="10463"/>
                    <a:pt x="51357" y="10463"/>
                  </a:cubicBezTo>
                  <a:cubicBezTo>
                    <a:pt x="49264" y="10463"/>
                    <a:pt x="47521" y="9725"/>
                    <a:pt x="46878" y="7588"/>
                  </a:cubicBezTo>
                  <a:cubicBezTo>
                    <a:pt x="47804" y="7546"/>
                    <a:pt x="48668" y="7046"/>
                    <a:pt x="49002" y="6068"/>
                  </a:cubicBezTo>
                  <a:cubicBezTo>
                    <a:pt x="49470" y="4672"/>
                    <a:pt x="46961" y="2298"/>
                    <a:pt x="47877" y="1496"/>
                  </a:cubicBezTo>
                  <a:cubicBezTo>
                    <a:pt x="48127" y="1278"/>
                    <a:pt x="47971" y="893"/>
                    <a:pt x="47690" y="799"/>
                  </a:cubicBezTo>
                  <a:cubicBezTo>
                    <a:pt x="46150" y="284"/>
                    <a:pt x="44575" y="0"/>
                    <a:pt x="42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5"/>
            <p:cNvSpPr/>
            <p:nvPr/>
          </p:nvSpPr>
          <p:spPr>
            <a:xfrm>
              <a:off x="844800" y="278000"/>
              <a:ext cx="3421800" cy="5151000"/>
            </a:xfrm>
            <a:custGeom>
              <a:avLst/>
              <a:gdLst/>
              <a:ahLst/>
              <a:cxnLst/>
              <a:rect l="l" t="t" r="r" b="b"/>
              <a:pathLst>
                <a:path w="136872" h="206040" extrusionOk="0">
                  <a:moveTo>
                    <a:pt x="64306" y="1"/>
                  </a:moveTo>
                  <a:cubicBezTo>
                    <a:pt x="63977" y="1"/>
                    <a:pt x="63647" y="3"/>
                    <a:pt x="63318" y="9"/>
                  </a:cubicBezTo>
                  <a:cubicBezTo>
                    <a:pt x="30457" y="498"/>
                    <a:pt x="3676" y="25404"/>
                    <a:pt x="0" y="57194"/>
                  </a:cubicBezTo>
                  <a:cubicBezTo>
                    <a:pt x="21" y="57266"/>
                    <a:pt x="32" y="57329"/>
                    <a:pt x="52" y="57391"/>
                  </a:cubicBezTo>
                  <a:cubicBezTo>
                    <a:pt x="240" y="58079"/>
                    <a:pt x="458" y="58839"/>
                    <a:pt x="1229" y="58995"/>
                  </a:cubicBezTo>
                  <a:lnTo>
                    <a:pt x="1354" y="59026"/>
                  </a:lnTo>
                  <a:cubicBezTo>
                    <a:pt x="2593" y="59266"/>
                    <a:pt x="3405" y="59526"/>
                    <a:pt x="3405" y="60890"/>
                  </a:cubicBezTo>
                  <a:lnTo>
                    <a:pt x="3405" y="66034"/>
                  </a:lnTo>
                  <a:cubicBezTo>
                    <a:pt x="3207" y="66492"/>
                    <a:pt x="2426" y="68460"/>
                    <a:pt x="3468" y="70126"/>
                  </a:cubicBezTo>
                  <a:cubicBezTo>
                    <a:pt x="4009" y="70990"/>
                    <a:pt x="4020" y="71531"/>
                    <a:pt x="3936" y="71833"/>
                  </a:cubicBezTo>
                  <a:cubicBezTo>
                    <a:pt x="3895" y="72010"/>
                    <a:pt x="3790" y="72156"/>
                    <a:pt x="3634" y="72250"/>
                  </a:cubicBezTo>
                  <a:lnTo>
                    <a:pt x="3551" y="72292"/>
                  </a:lnTo>
                  <a:lnTo>
                    <a:pt x="3749" y="72687"/>
                  </a:lnTo>
                  <a:cubicBezTo>
                    <a:pt x="3770" y="73062"/>
                    <a:pt x="3947" y="73572"/>
                    <a:pt x="4217" y="74228"/>
                  </a:cubicBezTo>
                  <a:cubicBezTo>
                    <a:pt x="4540" y="74988"/>
                    <a:pt x="4905" y="75717"/>
                    <a:pt x="4915" y="75748"/>
                  </a:cubicBezTo>
                  <a:lnTo>
                    <a:pt x="5030" y="75978"/>
                  </a:lnTo>
                  <a:lnTo>
                    <a:pt x="6217" y="75978"/>
                  </a:lnTo>
                  <a:cubicBezTo>
                    <a:pt x="6341" y="76519"/>
                    <a:pt x="6341" y="77081"/>
                    <a:pt x="6217" y="77623"/>
                  </a:cubicBezTo>
                  <a:cubicBezTo>
                    <a:pt x="6164" y="77841"/>
                    <a:pt x="6133" y="78060"/>
                    <a:pt x="6123" y="78279"/>
                  </a:cubicBezTo>
                  <a:cubicBezTo>
                    <a:pt x="6123" y="78737"/>
                    <a:pt x="6435" y="79164"/>
                    <a:pt x="6727" y="79570"/>
                  </a:cubicBezTo>
                  <a:cubicBezTo>
                    <a:pt x="6925" y="79851"/>
                    <a:pt x="7174" y="80195"/>
                    <a:pt x="7174" y="80382"/>
                  </a:cubicBezTo>
                  <a:cubicBezTo>
                    <a:pt x="7174" y="81069"/>
                    <a:pt x="8122" y="82256"/>
                    <a:pt x="8486" y="82683"/>
                  </a:cubicBezTo>
                  <a:cubicBezTo>
                    <a:pt x="9473" y="85343"/>
                    <a:pt x="10118" y="85496"/>
                    <a:pt x="10380" y="85496"/>
                  </a:cubicBezTo>
                  <a:cubicBezTo>
                    <a:pt x="10400" y="85496"/>
                    <a:pt x="10418" y="85495"/>
                    <a:pt x="10434" y="85495"/>
                  </a:cubicBezTo>
                  <a:cubicBezTo>
                    <a:pt x="10788" y="85474"/>
                    <a:pt x="11027" y="85193"/>
                    <a:pt x="11142" y="84662"/>
                  </a:cubicBezTo>
                  <a:cubicBezTo>
                    <a:pt x="11579" y="82704"/>
                    <a:pt x="11162" y="80788"/>
                    <a:pt x="11142" y="80705"/>
                  </a:cubicBezTo>
                  <a:lnTo>
                    <a:pt x="9684" y="77550"/>
                  </a:lnTo>
                  <a:lnTo>
                    <a:pt x="9476" y="74166"/>
                  </a:lnTo>
                  <a:lnTo>
                    <a:pt x="8403" y="72448"/>
                  </a:lnTo>
                  <a:lnTo>
                    <a:pt x="7570" y="69553"/>
                  </a:lnTo>
                  <a:lnTo>
                    <a:pt x="6373" y="66127"/>
                  </a:lnTo>
                  <a:lnTo>
                    <a:pt x="6945" y="64597"/>
                  </a:lnTo>
                  <a:lnTo>
                    <a:pt x="7070" y="63587"/>
                  </a:lnTo>
                  <a:lnTo>
                    <a:pt x="8445" y="65232"/>
                  </a:lnTo>
                  <a:lnTo>
                    <a:pt x="8445" y="67991"/>
                  </a:lnTo>
                  <a:lnTo>
                    <a:pt x="10538" y="72760"/>
                  </a:lnTo>
                  <a:lnTo>
                    <a:pt x="11579" y="75624"/>
                  </a:lnTo>
                  <a:lnTo>
                    <a:pt x="11579" y="77602"/>
                  </a:lnTo>
                  <a:lnTo>
                    <a:pt x="14369" y="80611"/>
                  </a:lnTo>
                  <a:cubicBezTo>
                    <a:pt x="15150" y="82267"/>
                    <a:pt x="16264" y="85182"/>
                    <a:pt x="15994" y="86130"/>
                  </a:cubicBezTo>
                  <a:cubicBezTo>
                    <a:pt x="15577" y="87598"/>
                    <a:pt x="14963" y="90638"/>
                    <a:pt x="14942" y="90774"/>
                  </a:cubicBezTo>
                  <a:lnTo>
                    <a:pt x="14911" y="90951"/>
                  </a:lnTo>
                  <a:lnTo>
                    <a:pt x="15005" y="91096"/>
                  </a:lnTo>
                  <a:cubicBezTo>
                    <a:pt x="15119" y="91242"/>
                    <a:pt x="17649" y="94803"/>
                    <a:pt x="19878" y="95241"/>
                  </a:cubicBezTo>
                  <a:cubicBezTo>
                    <a:pt x="21741" y="95615"/>
                    <a:pt x="24740" y="97792"/>
                    <a:pt x="25115" y="98073"/>
                  </a:cubicBezTo>
                  <a:cubicBezTo>
                    <a:pt x="25582" y="98643"/>
                    <a:pt x="28312" y="101852"/>
                    <a:pt x="30500" y="101852"/>
                  </a:cubicBezTo>
                  <a:cubicBezTo>
                    <a:pt x="30751" y="101852"/>
                    <a:pt x="30995" y="101810"/>
                    <a:pt x="31227" y="101717"/>
                  </a:cubicBezTo>
                  <a:lnTo>
                    <a:pt x="33081" y="100978"/>
                  </a:lnTo>
                  <a:lnTo>
                    <a:pt x="37495" y="104914"/>
                  </a:lnTo>
                  <a:lnTo>
                    <a:pt x="42452" y="106746"/>
                  </a:lnTo>
                  <a:lnTo>
                    <a:pt x="43451" y="106777"/>
                  </a:lnTo>
                  <a:cubicBezTo>
                    <a:pt x="43139" y="107288"/>
                    <a:pt x="42816" y="108017"/>
                    <a:pt x="42951" y="108714"/>
                  </a:cubicBezTo>
                  <a:cubicBezTo>
                    <a:pt x="43056" y="109308"/>
                    <a:pt x="43441" y="109755"/>
                    <a:pt x="44086" y="110089"/>
                  </a:cubicBezTo>
                  <a:cubicBezTo>
                    <a:pt x="45721" y="110901"/>
                    <a:pt x="46835" y="112869"/>
                    <a:pt x="47148" y="113483"/>
                  </a:cubicBezTo>
                  <a:cubicBezTo>
                    <a:pt x="46991" y="113827"/>
                    <a:pt x="46710" y="114524"/>
                    <a:pt x="46887" y="115097"/>
                  </a:cubicBezTo>
                  <a:cubicBezTo>
                    <a:pt x="46971" y="115378"/>
                    <a:pt x="47169" y="115618"/>
                    <a:pt x="47439" y="115743"/>
                  </a:cubicBezTo>
                  <a:cubicBezTo>
                    <a:pt x="48064" y="116065"/>
                    <a:pt x="49678" y="117763"/>
                    <a:pt x="50282" y="118408"/>
                  </a:cubicBezTo>
                  <a:cubicBezTo>
                    <a:pt x="50544" y="118644"/>
                    <a:pt x="51733" y="119631"/>
                    <a:pt x="52724" y="119631"/>
                  </a:cubicBezTo>
                  <a:cubicBezTo>
                    <a:pt x="52912" y="119631"/>
                    <a:pt x="53094" y="119595"/>
                    <a:pt x="53260" y="119512"/>
                  </a:cubicBezTo>
                  <a:cubicBezTo>
                    <a:pt x="53274" y="119506"/>
                    <a:pt x="53290" y="119503"/>
                    <a:pt x="53308" y="119503"/>
                  </a:cubicBezTo>
                  <a:cubicBezTo>
                    <a:pt x="53591" y="119503"/>
                    <a:pt x="54383" y="120252"/>
                    <a:pt x="55019" y="121251"/>
                  </a:cubicBezTo>
                  <a:lnTo>
                    <a:pt x="55155" y="121386"/>
                  </a:lnTo>
                  <a:cubicBezTo>
                    <a:pt x="55250" y="121446"/>
                    <a:pt x="55687" y="121693"/>
                    <a:pt x="56131" y="121693"/>
                  </a:cubicBezTo>
                  <a:cubicBezTo>
                    <a:pt x="56223" y="121693"/>
                    <a:pt x="56315" y="121682"/>
                    <a:pt x="56404" y="121657"/>
                  </a:cubicBezTo>
                  <a:cubicBezTo>
                    <a:pt x="56633" y="121594"/>
                    <a:pt x="56831" y="121428"/>
                    <a:pt x="56935" y="121209"/>
                  </a:cubicBezTo>
                  <a:cubicBezTo>
                    <a:pt x="57206" y="120668"/>
                    <a:pt x="57081" y="119939"/>
                    <a:pt x="57008" y="119606"/>
                  </a:cubicBezTo>
                  <a:lnTo>
                    <a:pt x="57675" y="118283"/>
                  </a:lnTo>
                  <a:cubicBezTo>
                    <a:pt x="57938" y="118020"/>
                    <a:pt x="58265" y="117812"/>
                    <a:pt x="58391" y="117812"/>
                  </a:cubicBezTo>
                  <a:cubicBezTo>
                    <a:pt x="58400" y="117812"/>
                    <a:pt x="58407" y="117813"/>
                    <a:pt x="58414" y="117815"/>
                  </a:cubicBezTo>
                  <a:cubicBezTo>
                    <a:pt x="58726" y="118044"/>
                    <a:pt x="59143" y="119179"/>
                    <a:pt x="59216" y="119824"/>
                  </a:cubicBezTo>
                  <a:cubicBezTo>
                    <a:pt x="59289" y="120439"/>
                    <a:pt x="59840" y="122188"/>
                    <a:pt x="60246" y="122594"/>
                  </a:cubicBezTo>
                  <a:cubicBezTo>
                    <a:pt x="60299" y="122646"/>
                    <a:pt x="60371" y="122709"/>
                    <a:pt x="60444" y="122781"/>
                  </a:cubicBezTo>
                  <a:cubicBezTo>
                    <a:pt x="60902" y="123187"/>
                    <a:pt x="61132" y="123458"/>
                    <a:pt x="61121" y="123583"/>
                  </a:cubicBezTo>
                  <a:cubicBezTo>
                    <a:pt x="61069" y="123719"/>
                    <a:pt x="61007" y="123864"/>
                    <a:pt x="60934" y="124000"/>
                  </a:cubicBezTo>
                  <a:cubicBezTo>
                    <a:pt x="60632" y="124624"/>
                    <a:pt x="60184" y="125582"/>
                    <a:pt x="60684" y="126311"/>
                  </a:cubicBezTo>
                  <a:cubicBezTo>
                    <a:pt x="61173" y="127009"/>
                    <a:pt x="61225" y="127363"/>
                    <a:pt x="61204" y="127415"/>
                  </a:cubicBezTo>
                  <a:cubicBezTo>
                    <a:pt x="61069" y="127592"/>
                    <a:pt x="60351" y="128706"/>
                    <a:pt x="60621" y="129404"/>
                  </a:cubicBezTo>
                  <a:cubicBezTo>
                    <a:pt x="60715" y="129664"/>
                    <a:pt x="60955" y="129862"/>
                    <a:pt x="61236" y="129903"/>
                  </a:cubicBezTo>
                  <a:cubicBezTo>
                    <a:pt x="61402" y="129935"/>
                    <a:pt x="61454" y="129987"/>
                    <a:pt x="61454" y="129997"/>
                  </a:cubicBezTo>
                  <a:cubicBezTo>
                    <a:pt x="61454" y="130039"/>
                    <a:pt x="61423" y="130091"/>
                    <a:pt x="61381" y="130122"/>
                  </a:cubicBezTo>
                  <a:cubicBezTo>
                    <a:pt x="61038" y="130362"/>
                    <a:pt x="60653" y="131195"/>
                    <a:pt x="60465" y="131622"/>
                  </a:cubicBezTo>
                  <a:cubicBezTo>
                    <a:pt x="60288" y="131809"/>
                    <a:pt x="60080" y="131965"/>
                    <a:pt x="59861" y="132080"/>
                  </a:cubicBezTo>
                  <a:cubicBezTo>
                    <a:pt x="59817" y="132071"/>
                    <a:pt x="59772" y="132066"/>
                    <a:pt x="59727" y="132066"/>
                  </a:cubicBezTo>
                  <a:cubicBezTo>
                    <a:pt x="59458" y="132066"/>
                    <a:pt x="59163" y="132220"/>
                    <a:pt x="58914" y="132496"/>
                  </a:cubicBezTo>
                  <a:cubicBezTo>
                    <a:pt x="58539" y="132881"/>
                    <a:pt x="58393" y="133423"/>
                    <a:pt x="58539" y="133944"/>
                  </a:cubicBezTo>
                  <a:cubicBezTo>
                    <a:pt x="58643" y="134308"/>
                    <a:pt x="58601" y="134631"/>
                    <a:pt x="58445" y="134797"/>
                  </a:cubicBezTo>
                  <a:cubicBezTo>
                    <a:pt x="57852" y="134797"/>
                    <a:pt x="57258" y="135693"/>
                    <a:pt x="56904" y="136328"/>
                  </a:cubicBezTo>
                  <a:cubicBezTo>
                    <a:pt x="56217" y="136526"/>
                    <a:pt x="55467" y="136859"/>
                    <a:pt x="55384" y="137390"/>
                  </a:cubicBezTo>
                  <a:cubicBezTo>
                    <a:pt x="55301" y="137827"/>
                    <a:pt x="55634" y="138567"/>
                    <a:pt x="55842" y="138973"/>
                  </a:cubicBezTo>
                  <a:cubicBezTo>
                    <a:pt x="55696" y="139545"/>
                    <a:pt x="55405" y="140358"/>
                    <a:pt x="55176" y="140555"/>
                  </a:cubicBezTo>
                  <a:cubicBezTo>
                    <a:pt x="54759" y="140920"/>
                    <a:pt x="54436" y="141638"/>
                    <a:pt x="54405" y="142284"/>
                  </a:cubicBezTo>
                  <a:cubicBezTo>
                    <a:pt x="54374" y="142700"/>
                    <a:pt x="54520" y="143106"/>
                    <a:pt x="54801" y="143408"/>
                  </a:cubicBezTo>
                  <a:cubicBezTo>
                    <a:pt x="54957" y="143565"/>
                    <a:pt x="54999" y="143929"/>
                    <a:pt x="55030" y="144262"/>
                  </a:cubicBezTo>
                  <a:cubicBezTo>
                    <a:pt x="55082" y="144741"/>
                    <a:pt x="55144" y="145408"/>
                    <a:pt x="55769" y="145543"/>
                  </a:cubicBezTo>
                  <a:cubicBezTo>
                    <a:pt x="55925" y="145585"/>
                    <a:pt x="56040" y="145710"/>
                    <a:pt x="56061" y="145866"/>
                  </a:cubicBezTo>
                  <a:cubicBezTo>
                    <a:pt x="56082" y="145928"/>
                    <a:pt x="56061" y="145991"/>
                    <a:pt x="56009" y="146032"/>
                  </a:cubicBezTo>
                  <a:cubicBezTo>
                    <a:pt x="55509" y="146313"/>
                    <a:pt x="55217" y="147136"/>
                    <a:pt x="55092" y="147553"/>
                  </a:cubicBezTo>
                  <a:cubicBezTo>
                    <a:pt x="53635" y="148177"/>
                    <a:pt x="53635" y="148604"/>
                    <a:pt x="53635" y="148771"/>
                  </a:cubicBezTo>
                  <a:lnTo>
                    <a:pt x="53635" y="150301"/>
                  </a:lnTo>
                  <a:lnTo>
                    <a:pt x="53718" y="150406"/>
                  </a:lnTo>
                  <a:cubicBezTo>
                    <a:pt x="53718" y="150406"/>
                    <a:pt x="54093" y="150926"/>
                    <a:pt x="54343" y="151936"/>
                  </a:cubicBezTo>
                  <a:cubicBezTo>
                    <a:pt x="54520" y="152634"/>
                    <a:pt x="54655" y="153342"/>
                    <a:pt x="54749" y="154050"/>
                  </a:cubicBezTo>
                  <a:lnTo>
                    <a:pt x="54770" y="154144"/>
                  </a:lnTo>
                  <a:cubicBezTo>
                    <a:pt x="54801" y="154206"/>
                    <a:pt x="55321" y="155612"/>
                    <a:pt x="56342" y="156237"/>
                  </a:cubicBezTo>
                  <a:cubicBezTo>
                    <a:pt x="57123" y="156726"/>
                    <a:pt x="58060" y="158340"/>
                    <a:pt x="58268" y="158902"/>
                  </a:cubicBezTo>
                  <a:cubicBezTo>
                    <a:pt x="58424" y="159246"/>
                    <a:pt x="58622" y="159579"/>
                    <a:pt x="58841" y="159902"/>
                  </a:cubicBezTo>
                  <a:cubicBezTo>
                    <a:pt x="59164" y="160412"/>
                    <a:pt x="59611" y="161110"/>
                    <a:pt x="59643" y="161443"/>
                  </a:cubicBezTo>
                  <a:cubicBezTo>
                    <a:pt x="59705" y="162151"/>
                    <a:pt x="60632" y="164317"/>
                    <a:pt x="60830" y="164785"/>
                  </a:cubicBezTo>
                  <a:cubicBezTo>
                    <a:pt x="60882" y="165337"/>
                    <a:pt x="61059" y="166836"/>
                    <a:pt x="61600" y="167305"/>
                  </a:cubicBezTo>
                  <a:cubicBezTo>
                    <a:pt x="61965" y="167617"/>
                    <a:pt x="62412" y="168919"/>
                    <a:pt x="62433" y="169158"/>
                  </a:cubicBezTo>
                  <a:cubicBezTo>
                    <a:pt x="62433" y="169367"/>
                    <a:pt x="62558" y="169679"/>
                    <a:pt x="63037" y="170772"/>
                  </a:cubicBezTo>
                  <a:cubicBezTo>
                    <a:pt x="63318" y="171397"/>
                    <a:pt x="63631" y="172115"/>
                    <a:pt x="63860" y="172719"/>
                  </a:cubicBezTo>
                  <a:cubicBezTo>
                    <a:pt x="64068" y="173355"/>
                    <a:pt x="64339" y="173969"/>
                    <a:pt x="64672" y="174542"/>
                  </a:cubicBezTo>
                  <a:cubicBezTo>
                    <a:pt x="66182" y="175697"/>
                    <a:pt x="67691" y="176832"/>
                    <a:pt x="69180" y="177926"/>
                  </a:cubicBezTo>
                  <a:cubicBezTo>
                    <a:pt x="70388" y="178654"/>
                    <a:pt x="71481" y="179331"/>
                    <a:pt x="71835" y="179571"/>
                  </a:cubicBezTo>
                  <a:cubicBezTo>
                    <a:pt x="72117" y="179737"/>
                    <a:pt x="72419" y="179852"/>
                    <a:pt x="72741" y="179935"/>
                  </a:cubicBezTo>
                  <a:cubicBezTo>
                    <a:pt x="73408" y="180133"/>
                    <a:pt x="74095" y="180341"/>
                    <a:pt x="74491" y="181091"/>
                  </a:cubicBezTo>
                  <a:cubicBezTo>
                    <a:pt x="74647" y="181383"/>
                    <a:pt x="74803" y="181705"/>
                    <a:pt x="74949" y="182049"/>
                  </a:cubicBezTo>
                  <a:cubicBezTo>
                    <a:pt x="92973" y="194554"/>
                    <a:pt x="109101" y="202634"/>
                    <a:pt x="116401" y="206039"/>
                  </a:cubicBezTo>
                  <a:cubicBezTo>
                    <a:pt x="116619" y="205664"/>
                    <a:pt x="116807" y="205258"/>
                    <a:pt x="116942" y="204842"/>
                  </a:cubicBezTo>
                  <a:cubicBezTo>
                    <a:pt x="117213" y="204477"/>
                    <a:pt x="117733" y="203707"/>
                    <a:pt x="117598" y="203186"/>
                  </a:cubicBezTo>
                  <a:lnTo>
                    <a:pt x="117473" y="202645"/>
                  </a:lnTo>
                  <a:cubicBezTo>
                    <a:pt x="117244" y="201760"/>
                    <a:pt x="116807" y="200062"/>
                    <a:pt x="116557" y="199000"/>
                  </a:cubicBezTo>
                  <a:cubicBezTo>
                    <a:pt x="116349" y="198084"/>
                    <a:pt x="116650" y="197272"/>
                    <a:pt x="117473" y="196585"/>
                  </a:cubicBezTo>
                  <a:cubicBezTo>
                    <a:pt x="117619" y="196449"/>
                    <a:pt x="118025" y="196189"/>
                    <a:pt x="118483" y="195887"/>
                  </a:cubicBezTo>
                  <a:cubicBezTo>
                    <a:pt x="120680" y="194450"/>
                    <a:pt x="121784" y="193607"/>
                    <a:pt x="121898" y="192919"/>
                  </a:cubicBezTo>
                  <a:cubicBezTo>
                    <a:pt x="122179" y="192867"/>
                    <a:pt x="122461" y="192836"/>
                    <a:pt x="122752" y="192826"/>
                  </a:cubicBezTo>
                  <a:cubicBezTo>
                    <a:pt x="123981" y="192753"/>
                    <a:pt x="125834" y="192649"/>
                    <a:pt x="126584" y="190983"/>
                  </a:cubicBezTo>
                  <a:cubicBezTo>
                    <a:pt x="127448" y="189077"/>
                    <a:pt x="128229" y="187557"/>
                    <a:pt x="128604" y="186828"/>
                  </a:cubicBezTo>
                  <a:lnTo>
                    <a:pt x="128781" y="186495"/>
                  </a:lnTo>
                  <a:cubicBezTo>
                    <a:pt x="128916" y="186214"/>
                    <a:pt x="128875" y="185766"/>
                    <a:pt x="128781" y="184944"/>
                  </a:cubicBezTo>
                  <a:cubicBezTo>
                    <a:pt x="128718" y="184485"/>
                    <a:pt x="128625" y="183642"/>
                    <a:pt x="128656" y="183496"/>
                  </a:cubicBezTo>
                  <a:cubicBezTo>
                    <a:pt x="129020" y="183226"/>
                    <a:pt x="129260" y="182538"/>
                    <a:pt x="129614" y="181445"/>
                  </a:cubicBezTo>
                  <a:cubicBezTo>
                    <a:pt x="129728" y="181081"/>
                    <a:pt x="129843" y="180737"/>
                    <a:pt x="129947" y="180497"/>
                  </a:cubicBezTo>
                  <a:cubicBezTo>
                    <a:pt x="130187" y="179946"/>
                    <a:pt x="130145" y="178488"/>
                    <a:pt x="130010" y="176322"/>
                  </a:cubicBezTo>
                  <a:cubicBezTo>
                    <a:pt x="129989" y="176031"/>
                    <a:pt x="129978" y="175812"/>
                    <a:pt x="129978" y="175729"/>
                  </a:cubicBezTo>
                  <a:cubicBezTo>
                    <a:pt x="129978" y="175385"/>
                    <a:pt x="129229" y="171480"/>
                    <a:pt x="128906" y="170751"/>
                  </a:cubicBezTo>
                  <a:cubicBezTo>
                    <a:pt x="128906" y="170325"/>
                    <a:pt x="129635" y="168575"/>
                    <a:pt x="129895" y="168336"/>
                  </a:cubicBezTo>
                  <a:cubicBezTo>
                    <a:pt x="130270" y="168138"/>
                    <a:pt x="134695" y="164264"/>
                    <a:pt x="134695" y="162838"/>
                  </a:cubicBezTo>
                  <a:cubicBezTo>
                    <a:pt x="134695" y="162411"/>
                    <a:pt x="135122" y="161037"/>
                    <a:pt x="135528" y="159693"/>
                  </a:cubicBezTo>
                  <a:cubicBezTo>
                    <a:pt x="136351" y="157059"/>
                    <a:pt x="136871" y="155289"/>
                    <a:pt x="136663" y="154550"/>
                  </a:cubicBezTo>
                  <a:cubicBezTo>
                    <a:pt x="135429" y="150005"/>
                    <a:pt x="134413" y="149626"/>
                    <a:pt x="133947" y="149626"/>
                  </a:cubicBezTo>
                  <a:cubicBezTo>
                    <a:pt x="133894" y="149626"/>
                    <a:pt x="133848" y="149631"/>
                    <a:pt x="133810" y="149635"/>
                  </a:cubicBezTo>
                  <a:cubicBezTo>
                    <a:pt x="133705" y="149645"/>
                    <a:pt x="133589" y="149651"/>
                    <a:pt x="133465" y="149651"/>
                  </a:cubicBezTo>
                  <a:cubicBezTo>
                    <a:pt x="132578" y="149651"/>
                    <a:pt x="131266" y="149370"/>
                    <a:pt x="130499" y="148521"/>
                  </a:cubicBezTo>
                  <a:cubicBezTo>
                    <a:pt x="129499" y="147407"/>
                    <a:pt x="126875" y="146449"/>
                    <a:pt x="126782" y="146418"/>
                  </a:cubicBezTo>
                  <a:cubicBezTo>
                    <a:pt x="126712" y="146397"/>
                    <a:pt x="126409" y="146295"/>
                    <a:pt x="125670" y="146295"/>
                  </a:cubicBezTo>
                  <a:cubicBezTo>
                    <a:pt x="125314" y="146295"/>
                    <a:pt x="124855" y="146319"/>
                    <a:pt x="124272" y="146386"/>
                  </a:cubicBezTo>
                  <a:cubicBezTo>
                    <a:pt x="124153" y="146401"/>
                    <a:pt x="124027" y="146408"/>
                    <a:pt x="123898" y="146408"/>
                  </a:cubicBezTo>
                  <a:cubicBezTo>
                    <a:pt x="122143" y="146408"/>
                    <a:pt x="119592" y="145156"/>
                    <a:pt x="119379" y="144293"/>
                  </a:cubicBezTo>
                  <a:cubicBezTo>
                    <a:pt x="119264" y="143814"/>
                    <a:pt x="119202" y="143440"/>
                    <a:pt x="119160" y="143159"/>
                  </a:cubicBezTo>
                  <a:cubicBezTo>
                    <a:pt x="119087" y="142648"/>
                    <a:pt x="119035" y="142284"/>
                    <a:pt x="118681" y="142055"/>
                  </a:cubicBezTo>
                  <a:cubicBezTo>
                    <a:pt x="118369" y="141847"/>
                    <a:pt x="115526" y="140233"/>
                    <a:pt x="115203" y="140056"/>
                  </a:cubicBezTo>
                  <a:lnTo>
                    <a:pt x="115068" y="140004"/>
                  </a:lnTo>
                  <a:cubicBezTo>
                    <a:pt x="114089" y="139816"/>
                    <a:pt x="112902" y="139545"/>
                    <a:pt x="112715" y="139441"/>
                  </a:cubicBezTo>
                  <a:cubicBezTo>
                    <a:pt x="112486" y="139287"/>
                    <a:pt x="111872" y="139074"/>
                    <a:pt x="111292" y="139074"/>
                  </a:cubicBezTo>
                  <a:cubicBezTo>
                    <a:pt x="111053" y="139074"/>
                    <a:pt x="110819" y="139111"/>
                    <a:pt x="110622" y="139202"/>
                  </a:cubicBezTo>
                  <a:cubicBezTo>
                    <a:pt x="110320" y="139327"/>
                    <a:pt x="110101" y="139618"/>
                    <a:pt x="110070" y="139941"/>
                  </a:cubicBezTo>
                  <a:cubicBezTo>
                    <a:pt x="110039" y="140243"/>
                    <a:pt x="109653" y="140358"/>
                    <a:pt x="109164" y="140483"/>
                  </a:cubicBezTo>
                  <a:cubicBezTo>
                    <a:pt x="108956" y="140524"/>
                    <a:pt x="108758" y="140597"/>
                    <a:pt x="108581" y="140691"/>
                  </a:cubicBezTo>
                  <a:cubicBezTo>
                    <a:pt x="108383" y="140857"/>
                    <a:pt x="108196" y="141034"/>
                    <a:pt x="108029" y="141243"/>
                  </a:cubicBezTo>
                  <a:cubicBezTo>
                    <a:pt x="107925" y="141357"/>
                    <a:pt x="107769" y="141534"/>
                    <a:pt x="107623" y="141690"/>
                  </a:cubicBezTo>
                  <a:cubicBezTo>
                    <a:pt x="107685" y="140795"/>
                    <a:pt x="108019" y="138962"/>
                    <a:pt x="108352" y="138306"/>
                  </a:cubicBezTo>
                  <a:cubicBezTo>
                    <a:pt x="108685" y="137640"/>
                    <a:pt x="109226" y="136578"/>
                    <a:pt x="109424" y="136182"/>
                  </a:cubicBezTo>
                  <a:cubicBezTo>
                    <a:pt x="109737" y="136068"/>
                    <a:pt x="110320" y="135787"/>
                    <a:pt x="110476" y="135235"/>
                  </a:cubicBezTo>
                  <a:cubicBezTo>
                    <a:pt x="110559" y="134954"/>
                    <a:pt x="110559" y="134495"/>
                    <a:pt x="110070" y="133954"/>
                  </a:cubicBezTo>
                  <a:cubicBezTo>
                    <a:pt x="109268" y="133079"/>
                    <a:pt x="108924" y="131538"/>
                    <a:pt x="108779" y="130882"/>
                  </a:cubicBezTo>
                  <a:cubicBezTo>
                    <a:pt x="108737" y="130726"/>
                    <a:pt x="108706" y="130601"/>
                    <a:pt x="108685" y="130539"/>
                  </a:cubicBezTo>
                  <a:cubicBezTo>
                    <a:pt x="108664" y="130487"/>
                    <a:pt x="105582" y="124062"/>
                    <a:pt x="102937" y="123458"/>
                  </a:cubicBezTo>
                  <a:cubicBezTo>
                    <a:pt x="102382" y="123330"/>
                    <a:pt x="101887" y="123284"/>
                    <a:pt x="101447" y="123284"/>
                  </a:cubicBezTo>
                  <a:cubicBezTo>
                    <a:pt x="100740" y="123284"/>
                    <a:pt x="100171" y="123404"/>
                    <a:pt x="99709" y="123500"/>
                  </a:cubicBezTo>
                  <a:cubicBezTo>
                    <a:pt x="99407" y="123565"/>
                    <a:pt x="99144" y="123620"/>
                    <a:pt x="98935" y="123620"/>
                  </a:cubicBezTo>
                  <a:cubicBezTo>
                    <a:pt x="98842" y="123620"/>
                    <a:pt x="98760" y="123609"/>
                    <a:pt x="98689" y="123583"/>
                  </a:cubicBezTo>
                  <a:cubicBezTo>
                    <a:pt x="98096" y="123354"/>
                    <a:pt x="97263" y="122396"/>
                    <a:pt x="96992" y="122042"/>
                  </a:cubicBezTo>
                  <a:lnTo>
                    <a:pt x="96898" y="121948"/>
                  </a:lnTo>
                  <a:cubicBezTo>
                    <a:pt x="96107" y="121397"/>
                    <a:pt x="95232" y="120574"/>
                    <a:pt x="95191" y="120241"/>
                  </a:cubicBezTo>
                  <a:cubicBezTo>
                    <a:pt x="95076" y="119439"/>
                    <a:pt x="94274" y="118221"/>
                    <a:pt x="94181" y="118075"/>
                  </a:cubicBezTo>
                  <a:lnTo>
                    <a:pt x="94108" y="117971"/>
                  </a:lnTo>
                  <a:lnTo>
                    <a:pt x="91973" y="117117"/>
                  </a:lnTo>
                  <a:lnTo>
                    <a:pt x="90817" y="115951"/>
                  </a:lnTo>
                  <a:lnTo>
                    <a:pt x="89693" y="114014"/>
                  </a:lnTo>
                  <a:lnTo>
                    <a:pt x="88860" y="113254"/>
                  </a:lnTo>
                  <a:cubicBezTo>
                    <a:pt x="88752" y="112862"/>
                    <a:pt x="88376" y="111805"/>
                    <a:pt x="87541" y="111805"/>
                  </a:cubicBezTo>
                  <a:cubicBezTo>
                    <a:pt x="87490" y="111805"/>
                    <a:pt x="87436" y="111809"/>
                    <a:pt x="87381" y="111817"/>
                  </a:cubicBezTo>
                  <a:cubicBezTo>
                    <a:pt x="86569" y="111932"/>
                    <a:pt x="85257" y="112484"/>
                    <a:pt x="84913" y="112723"/>
                  </a:cubicBezTo>
                  <a:cubicBezTo>
                    <a:pt x="84601" y="112929"/>
                    <a:pt x="83724" y="113308"/>
                    <a:pt x="83138" y="113308"/>
                  </a:cubicBezTo>
                  <a:cubicBezTo>
                    <a:pt x="82924" y="113308"/>
                    <a:pt x="82749" y="113257"/>
                    <a:pt x="82654" y="113129"/>
                  </a:cubicBezTo>
                  <a:cubicBezTo>
                    <a:pt x="82133" y="112442"/>
                    <a:pt x="80842" y="112359"/>
                    <a:pt x="79405" y="112359"/>
                  </a:cubicBezTo>
                  <a:cubicBezTo>
                    <a:pt x="79083" y="112359"/>
                    <a:pt x="78624" y="112359"/>
                    <a:pt x="78583" y="112369"/>
                  </a:cubicBezTo>
                  <a:cubicBezTo>
                    <a:pt x="78416" y="112254"/>
                    <a:pt x="77989" y="111484"/>
                    <a:pt x="77677" y="110713"/>
                  </a:cubicBezTo>
                  <a:lnTo>
                    <a:pt x="77625" y="110568"/>
                  </a:lnTo>
                  <a:lnTo>
                    <a:pt x="77489" y="110505"/>
                  </a:lnTo>
                  <a:cubicBezTo>
                    <a:pt x="76771" y="110112"/>
                    <a:pt x="76235" y="109915"/>
                    <a:pt x="75888" y="109915"/>
                  </a:cubicBezTo>
                  <a:cubicBezTo>
                    <a:pt x="75812" y="109915"/>
                    <a:pt x="75746" y="109924"/>
                    <a:pt x="75688" y="109943"/>
                  </a:cubicBezTo>
                  <a:cubicBezTo>
                    <a:pt x="75334" y="110068"/>
                    <a:pt x="74543" y="110672"/>
                    <a:pt x="74303" y="110859"/>
                  </a:cubicBezTo>
                  <a:lnTo>
                    <a:pt x="74178" y="110953"/>
                  </a:lnTo>
                  <a:lnTo>
                    <a:pt x="73939" y="112202"/>
                  </a:lnTo>
                  <a:lnTo>
                    <a:pt x="73845" y="113285"/>
                  </a:lnTo>
                  <a:cubicBezTo>
                    <a:pt x="73616" y="114160"/>
                    <a:pt x="73314" y="115014"/>
                    <a:pt x="73127" y="115347"/>
                  </a:cubicBezTo>
                  <a:cubicBezTo>
                    <a:pt x="73084" y="115335"/>
                    <a:pt x="73041" y="115330"/>
                    <a:pt x="72999" y="115330"/>
                  </a:cubicBezTo>
                  <a:cubicBezTo>
                    <a:pt x="72968" y="115330"/>
                    <a:pt x="72938" y="115332"/>
                    <a:pt x="72908" y="115337"/>
                  </a:cubicBezTo>
                  <a:cubicBezTo>
                    <a:pt x="72637" y="115378"/>
                    <a:pt x="72481" y="115607"/>
                    <a:pt x="72346" y="115857"/>
                  </a:cubicBezTo>
                  <a:cubicBezTo>
                    <a:pt x="72085" y="114701"/>
                    <a:pt x="72471" y="113900"/>
                    <a:pt x="72700" y="113431"/>
                  </a:cubicBezTo>
                  <a:cubicBezTo>
                    <a:pt x="72804" y="113264"/>
                    <a:pt x="72866" y="113067"/>
                    <a:pt x="72887" y="112869"/>
                  </a:cubicBezTo>
                  <a:cubicBezTo>
                    <a:pt x="72887" y="112504"/>
                    <a:pt x="72668" y="112088"/>
                    <a:pt x="72450" y="111671"/>
                  </a:cubicBezTo>
                  <a:lnTo>
                    <a:pt x="72314" y="111421"/>
                  </a:lnTo>
                  <a:cubicBezTo>
                    <a:pt x="72033" y="110849"/>
                    <a:pt x="72013" y="110630"/>
                    <a:pt x="72210" y="110463"/>
                  </a:cubicBezTo>
                  <a:cubicBezTo>
                    <a:pt x="72793" y="109995"/>
                    <a:pt x="73324" y="108766"/>
                    <a:pt x="73377" y="108631"/>
                  </a:cubicBezTo>
                  <a:lnTo>
                    <a:pt x="73481" y="108371"/>
                  </a:lnTo>
                  <a:lnTo>
                    <a:pt x="73283" y="108173"/>
                  </a:lnTo>
                  <a:cubicBezTo>
                    <a:pt x="72964" y="107881"/>
                    <a:pt x="72556" y="107731"/>
                    <a:pt x="72141" y="107731"/>
                  </a:cubicBezTo>
                  <a:cubicBezTo>
                    <a:pt x="71919" y="107731"/>
                    <a:pt x="71695" y="107773"/>
                    <a:pt x="71481" y="107860"/>
                  </a:cubicBezTo>
                  <a:cubicBezTo>
                    <a:pt x="70503" y="108225"/>
                    <a:pt x="70305" y="109068"/>
                    <a:pt x="70201" y="109516"/>
                  </a:cubicBezTo>
                  <a:lnTo>
                    <a:pt x="70201" y="109547"/>
                  </a:lnTo>
                  <a:cubicBezTo>
                    <a:pt x="69982" y="109828"/>
                    <a:pt x="68233" y="110536"/>
                    <a:pt x="66931" y="110890"/>
                  </a:cubicBezTo>
                  <a:cubicBezTo>
                    <a:pt x="65630" y="111234"/>
                    <a:pt x="64297" y="113244"/>
                    <a:pt x="64151" y="113473"/>
                  </a:cubicBezTo>
                  <a:lnTo>
                    <a:pt x="64037" y="113639"/>
                  </a:lnTo>
                  <a:lnTo>
                    <a:pt x="64099" y="113837"/>
                  </a:lnTo>
                  <a:cubicBezTo>
                    <a:pt x="64328" y="114524"/>
                    <a:pt x="64495" y="115264"/>
                    <a:pt x="64484" y="115524"/>
                  </a:cubicBezTo>
                  <a:cubicBezTo>
                    <a:pt x="64141" y="115847"/>
                    <a:pt x="63714" y="116648"/>
                    <a:pt x="63516" y="117034"/>
                  </a:cubicBezTo>
                  <a:lnTo>
                    <a:pt x="62881" y="117835"/>
                  </a:lnTo>
                  <a:cubicBezTo>
                    <a:pt x="62142" y="117617"/>
                    <a:pt x="61444" y="117315"/>
                    <a:pt x="61350" y="117180"/>
                  </a:cubicBezTo>
                  <a:cubicBezTo>
                    <a:pt x="61225" y="116596"/>
                    <a:pt x="59955" y="115524"/>
                    <a:pt x="59205" y="114941"/>
                  </a:cubicBezTo>
                  <a:lnTo>
                    <a:pt x="59018" y="114805"/>
                  </a:lnTo>
                  <a:lnTo>
                    <a:pt x="58810" y="114878"/>
                  </a:lnTo>
                  <a:cubicBezTo>
                    <a:pt x="58393" y="115024"/>
                    <a:pt x="56311" y="115753"/>
                    <a:pt x="55863" y="116086"/>
                  </a:cubicBezTo>
                  <a:cubicBezTo>
                    <a:pt x="55731" y="116173"/>
                    <a:pt x="55344" y="116235"/>
                    <a:pt x="54896" y="116235"/>
                  </a:cubicBezTo>
                  <a:cubicBezTo>
                    <a:pt x="54214" y="116235"/>
                    <a:pt x="53391" y="116091"/>
                    <a:pt x="53114" y="115670"/>
                  </a:cubicBezTo>
                  <a:cubicBezTo>
                    <a:pt x="52583" y="114878"/>
                    <a:pt x="51375" y="111848"/>
                    <a:pt x="51115" y="111172"/>
                  </a:cubicBezTo>
                  <a:cubicBezTo>
                    <a:pt x="51375" y="110318"/>
                    <a:pt x="52656" y="106017"/>
                    <a:pt x="52552" y="104591"/>
                  </a:cubicBezTo>
                  <a:cubicBezTo>
                    <a:pt x="52520" y="104216"/>
                    <a:pt x="52625" y="103852"/>
                    <a:pt x="52833" y="103550"/>
                  </a:cubicBezTo>
                  <a:cubicBezTo>
                    <a:pt x="53145" y="103008"/>
                    <a:pt x="53322" y="102488"/>
                    <a:pt x="52416" y="101655"/>
                  </a:cubicBezTo>
                  <a:cubicBezTo>
                    <a:pt x="51119" y="100468"/>
                    <a:pt x="49631" y="99298"/>
                    <a:pt x="48174" y="99298"/>
                  </a:cubicBezTo>
                  <a:cubicBezTo>
                    <a:pt x="47994" y="99298"/>
                    <a:pt x="47815" y="99316"/>
                    <a:pt x="47637" y="99353"/>
                  </a:cubicBezTo>
                  <a:lnTo>
                    <a:pt x="47398" y="99406"/>
                  </a:lnTo>
                  <a:cubicBezTo>
                    <a:pt x="46756" y="99545"/>
                    <a:pt x="45864" y="99740"/>
                    <a:pt x="45191" y="99740"/>
                  </a:cubicBezTo>
                  <a:cubicBezTo>
                    <a:pt x="44706" y="99740"/>
                    <a:pt x="44336" y="99639"/>
                    <a:pt x="44253" y="99343"/>
                  </a:cubicBezTo>
                  <a:cubicBezTo>
                    <a:pt x="43993" y="98395"/>
                    <a:pt x="44513" y="97031"/>
                    <a:pt x="45128" y="96230"/>
                  </a:cubicBezTo>
                  <a:cubicBezTo>
                    <a:pt x="45742" y="95428"/>
                    <a:pt x="46887" y="92887"/>
                    <a:pt x="46887" y="92325"/>
                  </a:cubicBezTo>
                  <a:cubicBezTo>
                    <a:pt x="46898" y="92106"/>
                    <a:pt x="47304" y="91003"/>
                    <a:pt x="47543" y="90357"/>
                  </a:cubicBezTo>
                  <a:cubicBezTo>
                    <a:pt x="47741" y="89795"/>
                    <a:pt x="47939" y="89264"/>
                    <a:pt x="48022" y="88983"/>
                  </a:cubicBezTo>
                  <a:cubicBezTo>
                    <a:pt x="48043" y="88899"/>
                    <a:pt x="48074" y="88806"/>
                    <a:pt x="48106" y="88702"/>
                  </a:cubicBezTo>
                  <a:cubicBezTo>
                    <a:pt x="48314" y="88046"/>
                    <a:pt x="48605" y="87140"/>
                    <a:pt x="48147" y="86588"/>
                  </a:cubicBezTo>
                  <a:cubicBezTo>
                    <a:pt x="47938" y="86345"/>
                    <a:pt x="47633" y="86223"/>
                    <a:pt x="47234" y="86223"/>
                  </a:cubicBezTo>
                  <a:cubicBezTo>
                    <a:pt x="47138" y="86223"/>
                    <a:pt x="47036" y="86230"/>
                    <a:pt x="46929" y="86244"/>
                  </a:cubicBezTo>
                  <a:cubicBezTo>
                    <a:pt x="46513" y="86307"/>
                    <a:pt x="45981" y="86338"/>
                    <a:pt x="45409" y="86380"/>
                  </a:cubicBezTo>
                  <a:cubicBezTo>
                    <a:pt x="43784" y="86473"/>
                    <a:pt x="41952" y="86598"/>
                    <a:pt x="41161" y="87296"/>
                  </a:cubicBezTo>
                  <a:cubicBezTo>
                    <a:pt x="40046" y="88285"/>
                    <a:pt x="40380" y="89930"/>
                    <a:pt x="40390" y="90003"/>
                  </a:cubicBezTo>
                  <a:cubicBezTo>
                    <a:pt x="40390" y="90013"/>
                    <a:pt x="40734" y="91742"/>
                    <a:pt x="39609" y="92138"/>
                  </a:cubicBezTo>
                  <a:cubicBezTo>
                    <a:pt x="38193" y="92648"/>
                    <a:pt x="35205" y="93168"/>
                    <a:pt x="35184" y="93168"/>
                  </a:cubicBezTo>
                  <a:lnTo>
                    <a:pt x="35028" y="93200"/>
                  </a:lnTo>
                  <a:lnTo>
                    <a:pt x="34924" y="93314"/>
                  </a:lnTo>
                  <a:cubicBezTo>
                    <a:pt x="34653" y="93647"/>
                    <a:pt x="34070" y="94178"/>
                    <a:pt x="33664" y="94189"/>
                  </a:cubicBezTo>
                  <a:cubicBezTo>
                    <a:pt x="33549" y="94189"/>
                    <a:pt x="33435" y="94137"/>
                    <a:pt x="33362" y="94043"/>
                  </a:cubicBezTo>
                  <a:cubicBezTo>
                    <a:pt x="32622" y="93210"/>
                    <a:pt x="30925" y="88212"/>
                    <a:pt x="30852" y="87723"/>
                  </a:cubicBezTo>
                  <a:cubicBezTo>
                    <a:pt x="30852" y="87619"/>
                    <a:pt x="30967" y="86983"/>
                    <a:pt x="31081" y="86317"/>
                  </a:cubicBezTo>
                  <a:cubicBezTo>
                    <a:pt x="31435" y="84235"/>
                    <a:pt x="32029" y="80746"/>
                    <a:pt x="32102" y="78935"/>
                  </a:cubicBezTo>
                  <a:cubicBezTo>
                    <a:pt x="32195" y="76717"/>
                    <a:pt x="32862" y="75561"/>
                    <a:pt x="33643" y="74218"/>
                  </a:cubicBezTo>
                  <a:lnTo>
                    <a:pt x="33830" y="73885"/>
                  </a:lnTo>
                  <a:cubicBezTo>
                    <a:pt x="34694" y="72375"/>
                    <a:pt x="37974" y="68991"/>
                    <a:pt x="40192" y="68314"/>
                  </a:cubicBezTo>
                  <a:cubicBezTo>
                    <a:pt x="40655" y="68173"/>
                    <a:pt x="41161" y="68117"/>
                    <a:pt x="41687" y="68117"/>
                  </a:cubicBezTo>
                  <a:cubicBezTo>
                    <a:pt x="42916" y="68117"/>
                    <a:pt x="44254" y="68423"/>
                    <a:pt x="45398" y="68678"/>
                  </a:cubicBezTo>
                  <a:cubicBezTo>
                    <a:pt x="46211" y="68866"/>
                    <a:pt x="46919" y="69032"/>
                    <a:pt x="47481" y="69064"/>
                  </a:cubicBezTo>
                  <a:cubicBezTo>
                    <a:pt x="47558" y="69068"/>
                    <a:pt x="47636" y="69071"/>
                    <a:pt x="47712" y="69071"/>
                  </a:cubicBezTo>
                  <a:cubicBezTo>
                    <a:pt x="48008" y="69071"/>
                    <a:pt x="48288" y="69027"/>
                    <a:pt x="48470" y="68845"/>
                  </a:cubicBezTo>
                  <a:cubicBezTo>
                    <a:pt x="48626" y="68668"/>
                    <a:pt x="48689" y="68429"/>
                    <a:pt x="48647" y="68199"/>
                  </a:cubicBezTo>
                  <a:cubicBezTo>
                    <a:pt x="48637" y="67970"/>
                    <a:pt x="48616" y="67741"/>
                    <a:pt x="49605" y="67481"/>
                  </a:cubicBezTo>
                  <a:cubicBezTo>
                    <a:pt x="49916" y="67401"/>
                    <a:pt x="50253" y="67367"/>
                    <a:pt x="50604" y="67367"/>
                  </a:cubicBezTo>
                  <a:cubicBezTo>
                    <a:pt x="51613" y="67367"/>
                    <a:pt x="52736" y="67645"/>
                    <a:pt x="53687" y="67877"/>
                  </a:cubicBezTo>
                  <a:cubicBezTo>
                    <a:pt x="54498" y="68081"/>
                    <a:pt x="55192" y="68252"/>
                    <a:pt x="55740" y="68252"/>
                  </a:cubicBezTo>
                  <a:cubicBezTo>
                    <a:pt x="56058" y="68252"/>
                    <a:pt x="56326" y="68195"/>
                    <a:pt x="56540" y="68054"/>
                  </a:cubicBezTo>
                  <a:cubicBezTo>
                    <a:pt x="56976" y="67766"/>
                    <a:pt x="57406" y="67600"/>
                    <a:pt x="57708" y="67600"/>
                  </a:cubicBezTo>
                  <a:cubicBezTo>
                    <a:pt x="57810" y="67600"/>
                    <a:pt x="57898" y="67619"/>
                    <a:pt x="57966" y="67658"/>
                  </a:cubicBezTo>
                  <a:cubicBezTo>
                    <a:pt x="58247" y="67814"/>
                    <a:pt x="58299" y="68345"/>
                    <a:pt x="58299" y="68647"/>
                  </a:cubicBezTo>
                  <a:cubicBezTo>
                    <a:pt x="58299" y="69397"/>
                    <a:pt x="58081" y="70063"/>
                    <a:pt x="57883" y="70709"/>
                  </a:cubicBezTo>
                  <a:cubicBezTo>
                    <a:pt x="57570" y="71677"/>
                    <a:pt x="57248" y="72687"/>
                    <a:pt x="57820" y="73770"/>
                  </a:cubicBezTo>
                  <a:cubicBezTo>
                    <a:pt x="58622" y="75280"/>
                    <a:pt x="59143" y="77519"/>
                    <a:pt x="59143" y="77539"/>
                  </a:cubicBezTo>
                  <a:cubicBezTo>
                    <a:pt x="59195" y="77779"/>
                    <a:pt x="59486" y="78987"/>
                    <a:pt x="60330" y="79174"/>
                  </a:cubicBezTo>
                  <a:cubicBezTo>
                    <a:pt x="60402" y="79191"/>
                    <a:pt x="60475" y="79199"/>
                    <a:pt x="60548" y="79199"/>
                  </a:cubicBezTo>
                  <a:cubicBezTo>
                    <a:pt x="60981" y="79199"/>
                    <a:pt x="61427" y="78911"/>
                    <a:pt x="61881" y="78341"/>
                  </a:cubicBezTo>
                  <a:cubicBezTo>
                    <a:pt x="63443" y="76321"/>
                    <a:pt x="63329" y="74603"/>
                    <a:pt x="63110" y="73489"/>
                  </a:cubicBezTo>
                  <a:cubicBezTo>
                    <a:pt x="63079" y="73354"/>
                    <a:pt x="63027" y="73114"/>
                    <a:pt x="62954" y="72812"/>
                  </a:cubicBezTo>
                  <a:cubicBezTo>
                    <a:pt x="62579" y="71229"/>
                    <a:pt x="61434" y="66429"/>
                    <a:pt x="62402" y="65138"/>
                  </a:cubicBezTo>
                  <a:cubicBezTo>
                    <a:pt x="63610" y="63535"/>
                    <a:pt x="66202" y="61588"/>
                    <a:pt x="67264" y="60827"/>
                  </a:cubicBezTo>
                  <a:cubicBezTo>
                    <a:pt x="67431" y="60713"/>
                    <a:pt x="67712" y="60526"/>
                    <a:pt x="68087" y="60276"/>
                  </a:cubicBezTo>
                  <a:cubicBezTo>
                    <a:pt x="70190" y="58912"/>
                    <a:pt x="74574" y="56079"/>
                    <a:pt x="75053" y="53976"/>
                  </a:cubicBezTo>
                  <a:cubicBezTo>
                    <a:pt x="75220" y="53258"/>
                    <a:pt x="75251" y="52487"/>
                    <a:pt x="75292" y="51675"/>
                  </a:cubicBezTo>
                  <a:cubicBezTo>
                    <a:pt x="75365" y="49915"/>
                    <a:pt x="75459" y="48083"/>
                    <a:pt x="77000" y="46875"/>
                  </a:cubicBezTo>
                  <a:lnTo>
                    <a:pt x="77260" y="46677"/>
                  </a:lnTo>
                  <a:cubicBezTo>
                    <a:pt x="79614" y="44834"/>
                    <a:pt x="82040" y="42929"/>
                    <a:pt x="84185" y="42345"/>
                  </a:cubicBezTo>
                  <a:lnTo>
                    <a:pt x="84476" y="42262"/>
                  </a:lnTo>
                  <a:cubicBezTo>
                    <a:pt x="86694" y="41658"/>
                    <a:pt x="88079" y="41252"/>
                    <a:pt x="88495" y="40482"/>
                  </a:cubicBezTo>
                  <a:cubicBezTo>
                    <a:pt x="88620" y="40253"/>
                    <a:pt x="88641" y="39961"/>
                    <a:pt x="88558" y="39701"/>
                  </a:cubicBezTo>
                  <a:cubicBezTo>
                    <a:pt x="88360" y="39128"/>
                    <a:pt x="88339" y="38389"/>
                    <a:pt x="88350" y="37983"/>
                  </a:cubicBezTo>
                  <a:cubicBezTo>
                    <a:pt x="89485" y="37733"/>
                    <a:pt x="92900" y="36952"/>
                    <a:pt x="93785" y="36171"/>
                  </a:cubicBezTo>
                  <a:cubicBezTo>
                    <a:pt x="94160" y="35838"/>
                    <a:pt x="94607" y="35588"/>
                    <a:pt x="95097" y="35442"/>
                  </a:cubicBezTo>
                  <a:lnTo>
                    <a:pt x="95097" y="35442"/>
                  </a:lnTo>
                  <a:cubicBezTo>
                    <a:pt x="95045" y="35994"/>
                    <a:pt x="95066" y="36744"/>
                    <a:pt x="95430" y="37212"/>
                  </a:cubicBezTo>
                  <a:cubicBezTo>
                    <a:pt x="95642" y="37474"/>
                    <a:pt x="95961" y="37629"/>
                    <a:pt x="96303" y="37629"/>
                  </a:cubicBezTo>
                  <a:cubicBezTo>
                    <a:pt x="96314" y="37629"/>
                    <a:pt x="96325" y="37629"/>
                    <a:pt x="96336" y="37629"/>
                  </a:cubicBezTo>
                  <a:cubicBezTo>
                    <a:pt x="97408" y="37629"/>
                    <a:pt x="98002" y="36619"/>
                    <a:pt x="98439" y="35879"/>
                  </a:cubicBezTo>
                  <a:cubicBezTo>
                    <a:pt x="98575" y="35650"/>
                    <a:pt x="98762" y="35327"/>
                    <a:pt x="98856" y="35265"/>
                  </a:cubicBezTo>
                  <a:cubicBezTo>
                    <a:pt x="98907" y="35233"/>
                    <a:pt x="98989" y="35221"/>
                    <a:pt x="99087" y="35221"/>
                  </a:cubicBezTo>
                  <a:cubicBezTo>
                    <a:pt x="99249" y="35221"/>
                    <a:pt x="99457" y="35254"/>
                    <a:pt x="99657" y="35286"/>
                  </a:cubicBezTo>
                  <a:cubicBezTo>
                    <a:pt x="99930" y="35326"/>
                    <a:pt x="100240" y="35374"/>
                    <a:pt x="100570" y="35374"/>
                  </a:cubicBezTo>
                  <a:cubicBezTo>
                    <a:pt x="100757" y="35374"/>
                    <a:pt x="100951" y="35358"/>
                    <a:pt x="101146" y="35317"/>
                  </a:cubicBezTo>
                  <a:cubicBezTo>
                    <a:pt x="102094" y="35098"/>
                    <a:pt x="104135" y="34390"/>
                    <a:pt x="104228" y="34359"/>
                  </a:cubicBezTo>
                  <a:lnTo>
                    <a:pt x="104374" y="34307"/>
                  </a:lnTo>
                  <a:lnTo>
                    <a:pt x="104458" y="34182"/>
                  </a:lnTo>
                  <a:cubicBezTo>
                    <a:pt x="105988" y="31496"/>
                    <a:pt x="105717" y="31121"/>
                    <a:pt x="105593" y="30933"/>
                  </a:cubicBezTo>
                  <a:cubicBezTo>
                    <a:pt x="105498" y="30795"/>
                    <a:pt x="105338" y="30715"/>
                    <a:pt x="105174" y="30715"/>
                  </a:cubicBezTo>
                  <a:cubicBezTo>
                    <a:pt x="105140" y="30715"/>
                    <a:pt x="105106" y="30718"/>
                    <a:pt x="105072" y="30725"/>
                  </a:cubicBezTo>
                  <a:cubicBezTo>
                    <a:pt x="104666" y="30798"/>
                    <a:pt x="104270" y="31225"/>
                    <a:pt x="103645" y="31912"/>
                  </a:cubicBezTo>
                  <a:cubicBezTo>
                    <a:pt x="103448" y="32141"/>
                    <a:pt x="103177" y="32433"/>
                    <a:pt x="102989" y="32610"/>
                  </a:cubicBezTo>
                  <a:cubicBezTo>
                    <a:pt x="102333" y="31652"/>
                    <a:pt x="100053" y="30746"/>
                    <a:pt x="100032" y="30736"/>
                  </a:cubicBezTo>
                  <a:cubicBezTo>
                    <a:pt x="99897" y="30694"/>
                    <a:pt x="99470" y="30517"/>
                    <a:pt x="99054" y="30329"/>
                  </a:cubicBezTo>
                  <a:cubicBezTo>
                    <a:pt x="99751" y="29788"/>
                    <a:pt x="100709" y="28955"/>
                    <a:pt x="100803" y="28309"/>
                  </a:cubicBezTo>
                  <a:cubicBezTo>
                    <a:pt x="100834" y="28101"/>
                    <a:pt x="100772" y="27893"/>
                    <a:pt x="100636" y="27726"/>
                  </a:cubicBezTo>
                  <a:cubicBezTo>
                    <a:pt x="100043" y="27018"/>
                    <a:pt x="98314" y="26696"/>
                    <a:pt x="97981" y="26643"/>
                  </a:cubicBezTo>
                  <a:lnTo>
                    <a:pt x="97867" y="26623"/>
                  </a:lnTo>
                  <a:lnTo>
                    <a:pt x="94659" y="27851"/>
                  </a:lnTo>
                  <a:lnTo>
                    <a:pt x="92473" y="29142"/>
                  </a:lnTo>
                  <a:cubicBezTo>
                    <a:pt x="92504" y="29049"/>
                    <a:pt x="92660" y="28768"/>
                    <a:pt x="93348" y="28226"/>
                  </a:cubicBezTo>
                  <a:cubicBezTo>
                    <a:pt x="94930" y="26977"/>
                    <a:pt x="97096" y="26196"/>
                    <a:pt x="98387" y="25727"/>
                  </a:cubicBezTo>
                  <a:cubicBezTo>
                    <a:pt x="98679" y="25623"/>
                    <a:pt x="98918" y="25529"/>
                    <a:pt x="99116" y="25456"/>
                  </a:cubicBezTo>
                  <a:cubicBezTo>
                    <a:pt x="99918" y="25134"/>
                    <a:pt x="102240" y="24988"/>
                    <a:pt x="103041" y="24967"/>
                  </a:cubicBezTo>
                  <a:lnTo>
                    <a:pt x="108383" y="24967"/>
                  </a:lnTo>
                  <a:cubicBezTo>
                    <a:pt x="108893" y="24967"/>
                    <a:pt x="110247" y="24707"/>
                    <a:pt x="111163" y="24509"/>
                  </a:cubicBezTo>
                  <a:lnTo>
                    <a:pt x="111163" y="24509"/>
                  </a:lnTo>
                  <a:cubicBezTo>
                    <a:pt x="110840" y="25092"/>
                    <a:pt x="110466" y="25644"/>
                    <a:pt x="110049" y="26165"/>
                  </a:cubicBezTo>
                  <a:cubicBezTo>
                    <a:pt x="109143" y="27268"/>
                    <a:pt x="107404" y="28716"/>
                    <a:pt x="107383" y="28726"/>
                  </a:cubicBezTo>
                  <a:lnTo>
                    <a:pt x="107154" y="28913"/>
                  </a:lnTo>
                  <a:lnTo>
                    <a:pt x="107258" y="29195"/>
                  </a:lnTo>
                  <a:cubicBezTo>
                    <a:pt x="107457" y="29718"/>
                    <a:pt x="108038" y="30561"/>
                    <a:pt x="108914" y="30561"/>
                  </a:cubicBezTo>
                  <a:cubicBezTo>
                    <a:pt x="109049" y="30561"/>
                    <a:pt x="109192" y="30541"/>
                    <a:pt x="109341" y="30496"/>
                  </a:cubicBezTo>
                  <a:cubicBezTo>
                    <a:pt x="109987" y="30309"/>
                    <a:pt x="110986" y="30038"/>
                    <a:pt x="111653" y="29861"/>
                  </a:cubicBezTo>
                  <a:lnTo>
                    <a:pt x="111653" y="29861"/>
                  </a:lnTo>
                  <a:cubicBezTo>
                    <a:pt x="111621" y="30111"/>
                    <a:pt x="111642" y="30361"/>
                    <a:pt x="111725" y="30600"/>
                  </a:cubicBezTo>
                  <a:cubicBezTo>
                    <a:pt x="111840" y="30923"/>
                    <a:pt x="112090" y="31183"/>
                    <a:pt x="112402" y="31319"/>
                  </a:cubicBezTo>
                  <a:cubicBezTo>
                    <a:pt x="112673" y="31438"/>
                    <a:pt x="112946" y="31484"/>
                    <a:pt x="113206" y="31484"/>
                  </a:cubicBezTo>
                  <a:cubicBezTo>
                    <a:pt x="113717" y="31484"/>
                    <a:pt x="114178" y="31307"/>
                    <a:pt x="114474" y="31162"/>
                  </a:cubicBezTo>
                  <a:cubicBezTo>
                    <a:pt x="114870" y="31579"/>
                    <a:pt x="115547" y="32225"/>
                    <a:pt x="116151" y="32235"/>
                  </a:cubicBezTo>
                  <a:cubicBezTo>
                    <a:pt x="116162" y="32235"/>
                    <a:pt x="116173" y="32236"/>
                    <a:pt x="116183" y="32236"/>
                  </a:cubicBezTo>
                  <a:cubicBezTo>
                    <a:pt x="116412" y="32236"/>
                    <a:pt x="116636" y="32132"/>
                    <a:pt x="116775" y="31943"/>
                  </a:cubicBezTo>
                  <a:cubicBezTo>
                    <a:pt x="117359" y="31235"/>
                    <a:pt x="117577" y="29798"/>
                    <a:pt x="117598" y="29642"/>
                  </a:cubicBezTo>
                  <a:cubicBezTo>
                    <a:pt x="117681" y="29174"/>
                    <a:pt x="117702" y="28695"/>
                    <a:pt x="117681" y="28216"/>
                  </a:cubicBezTo>
                  <a:cubicBezTo>
                    <a:pt x="117254" y="27591"/>
                    <a:pt x="116817" y="26977"/>
                    <a:pt x="116359" y="26362"/>
                  </a:cubicBezTo>
                  <a:lnTo>
                    <a:pt x="116067" y="26289"/>
                  </a:lnTo>
                  <a:cubicBezTo>
                    <a:pt x="115557" y="26154"/>
                    <a:pt x="114193" y="25790"/>
                    <a:pt x="114089" y="25509"/>
                  </a:cubicBezTo>
                  <a:cubicBezTo>
                    <a:pt x="114214" y="25290"/>
                    <a:pt x="114422" y="25019"/>
                    <a:pt x="114630" y="24748"/>
                  </a:cubicBezTo>
                  <a:cubicBezTo>
                    <a:pt x="114714" y="24634"/>
                    <a:pt x="114797" y="24519"/>
                    <a:pt x="114870" y="24415"/>
                  </a:cubicBezTo>
                  <a:cubicBezTo>
                    <a:pt x="108570" y="16502"/>
                    <a:pt x="100501" y="10161"/>
                    <a:pt x="91307" y="5912"/>
                  </a:cubicBezTo>
                  <a:cubicBezTo>
                    <a:pt x="91046" y="6506"/>
                    <a:pt x="90245" y="7526"/>
                    <a:pt x="89839" y="8005"/>
                  </a:cubicBezTo>
                  <a:cubicBezTo>
                    <a:pt x="89266" y="8099"/>
                    <a:pt x="88006" y="8359"/>
                    <a:pt x="87662" y="9026"/>
                  </a:cubicBezTo>
                  <a:cubicBezTo>
                    <a:pt x="87537" y="9296"/>
                    <a:pt x="87548" y="9609"/>
                    <a:pt x="87704" y="9859"/>
                  </a:cubicBezTo>
                  <a:cubicBezTo>
                    <a:pt x="88089" y="10577"/>
                    <a:pt x="88568" y="11816"/>
                    <a:pt x="88745" y="12306"/>
                  </a:cubicBezTo>
                  <a:lnTo>
                    <a:pt x="86850" y="14763"/>
                  </a:lnTo>
                  <a:cubicBezTo>
                    <a:pt x="85445" y="15325"/>
                    <a:pt x="83164" y="16189"/>
                    <a:pt x="82716" y="16273"/>
                  </a:cubicBezTo>
                  <a:cubicBezTo>
                    <a:pt x="82196" y="16356"/>
                    <a:pt x="81342" y="16502"/>
                    <a:pt x="81113" y="17158"/>
                  </a:cubicBezTo>
                  <a:cubicBezTo>
                    <a:pt x="80967" y="17585"/>
                    <a:pt x="81155" y="18074"/>
                    <a:pt x="81675" y="18636"/>
                  </a:cubicBezTo>
                  <a:cubicBezTo>
                    <a:pt x="82383" y="19407"/>
                    <a:pt x="82498" y="20302"/>
                    <a:pt x="82310" y="20813"/>
                  </a:cubicBezTo>
                  <a:cubicBezTo>
                    <a:pt x="82258" y="20937"/>
                    <a:pt x="82154" y="21156"/>
                    <a:pt x="81936" y="21187"/>
                  </a:cubicBezTo>
                  <a:cubicBezTo>
                    <a:pt x="80988" y="21292"/>
                    <a:pt x="79572" y="22447"/>
                    <a:pt x="79176" y="22780"/>
                  </a:cubicBezTo>
                  <a:cubicBezTo>
                    <a:pt x="79118" y="22791"/>
                    <a:pt x="79035" y="22800"/>
                    <a:pt x="78937" y="22800"/>
                  </a:cubicBezTo>
                  <a:cubicBezTo>
                    <a:pt x="78631" y="22800"/>
                    <a:pt x="78187" y="22707"/>
                    <a:pt x="77958" y="22249"/>
                  </a:cubicBezTo>
                  <a:cubicBezTo>
                    <a:pt x="77469" y="21281"/>
                    <a:pt x="77281" y="20833"/>
                    <a:pt x="77469" y="19678"/>
                  </a:cubicBezTo>
                  <a:cubicBezTo>
                    <a:pt x="77573" y="19053"/>
                    <a:pt x="77979" y="18157"/>
                    <a:pt x="78281" y="17501"/>
                  </a:cubicBezTo>
                  <a:cubicBezTo>
                    <a:pt x="78676" y="16616"/>
                    <a:pt x="78801" y="16346"/>
                    <a:pt x="78562" y="16085"/>
                  </a:cubicBezTo>
                  <a:cubicBezTo>
                    <a:pt x="78473" y="15987"/>
                    <a:pt x="78353" y="15935"/>
                    <a:pt x="78223" y="15935"/>
                  </a:cubicBezTo>
                  <a:cubicBezTo>
                    <a:pt x="78201" y="15935"/>
                    <a:pt x="78178" y="15937"/>
                    <a:pt x="78156" y="15940"/>
                  </a:cubicBezTo>
                  <a:cubicBezTo>
                    <a:pt x="77781" y="15887"/>
                    <a:pt x="75969" y="15148"/>
                    <a:pt x="74761" y="14659"/>
                  </a:cubicBezTo>
                  <a:cubicBezTo>
                    <a:pt x="73866" y="14305"/>
                    <a:pt x="73002" y="13951"/>
                    <a:pt x="72481" y="13763"/>
                  </a:cubicBezTo>
                  <a:cubicBezTo>
                    <a:pt x="72148" y="13649"/>
                    <a:pt x="71711" y="13524"/>
                    <a:pt x="71242" y="13399"/>
                  </a:cubicBezTo>
                  <a:cubicBezTo>
                    <a:pt x="69836" y="13003"/>
                    <a:pt x="67712" y="12420"/>
                    <a:pt x="67431" y="11431"/>
                  </a:cubicBezTo>
                  <a:cubicBezTo>
                    <a:pt x="67233" y="10723"/>
                    <a:pt x="66692" y="10338"/>
                    <a:pt x="66265" y="10025"/>
                  </a:cubicBezTo>
                  <a:cubicBezTo>
                    <a:pt x="65973" y="9817"/>
                    <a:pt x="65734" y="9630"/>
                    <a:pt x="65713" y="9453"/>
                  </a:cubicBezTo>
                  <a:cubicBezTo>
                    <a:pt x="65703" y="9328"/>
                    <a:pt x="65786" y="8984"/>
                    <a:pt x="66463" y="8266"/>
                  </a:cubicBezTo>
                  <a:cubicBezTo>
                    <a:pt x="67858" y="6808"/>
                    <a:pt x="70628" y="5642"/>
                    <a:pt x="72471" y="4871"/>
                  </a:cubicBezTo>
                  <a:cubicBezTo>
                    <a:pt x="73731" y="4340"/>
                    <a:pt x="74251" y="4121"/>
                    <a:pt x="74459" y="3851"/>
                  </a:cubicBezTo>
                  <a:cubicBezTo>
                    <a:pt x="74553" y="3715"/>
                    <a:pt x="74647" y="3570"/>
                    <a:pt x="74720" y="3424"/>
                  </a:cubicBezTo>
                  <a:cubicBezTo>
                    <a:pt x="74928" y="3028"/>
                    <a:pt x="75095" y="2726"/>
                    <a:pt x="76188" y="2528"/>
                  </a:cubicBezTo>
                  <a:cubicBezTo>
                    <a:pt x="77425" y="2296"/>
                    <a:pt x="78269" y="2211"/>
                    <a:pt x="78845" y="2211"/>
                  </a:cubicBezTo>
                  <a:cubicBezTo>
                    <a:pt x="79481" y="2211"/>
                    <a:pt x="79789" y="2314"/>
                    <a:pt x="79936" y="2435"/>
                  </a:cubicBezTo>
                  <a:cubicBezTo>
                    <a:pt x="80093" y="2612"/>
                    <a:pt x="80228" y="2799"/>
                    <a:pt x="80342" y="3007"/>
                  </a:cubicBezTo>
                  <a:cubicBezTo>
                    <a:pt x="80716" y="3612"/>
                    <a:pt x="81250" y="4484"/>
                    <a:pt x="82326" y="4484"/>
                  </a:cubicBezTo>
                  <a:cubicBezTo>
                    <a:pt x="82509" y="4484"/>
                    <a:pt x="82708" y="4459"/>
                    <a:pt x="82925" y="4403"/>
                  </a:cubicBezTo>
                  <a:cubicBezTo>
                    <a:pt x="83706" y="4215"/>
                    <a:pt x="84539" y="3851"/>
                    <a:pt x="85267" y="3528"/>
                  </a:cubicBezTo>
                  <a:lnTo>
                    <a:pt x="85320" y="3507"/>
                  </a:lnTo>
                  <a:cubicBezTo>
                    <a:pt x="78551" y="1188"/>
                    <a:pt x="71449" y="1"/>
                    <a:pt x="64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5"/>
            <p:cNvSpPr/>
            <p:nvPr/>
          </p:nvSpPr>
          <p:spPr>
            <a:xfrm>
              <a:off x="4255125" y="456775"/>
              <a:ext cx="90350" cy="63025"/>
            </a:xfrm>
            <a:custGeom>
              <a:avLst/>
              <a:gdLst/>
              <a:ahLst/>
              <a:cxnLst/>
              <a:rect l="l" t="t" r="r" b="b"/>
              <a:pathLst>
                <a:path w="3614" h="2521" extrusionOk="0">
                  <a:moveTo>
                    <a:pt x="3613" y="0"/>
                  </a:moveTo>
                  <a:lnTo>
                    <a:pt x="3613" y="0"/>
                  </a:lnTo>
                  <a:cubicBezTo>
                    <a:pt x="2385" y="719"/>
                    <a:pt x="1177" y="1479"/>
                    <a:pt x="0" y="2270"/>
                  </a:cubicBezTo>
                  <a:lnTo>
                    <a:pt x="167" y="2354"/>
                  </a:lnTo>
                  <a:cubicBezTo>
                    <a:pt x="344" y="2458"/>
                    <a:pt x="542" y="2510"/>
                    <a:pt x="750" y="2520"/>
                  </a:cubicBezTo>
                  <a:cubicBezTo>
                    <a:pt x="802" y="2520"/>
                    <a:pt x="854" y="2510"/>
                    <a:pt x="906" y="2510"/>
                  </a:cubicBezTo>
                  <a:cubicBezTo>
                    <a:pt x="1166" y="2437"/>
                    <a:pt x="1395" y="2281"/>
                    <a:pt x="1562" y="2062"/>
                  </a:cubicBezTo>
                  <a:cubicBezTo>
                    <a:pt x="1739" y="1854"/>
                    <a:pt x="2197" y="1417"/>
                    <a:pt x="2624" y="990"/>
                  </a:cubicBezTo>
                  <a:lnTo>
                    <a:pt x="3061" y="563"/>
                  </a:lnTo>
                  <a:lnTo>
                    <a:pt x="3093" y="594"/>
                  </a:lnTo>
                  <a:lnTo>
                    <a:pt x="3613" y="0"/>
                  </a:ln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5"/>
            <p:cNvSpPr/>
            <p:nvPr/>
          </p:nvSpPr>
          <p:spPr>
            <a:xfrm>
              <a:off x="5396850" y="437250"/>
              <a:ext cx="1311275" cy="1137675"/>
            </a:xfrm>
            <a:custGeom>
              <a:avLst/>
              <a:gdLst/>
              <a:ahLst/>
              <a:cxnLst/>
              <a:rect l="l" t="t" r="r" b="b"/>
              <a:pathLst>
                <a:path w="52451" h="45507" extrusionOk="0">
                  <a:moveTo>
                    <a:pt x="21575" y="1"/>
                  </a:moveTo>
                  <a:cubicBezTo>
                    <a:pt x="20991" y="1427"/>
                    <a:pt x="20721" y="2947"/>
                    <a:pt x="21377" y="4395"/>
                  </a:cubicBezTo>
                  <a:cubicBezTo>
                    <a:pt x="21930" y="5601"/>
                    <a:pt x="23170" y="6695"/>
                    <a:pt x="24559" y="6695"/>
                  </a:cubicBezTo>
                  <a:cubicBezTo>
                    <a:pt x="24633" y="6695"/>
                    <a:pt x="24707" y="6692"/>
                    <a:pt x="24782" y="6685"/>
                  </a:cubicBezTo>
                  <a:cubicBezTo>
                    <a:pt x="25937" y="6592"/>
                    <a:pt x="26635" y="5686"/>
                    <a:pt x="27801" y="5665"/>
                  </a:cubicBezTo>
                  <a:cubicBezTo>
                    <a:pt x="27900" y="5662"/>
                    <a:pt x="27987" y="5661"/>
                    <a:pt x="28063" y="5661"/>
                  </a:cubicBezTo>
                  <a:cubicBezTo>
                    <a:pt x="29230" y="5661"/>
                    <a:pt x="28008" y="5952"/>
                    <a:pt x="27510" y="6362"/>
                  </a:cubicBezTo>
                  <a:cubicBezTo>
                    <a:pt x="27176" y="6623"/>
                    <a:pt x="26874" y="6925"/>
                    <a:pt x="26625" y="7268"/>
                  </a:cubicBezTo>
                  <a:cubicBezTo>
                    <a:pt x="26239" y="7841"/>
                    <a:pt x="25989" y="8570"/>
                    <a:pt x="26093" y="9268"/>
                  </a:cubicBezTo>
                  <a:cubicBezTo>
                    <a:pt x="26146" y="9684"/>
                    <a:pt x="26312" y="10080"/>
                    <a:pt x="26572" y="10413"/>
                  </a:cubicBezTo>
                  <a:cubicBezTo>
                    <a:pt x="27135" y="11163"/>
                    <a:pt x="27499" y="10684"/>
                    <a:pt x="26854" y="11694"/>
                  </a:cubicBezTo>
                  <a:cubicBezTo>
                    <a:pt x="26135" y="12797"/>
                    <a:pt x="25000" y="11902"/>
                    <a:pt x="23990" y="12652"/>
                  </a:cubicBezTo>
                  <a:cubicBezTo>
                    <a:pt x="23386" y="13099"/>
                    <a:pt x="23365" y="13703"/>
                    <a:pt x="23043" y="14307"/>
                  </a:cubicBezTo>
                  <a:cubicBezTo>
                    <a:pt x="22178" y="15932"/>
                    <a:pt x="20991" y="16056"/>
                    <a:pt x="19523" y="16817"/>
                  </a:cubicBezTo>
                  <a:cubicBezTo>
                    <a:pt x="18586" y="17316"/>
                    <a:pt x="17993" y="17931"/>
                    <a:pt x="17326" y="18764"/>
                  </a:cubicBezTo>
                  <a:cubicBezTo>
                    <a:pt x="16774" y="19451"/>
                    <a:pt x="16441" y="20044"/>
                    <a:pt x="15660" y="20440"/>
                  </a:cubicBezTo>
                  <a:cubicBezTo>
                    <a:pt x="15344" y="20714"/>
                    <a:pt x="15011" y="20851"/>
                    <a:pt x="14662" y="20851"/>
                  </a:cubicBezTo>
                  <a:cubicBezTo>
                    <a:pt x="14240" y="20851"/>
                    <a:pt x="13795" y="20651"/>
                    <a:pt x="13328" y="20253"/>
                  </a:cubicBezTo>
                  <a:cubicBezTo>
                    <a:pt x="13213" y="20096"/>
                    <a:pt x="13078" y="19972"/>
                    <a:pt x="12932" y="19857"/>
                  </a:cubicBezTo>
                  <a:cubicBezTo>
                    <a:pt x="12643" y="19755"/>
                    <a:pt x="12442" y="19566"/>
                    <a:pt x="12161" y="19566"/>
                  </a:cubicBezTo>
                  <a:cubicBezTo>
                    <a:pt x="12068" y="19566"/>
                    <a:pt x="11966" y="19586"/>
                    <a:pt x="11849" y="19638"/>
                  </a:cubicBezTo>
                  <a:cubicBezTo>
                    <a:pt x="11495" y="19795"/>
                    <a:pt x="11402" y="20076"/>
                    <a:pt x="11308" y="20430"/>
                  </a:cubicBezTo>
                  <a:cubicBezTo>
                    <a:pt x="11225" y="20742"/>
                    <a:pt x="11495" y="21294"/>
                    <a:pt x="11360" y="21554"/>
                  </a:cubicBezTo>
                  <a:cubicBezTo>
                    <a:pt x="11158" y="21949"/>
                    <a:pt x="10826" y="22076"/>
                    <a:pt x="10447" y="22076"/>
                  </a:cubicBezTo>
                  <a:cubicBezTo>
                    <a:pt x="9887" y="22076"/>
                    <a:pt x="9227" y="21799"/>
                    <a:pt x="8736" y="21700"/>
                  </a:cubicBezTo>
                  <a:cubicBezTo>
                    <a:pt x="8705" y="21692"/>
                    <a:pt x="8673" y="21688"/>
                    <a:pt x="8642" y="21688"/>
                  </a:cubicBezTo>
                  <a:cubicBezTo>
                    <a:pt x="8506" y="21688"/>
                    <a:pt x="8377" y="21759"/>
                    <a:pt x="8309" y="21877"/>
                  </a:cubicBezTo>
                  <a:cubicBezTo>
                    <a:pt x="7809" y="22845"/>
                    <a:pt x="7966" y="23741"/>
                    <a:pt x="8715" y="24553"/>
                  </a:cubicBezTo>
                  <a:cubicBezTo>
                    <a:pt x="10402" y="26396"/>
                    <a:pt x="13692" y="25563"/>
                    <a:pt x="14119" y="28760"/>
                  </a:cubicBezTo>
                  <a:cubicBezTo>
                    <a:pt x="14359" y="30655"/>
                    <a:pt x="12932" y="32341"/>
                    <a:pt x="11037" y="32425"/>
                  </a:cubicBezTo>
                  <a:cubicBezTo>
                    <a:pt x="11000" y="32426"/>
                    <a:pt x="10963" y="32427"/>
                    <a:pt x="10927" y="32427"/>
                  </a:cubicBezTo>
                  <a:cubicBezTo>
                    <a:pt x="9826" y="32427"/>
                    <a:pt x="8692" y="31840"/>
                    <a:pt x="7705" y="31467"/>
                  </a:cubicBezTo>
                  <a:cubicBezTo>
                    <a:pt x="6624" y="31054"/>
                    <a:pt x="5338" y="30501"/>
                    <a:pt x="4104" y="30501"/>
                  </a:cubicBezTo>
                  <a:cubicBezTo>
                    <a:pt x="3625" y="30501"/>
                    <a:pt x="3155" y="30584"/>
                    <a:pt x="2707" y="30790"/>
                  </a:cubicBezTo>
                  <a:cubicBezTo>
                    <a:pt x="1905" y="31175"/>
                    <a:pt x="1354" y="31925"/>
                    <a:pt x="1229" y="32800"/>
                  </a:cubicBezTo>
                  <a:cubicBezTo>
                    <a:pt x="1104" y="33716"/>
                    <a:pt x="1666" y="34289"/>
                    <a:pt x="1656" y="35038"/>
                  </a:cubicBezTo>
                  <a:cubicBezTo>
                    <a:pt x="1645" y="35861"/>
                    <a:pt x="958" y="36913"/>
                    <a:pt x="739" y="37746"/>
                  </a:cubicBezTo>
                  <a:cubicBezTo>
                    <a:pt x="500" y="38703"/>
                    <a:pt x="333" y="39672"/>
                    <a:pt x="250" y="40661"/>
                  </a:cubicBezTo>
                  <a:cubicBezTo>
                    <a:pt x="135" y="42077"/>
                    <a:pt x="0" y="43649"/>
                    <a:pt x="1218" y="44628"/>
                  </a:cubicBezTo>
                  <a:cubicBezTo>
                    <a:pt x="1954" y="45214"/>
                    <a:pt x="2825" y="45360"/>
                    <a:pt x="3713" y="45360"/>
                  </a:cubicBezTo>
                  <a:cubicBezTo>
                    <a:pt x="4308" y="45360"/>
                    <a:pt x="4911" y="45295"/>
                    <a:pt x="5487" y="45253"/>
                  </a:cubicBezTo>
                  <a:cubicBezTo>
                    <a:pt x="5673" y="45240"/>
                    <a:pt x="5858" y="45234"/>
                    <a:pt x="6043" y="45234"/>
                  </a:cubicBezTo>
                  <a:cubicBezTo>
                    <a:pt x="7324" y="45234"/>
                    <a:pt x="8597" y="45506"/>
                    <a:pt x="9871" y="45506"/>
                  </a:cubicBezTo>
                  <a:cubicBezTo>
                    <a:pt x="10325" y="45506"/>
                    <a:pt x="10780" y="45472"/>
                    <a:pt x="11235" y="45378"/>
                  </a:cubicBezTo>
                  <a:cubicBezTo>
                    <a:pt x="12661" y="45065"/>
                    <a:pt x="13973" y="44368"/>
                    <a:pt x="15015" y="43347"/>
                  </a:cubicBezTo>
                  <a:cubicBezTo>
                    <a:pt x="16316" y="42077"/>
                    <a:pt x="16618" y="40692"/>
                    <a:pt x="17233" y="39068"/>
                  </a:cubicBezTo>
                  <a:cubicBezTo>
                    <a:pt x="17972" y="37110"/>
                    <a:pt x="20138" y="36725"/>
                    <a:pt x="21043" y="34903"/>
                  </a:cubicBezTo>
                  <a:cubicBezTo>
                    <a:pt x="21731" y="33497"/>
                    <a:pt x="21304" y="32935"/>
                    <a:pt x="23782" y="32560"/>
                  </a:cubicBezTo>
                  <a:cubicBezTo>
                    <a:pt x="23911" y="32540"/>
                    <a:pt x="24033" y="32532"/>
                    <a:pt x="24149" y="32532"/>
                  </a:cubicBezTo>
                  <a:cubicBezTo>
                    <a:pt x="24490" y="32532"/>
                    <a:pt x="24788" y="32598"/>
                    <a:pt x="25120" y="32598"/>
                  </a:cubicBezTo>
                  <a:cubicBezTo>
                    <a:pt x="25367" y="32598"/>
                    <a:pt x="25632" y="32561"/>
                    <a:pt x="25948" y="32435"/>
                  </a:cubicBezTo>
                  <a:cubicBezTo>
                    <a:pt x="26781" y="32102"/>
                    <a:pt x="27353" y="31300"/>
                    <a:pt x="28166" y="30957"/>
                  </a:cubicBezTo>
                  <a:cubicBezTo>
                    <a:pt x="28762" y="30710"/>
                    <a:pt x="29225" y="30604"/>
                    <a:pt x="29591" y="30604"/>
                  </a:cubicBezTo>
                  <a:cubicBezTo>
                    <a:pt x="31060" y="30604"/>
                    <a:pt x="30949" y="32297"/>
                    <a:pt x="31466" y="33289"/>
                  </a:cubicBezTo>
                  <a:cubicBezTo>
                    <a:pt x="32039" y="34393"/>
                    <a:pt x="33059" y="34945"/>
                    <a:pt x="34184" y="35340"/>
                  </a:cubicBezTo>
                  <a:cubicBezTo>
                    <a:pt x="36548" y="36184"/>
                    <a:pt x="38901" y="36527"/>
                    <a:pt x="40150" y="39037"/>
                  </a:cubicBezTo>
                  <a:cubicBezTo>
                    <a:pt x="40781" y="40277"/>
                    <a:pt x="40557" y="42372"/>
                    <a:pt x="42370" y="42372"/>
                  </a:cubicBezTo>
                  <a:cubicBezTo>
                    <a:pt x="42413" y="42372"/>
                    <a:pt x="42458" y="42371"/>
                    <a:pt x="42503" y="42369"/>
                  </a:cubicBezTo>
                  <a:cubicBezTo>
                    <a:pt x="44242" y="42265"/>
                    <a:pt x="45034" y="40505"/>
                    <a:pt x="44753" y="38995"/>
                  </a:cubicBezTo>
                  <a:lnTo>
                    <a:pt x="44753" y="38995"/>
                  </a:lnTo>
                  <a:lnTo>
                    <a:pt x="44825" y="39037"/>
                  </a:lnTo>
                  <a:cubicBezTo>
                    <a:pt x="44909" y="39173"/>
                    <a:pt x="45050" y="39246"/>
                    <a:pt x="45194" y="39246"/>
                  </a:cubicBezTo>
                  <a:cubicBezTo>
                    <a:pt x="45302" y="39246"/>
                    <a:pt x="45413" y="39205"/>
                    <a:pt x="45502" y="39120"/>
                  </a:cubicBezTo>
                  <a:cubicBezTo>
                    <a:pt x="45929" y="38766"/>
                    <a:pt x="46283" y="38318"/>
                    <a:pt x="46543" y="37818"/>
                  </a:cubicBezTo>
                  <a:cubicBezTo>
                    <a:pt x="46658" y="37621"/>
                    <a:pt x="46585" y="37360"/>
                    <a:pt x="46387" y="37235"/>
                  </a:cubicBezTo>
                  <a:cubicBezTo>
                    <a:pt x="44555" y="35934"/>
                    <a:pt x="42722" y="34632"/>
                    <a:pt x="40890" y="33331"/>
                  </a:cubicBezTo>
                  <a:cubicBezTo>
                    <a:pt x="39640" y="32435"/>
                    <a:pt x="35163" y="30082"/>
                    <a:pt x="35600" y="27968"/>
                  </a:cubicBezTo>
                  <a:lnTo>
                    <a:pt x="35600" y="27968"/>
                  </a:lnTo>
                  <a:cubicBezTo>
                    <a:pt x="38182" y="30217"/>
                    <a:pt x="40733" y="32498"/>
                    <a:pt x="43336" y="34726"/>
                  </a:cubicBezTo>
                  <a:cubicBezTo>
                    <a:pt x="44370" y="35608"/>
                    <a:pt x="45553" y="36532"/>
                    <a:pt x="46842" y="36532"/>
                  </a:cubicBezTo>
                  <a:cubicBezTo>
                    <a:pt x="47150" y="36532"/>
                    <a:pt x="47463" y="36479"/>
                    <a:pt x="47783" y="36361"/>
                  </a:cubicBezTo>
                  <a:lnTo>
                    <a:pt x="48772" y="38641"/>
                  </a:lnTo>
                  <a:cubicBezTo>
                    <a:pt x="48833" y="38784"/>
                    <a:pt x="48993" y="38852"/>
                    <a:pt x="49149" y="38852"/>
                  </a:cubicBezTo>
                  <a:cubicBezTo>
                    <a:pt x="49230" y="38852"/>
                    <a:pt x="49311" y="38833"/>
                    <a:pt x="49376" y="38797"/>
                  </a:cubicBezTo>
                  <a:cubicBezTo>
                    <a:pt x="49817" y="38499"/>
                    <a:pt x="50326" y="38346"/>
                    <a:pt x="50841" y="38346"/>
                  </a:cubicBezTo>
                  <a:cubicBezTo>
                    <a:pt x="51154" y="38346"/>
                    <a:pt x="51468" y="38402"/>
                    <a:pt x="51770" y="38516"/>
                  </a:cubicBezTo>
                  <a:cubicBezTo>
                    <a:pt x="51807" y="38526"/>
                    <a:pt x="51844" y="38531"/>
                    <a:pt x="51882" y="38531"/>
                  </a:cubicBezTo>
                  <a:cubicBezTo>
                    <a:pt x="52159" y="38531"/>
                    <a:pt x="52450" y="38278"/>
                    <a:pt x="52395" y="37985"/>
                  </a:cubicBezTo>
                  <a:cubicBezTo>
                    <a:pt x="52385" y="37954"/>
                    <a:pt x="52374" y="37933"/>
                    <a:pt x="52364" y="37902"/>
                  </a:cubicBezTo>
                  <a:cubicBezTo>
                    <a:pt x="48959" y="29541"/>
                    <a:pt x="44534" y="21846"/>
                    <a:pt x="39296" y="14515"/>
                  </a:cubicBezTo>
                  <a:cubicBezTo>
                    <a:pt x="39047" y="14161"/>
                    <a:pt x="38807" y="13818"/>
                    <a:pt x="38557" y="13474"/>
                  </a:cubicBezTo>
                  <a:cubicBezTo>
                    <a:pt x="33695" y="8060"/>
                    <a:pt x="27947" y="3509"/>
                    <a:pt x="21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p55"/>
          <p:cNvSpPr txBox="1"/>
          <p:nvPr/>
        </p:nvSpPr>
        <p:spPr>
          <a:xfrm>
            <a:off x="4017504" y="463267"/>
            <a:ext cx="3962714" cy="421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lnSpc>
                <a:spcPct val="150000"/>
              </a:lnSpc>
              <a:buNone/>
            </a:pPr>
            <a:r>
              <a:rPr lang="pt-BR" b="1" i="1" dirty="0" smtClean="0">
                <a:solidFill>
                  <a:schemeClr val="accent4"/>
                </a:solidFill>
                <a:latin typeface="Karla" panose="020B0604020202020204" charset="0"/>
                <a:cs typeface="Lemonada" panose="020B0604020202020204" charset="-78"/>
              </a:rPr>
              <a:t>Se</a:t>
            </a:r>
            <a:r>
              <a:rPr lang="pt-BR" b="1" i="1" dirty="0">
                <a:solidFill>
                  <a:schemeClr val="accent4"/>
                </a:solidFill>
                <a:latin typeface="Karla" panose="020B0604020202020204" charset="0"/>
                <a:cs typeface="Lemonada" panose="020B0604020202020204" charset="-78"/>
              </a:rPr>
              <a:t>, finalmente, as primeiras </a:t>
            </a:r>
            <a:r>
              <a:rPr lang="pt-BR" b="1" i="1" dirty="0" smtClean="0">
                <a:solidFill>
                  <a:schemeClr val="accent4"/>
                </a:solidFill>
                <a:latin typeface="Karla" panose="020B0604020202020204" charset="0"/>
                <a:cs typeface="Lemonada" panose="020B0604020202020204" charset="-78"/>
              </a:rPr>
              <a:t>gravações de </a:t>
            </a:r>
            <a:r>
              <a:rPr lang="pt-BR" b="1" i="1" dirty="0">
                <a:solidFill>
                  <a:schemeClr val="accent4"/>
                </a:solidFill>
                <a:latin typeface="Karla" panose="020B0604020202020204" charset="0"/>
                <a:cs typeface="Lemonada" panose="020B0604020202020204" charset="-78"/>
              </a:rPr>
              <a:t>música, de tradição oral brasileira feitas por antropólogos alemães no início do século XX contribuíram ao desenvolvimento da etnomusicologia como nova ciência da cultura, é a manifestação musical brasileira resgatada por produtores e artistas nacionais e estrangeiros a partir do final desse mesmo século XX que irá reafirmar uma renovada musicalidade brasileira, dando-lhe cada vez mais ouvido internacional através da globalização das mídias.</a:t>
            </a:r>
            <a:endParaRPr lang="pt-BR" b="1" i="1" dirty="0">
              <a:solidFill>
                <a:schemeClr val="accent4"/>
              </a:solidFill>
              <a:latin typeface="Karla" panose="020B0604020202020204" charset="0"/>
              <a:cs typeface="Lemonada" panose="020B0604020202020204" charset="-78"/>
            </a:endParaRPr>
          </a:p>
        </p:txBody>
      </p:sp>
      <p:sp>
        <p:nvSpPr>
          <p:cNvPr id="1781" name="Google Shape;1781;p55"/>
          <p:cNvSpPr/>
          <p:nvPr/>
        </p:nvSpPr>
        <p:spPr>
          <a:xfrm>
            <a:off x="1592710" y="4321423"/>
            <a:ext cx="767908" cy="176729"/>
          </a:xfrm>
          <a:custGeom>
            <a:avLst/>
            <a:gdLst/>
            <a:ahLst/>
            <a:cxnLst/>
            <a:rect l="l" t="t" r="r" b="b"/>
            <a:pathLst>
              <a:path w="16806" h="4806" extrusionOk="0">
                <a:moveTo>
                  <a:pt x="7898" y="850"/>
                </a:moveTo>
                <a:lnTo>
                  <a:pt x="6830" y="879"/>
                </a:lnTo>
                <a:lnTo>
                  <a:pt x="6830" y="879"/>
                </a:lnTo>
                <a:lnTo>
                  <a:pt x="7614" y="858"/>
                </a:lnTo>
                <a:lnTo>
                  <a:pt x="7614" y="858"/>
                </a:lnTo>
                <a:lnTo>
                  <a:pt x="7898" y="850"/>
                </a:lnTo>
                <a:close/>
                <a:moveTo>
                  <a:pt x="12467" y="1473"/>
                </a:moveTo>
                <a:cubicBezTo>
                  <a:pt x="12468" y="1480"/>
                  <a:pt x="12467" y="1485"/>
                  <a:pt x="12464" y="1489"/>
                </a:cubicBezTo>
                <a:cubicBezTo>
                  <a:pt x="12465" y="1484"/>
                  <a:pt x="12466" y="1479"/>
                  <a:pt x="12467" y="1473"/>
                </a:cubicBezTo>
                <a:close/>
                <a:moveTo>
                  <a:pt x="49" y="1562"/>
                </a:moveTo>
                <a:cubicBezTo>
                  <a:pt x="49" y="1562"/>
                  <a:pt x="25" y="1562"/>
                  <a:pt x="49" y="1611"/>
                </a:cubicBezTo>
                <a:cubicBezTo>
                  <a:pt x="50" y="1611"/>
                  <a:pt x="51" y="1612"/>
                  <a:pt x="51" y="1613"/>
                </a:cubicBezTo>
                <a:lnTo>
                  <a:pt x="51" y="1613"/>
                </a:lnTo>
                <a:cubicBezTo>
                  <a:pt x="51" y="1597"/>
                  <a:pt x="50" y="1581"/>
                  <a:pt x="50" y="1564"/>
                </a:cubicBezTo>
                <a:lnTo>
                  <a:pt x="50" y="1564"/>
                </a:lnTo>
                <a:cubicBezTo>
                  <a:pt x="50" y="1563"/>
                  <a:pt x="49" y="1563"/>
                  <a:pt x="49" y="1562"/>
                </a:cubicBezTo>
                <a:close/>
                <a:moveTo>
                  <a:pt x="72" y="1774"/>
                </a:moveTo>
                <a:cubicBezTo>
                  <a:pt x="91" y="1866"/>
                  <a:pt x="113" y="1903"/>
                  <a:pt x="98" y="1903"/>
                </a:cubicBezTo>
                <a:cubicBezTo>
                  <a:pt x="59" y="1883"/>
                  <a:pt x="67" y="1832"/>
                  <a:pt x="72" y="1774"/>
                </a:cubicBezTo>
                <a:close/>
                <a:moveTo>
                  <a:pt x="13293" y="3830"/>
                </a:moveTo>
                <a:lnTo>
                  <a:pt x="13293" y="3830"/>
                </a:lnTo>
                <a:cubicBezTo>
                  <a:pt x="13295" y="3832"/>
                  <a:pt x="13297" y="3834"/>
                  <a:pt x="13300" y="3836"/>
                </a:cubicBezTo>
                <a:lnTo>
                  <a:pt x="13300" y="3836"/>
                </a:lnTo>
                <a:lnTo>
                  <a:pt x="13293" y="3830"/>
                </a:lnTo>
                <a:close/>
                <a:moveTo>
                  <a:pt x="10393" y="4756"/>
                </a:moveTo>
                <a:cubicBezTo>
                  <a:pt x="10360" y="4765"/>
                  <a:pt x="10327" y="4773"/>
                  <a:pt x="10293" y="4781"/>
                </a:cubicBezTo>
                <a:lnTo>
                  <a:pt x="10342" y="4781"/>
                </a:lnTo>
                <a:lnTo>
                  <a:pt x="10393" y="4756"/>
                </a:lnTo>
                <a:close/>
                <a:moveTo>
                  <a:pt x="11317" y="1"/>
                </a:moveTo>
                <a:cubicBezTo>
                  <a:pt x="11220" y="293"/>
                  <a:pt x="11171" y="513"/>
                  <a:pt x="11147" y="659"/>
                </a:cubicBezTo>
                <a:lnTo>
                  <a:pt x="11074" y="1001"/>
                </a:lnTo>
                <a:lnTo>
                  <a:pt x="11074" y="952"/>
                </a:lnTo>
                <a:cubicBezTo>
                  <a:pt x="11000" y="1293"/>
                  <a:pt x="10903" y="1732"/>
                  <a:pt x="10781" y="2123"/>
                </a:cubicBezTo>
                <a:cubicBezTo>
                  <a:pt x="10732" y="2318"/>
                  <a:pt x="10635" y="2513"/>
                  <a:pt x="10537" y="2684"/>
                </a:cubicBezTo>
                <a:cubicBezTo>
                  <a:pt x="10513" y="2757"/>
                  <a:pt x="10464" y="2854"/>
                  <a:pt x="10415" y="2903"/>
                </a:cubicBezTo>
                <a:cubicBezTo>
                  <a:pt x="10366" y="2976"/>
                  <a:pt x="10317" y="3025"/>
                  <a:pt x="10244" y="3074"/>
                </a:cubicBezTo>
                <a:cubicBezTo>
                  <a:pt x="10196" y="3098"/>
                  <a:pt x="10147" y="3147"/>
                  <a:pt x="10098" y="3171"/>
                </a:cubicBezTo>
                <a:cubicBezTo>
                  <a:pt x="10025" y="3196"/>
                  <a:pt x="9976" y="3220"/>
                  <a:pt x="9903" y="3220"/>
                </a:cubicBezTo>
                <a:lnTo>
                  <a:pt x="9781" y="3220"/>
                </a:lnTo>
                <a:cubicBezTo>
                  <a:pt x="9708" y="3220"/>
                  <a:pt x="9659" y="3196"/>
                  <a:pt x="9610" y="3171"/>
                </a:cubicBezTo>
                <a:cubicBezTo>
                  <a:pt x="9561" y="3147"/>
                  <a:pt x="9488" y="3098"/>
                  <a:pt x="9439" y="3074"/>
                </a:cubicBezTo>
                <a:cubicBezTo>
                  <a:pt x="9391" y="3025"/>
                  <a:pt x="9317" y="2976"/>
                  <a:pt x="9269" y="2928"/>
                </a:cubicBezTo>
                <a:cubicBezTo>
                  <a:pt x="9147" y="2806"/>
                  <a:pt x="9049" y="2684"/>
                  <a:pt x="8976" y="2562"/>
                </a:cubicBezTo>
                <a:cubicBezTo>
                  <a:pt x="8903" y="2391"/>
                  <a:pt x="8781" y="2171"/>
                  <a:pt x="8708" y="2001"/>
                </a:cubicBezTo>
                <a:lnTo>
                  <a:pt x="8708" y="2001"/>
                </a:lnTo>
                <a:cubicBezTo>
                  <a:pt x="8719" y="2046"/>
                  <a:pt x="8720" y="2065"/>
                  <a:pt x="8715" y="2065"/>
                </a:cubicBezTo>
                <a:cubicBezTo>
                  <a:pt x="8709" y="2065"/>
                  <a:pt x="8696" y="2040"/>
                  <a:pt x="8683" y="2001"/>
                </a:cubicBezTo>
                <a:cubicBezTo>
                  <a:pt x="8682" y="1997"/>
                  <a:pt x="8681" y="1994"/>
                  <a:pt x="8680" y="1990"/>
                </a:cubicBezTo>
                <a:lnTo>
                  <a:pt x="8680" y="1990"/>
                </a:lnTo>
                <a:cubicBezTo>
                  <a:pt x="8681" y="1978"/>
                  <a:pt x="8682" y="1965"/>
                  <a:pt x="8683" y="1952"/>
                </a:cubicBezTo>
                <a:cubicBezTo>
                  <a:pt x="8732" y="1562"/>
                  <a:pt x="8708" y="1196"/>
                  <a:pt x="8659" y="830"/>
                </a:cubicBezTo>
                <a:lnTo>
                  <a:pt x="8610" y="831"/>
                </a:lnTo>
                <a:lnTo>
                  <a:pt x="8610" y="831"/>
                </a:lnTo>
                <a:cubicBezTo>
                  <a:pt x="8610" y="831"/>
                  <a:pt x="8610" y="830"/>
                  <a:pt x="8610" y="830"/>
                </a:cubicBezTo>
                <a:lnTo>
                  <a:pt x="8562" y="831"/>
                </a:lnTo>
                <a:lnTo>
                  <a:pt x="8562" y="831"/>
                </a:lnTo>
                <a:cubicBezTo>
                  <a:pt x="8562" y="831"/>
                  <a:pt x="8562" y="830"/>
                  <a:pt x="8561" y="830"/>
                </a:cubicBezTo>
                <a:lnTo>
                  <a:pt x="7898" y="850"/>
                </a:lnTo>
                <a:lnTo>
                  <a:pt x="7898" y="850"/>
                </a:lnTo>
                <a:lnTo>
                  <a:pt x="8562" y="831"/>
                </a:lnTo>
                <a:lnTo>
                  <a:pt x="8562" y="831"/>
                </a:lnTo>
                <a:cubicBezTo>
                  <a:pt x="8562" y="832"/>
                  <a:pt x="8562" y="832"/>
                  <a:pt x="8562" y="833"/>
                </a:cubicBezTo>
                <a:lnTo>
                  <a:pt x="8562" y="833"/>
                </a:lnTo>
                <a:lnTo>
                  <a:pt x="8610" y="831"/>
                </a:lnTo>
                <a:lnTo>
                  <a:pt x="8610" y="831"/>
                </a:lnTo>
                <a:cubicBezTo>
                  <a:pt x="8635" y="953"/>
                  <a:pt x="8634" y="1099"/>
                  <a:pt x="8610" y="1245"/>
                </a:cubicBezTo>
                <a:cubicBezTo>
                  <a:pt x="8562" y="1027"/>
                  <a:pt x="8585" y="929"/>
                  <a:pt x="8562" y="833"/>
                </a:cubicBezTo>
                <a:lnTo>
                  <a:pt x="8562" y="833"/>
                </a:lnTo>
                <a:lnTo>
                  <a:pt x="7614" y="858"/>
                </a:lnTo>
                <a:lnTo>
                  <a:pt x="7614" y="858"/>
                </a:lnTo>
                <a:lnTo>
                  <a:pt x="6903" y="879"/>
                </a:lnTo>
                <a:lnTo>
                  <a:pt x="6903" y="903"/>
                </a:lnTo>
                <a:cubicBezTo>
                  <a:pt x="6879" y="928"/>
                  <a:pt x="6854" y="976"/>
                  <a:pt x="6854" y="1025"/>
                </a:cubicBezTo>
                <a:cubicBezTo>
                  <a:pt x="6854" y="1098"/>
                  <a:pt x="6854" y="1172"/>
                  <a:pt x="6854" y="1245"/>
                </a:cubicBezTo>
                <a:cubicBezTo>
                  <a:pt x="6879" y="1391"/>
                  <a:pt x="6879" y="1513"/>
                  <a:pt x="6854" y="1659"/>
                </a:cubicBezTo>
                <a:lnTo>
                  <a:pt x="6879" y="1684"/>
                </a:lnTo>
                <a:lnTo>
                  <a:pt x="6927" y="1708"/>
                </a:lnTo>
                <a:lnTo>
                  <a:pt x="6927" y="1830"/>
                </a:lnTo>
                <a:cubicBezTo>
                  <a:pt x="6944" y="1947"/>
                  <a:pt x="6972" y="2053"/>
                  <a:pt x="7012" y="2155"/>
                </a:cubicBezTo>
                <a:lnTo>
                  <a:pt x="7012" y="2155"/>
                </a:lnTo>
                <a:cubicBezTo>
                  <a:pt x="7009" y="2161"/>
                  <a:pt x="7005" y="2167"/>
                  <a:pt x="7000" y="2171"/>
                </a:cubicBezTo>
                <a:lnTo>
                  <a:pt x="6976" y="2269"/>
                </a:lnTo>
                <a:cubicBezTo>
                  <a:pt x="6952" y="2293"/>
                  <a:pt x="6952" y="2293"/>
                  <a:pt x="6952" y="2318"/>
                </a:cubicBezTo>
                <a:lnTo>
                  <a:pt x="6927" y="2342"/>
                </a:lnTo>
                <a:cubicBezTo>
                  <a:pt x="6903" y="2391"/>
                  <a:pt x="6879" y="2464"/>
                  <a:pt x="6830" y="2489"/>
                </a:cubicBezTo>
                <a:cubicBezTo>
                  <a:pt x="6805" y="2513"/>
                  <a:pt x="6805" y="2537"/>
                  <a:pt x="6781" y="2562"/>
                </a:cubicBezTo>
                <a:cubicBezTo>
                  <a:pt x="6757" y="2562"/>
                  <a:pt x="6757" y="2586"/>
                  <a:pt x="6732" y="2610"/>
                </a:cubicBezTo>
                <a:cubicBezTo>
                  <a:pt x="6659" y="2659"/>
                  <a:pt x="6561" y="2684"/>
                  <a:pt x="6488" y="2708"/>
                </a:cubicBezTo>
                <a:cubicBezTo>
                  <a:pt x="6440" y="2720"/>
                  <a:pt x="6391" y="2726"/>
                  <a:pt x="6342" y="2726"/>
                </a:cubicBezTo>
                <a:cubicBezTo>
                  <a:pt x="6293" y="2726"/>
                  <a:pt x="6244" y="2720"/>
                  <a:pt x="6196" y="2708"/>
                </a:cubicBezTo>
                <a:cubicBezTo>
                  <a:pt x="6049" y="2684"/>
                  <a:pt x="5903" y="2610"/>
                  <a:pt x="5781" y="2537"/>
                </a:cubicBezTo>
                <a:cubicBezTo>
                  <a:pt x="5659" y="2464"/>
                  <a:pt x="5537" y="2391"/>
                  <a:pt x="5440" y="2269"/>
                </a:cubicBezTo>
                <a:cubicBezTo>
                  <a:pt x="5415" y="2245"/>
                  <a:pt x="5391" y="2220"/>
                  <a:pt x="5366" y="2196"/>
                </a:cubicBezTo>
                <a:lnTo>
                  <a:pt x="5293" y="2098"/>
                </a:lnTo>
                <a:cubicBezTo>
                  <a:pt x="5269" y="2050"/>
                  <a:pt x="5244" y="2025"/>
                  <a:pt x="5220" y="2001"/>
                </a:cubicBezTo>
                <a:cubicBezTo>
                  <a:pt x="5196" y="1976"/>
                  <a:pt x="5196" y="1928"/>
                  <a:pt x="5171" y="1903"/>
                </a:cubicBezTo>
                <a:lnTo>
                  <a:pt x="5171" y="1903"/>
                </a:lnTo>
                <a:lnTo>
                  <a:pt x="5196" y="1928"/>
                </a:lnTo>
                <a:cubicBezTo>
                  <a:pt x="5171" y="1903"/>
                  <a:pt x="5147" y="1830"/>
                  <a:pt x="5122" y="1757"/>
                </a:cubicBezTo>
                <a:cubicBezTo>
                  <a:pt x="5107" y="1733"/>
                  <a:pt x="5093" y="1706"/>
                  <a:pt x="5082" y="1678"/>
                </a:cubicBezTo>
                <a:lnTo>
                  <a:pt x="5082" y="1678"/>
                </a:lnTo>
                <a:cubicBezTo>
                  <a:pt x="5087" y="1630"/>
                  <a:pt x="5092" y="1575"/>
                  <a:pt x="5098" y="1513"/>
                </a:cubicBezTo>
                <a:cubicBezTo>
                  <a:pt x="5098" y="1367"/>
                  <a:pt x="5098" y="1220"/>
                  <a:pt x="5098" y="1074"/>
                </a:cubicBezTo>
                <a:cubicBezTo>
                  <a:pt x="5098" y="879"/>
                  <a:pt x="5074" y="684"/>
                  <a:pt x="5049" y="489"/>
                </a:cubicBezTo>
                <a:lnTo>
                  <a:pt x="3269" y="684"/>
                </a:lnTo>
                <a:lnTo>
                  <a:pt x="3269" y="1074"/>
                </a:lnTo>
                <a:cubicBezTo>
                  <a:pt x="3269" y="1220"/>
                  <a:pt x="3293" y="1342"/>
                  <a:pt x="3293" y="1440"/>
                </a:cubicBezTo>
                <a:cubicBezTo>
                  <a:pt x="3391" y="1586"/>
                  <a:pt x="3415" y="1732"/>
                  <a:pt x="3415" y="1757"/>
                </a:cubicBezTo>
                <a:lnTo>
                  <a:pt x="3419" y="1757"/>
                </a:lnTo>
                <a:cubicBezTo>
                  <a:pt x="3393" y="1854"/>
                  <a:pt x="3359" y="1952"/>
                  <a:pt x="3318" y="2050"/>
                </a:cubicBezTo>
                <a:lnTo>
                  <a:pt x="3333" y="2035"/>
                </a:lnTo>
                <a:lnTo>
                  <a:pt x="3333" y="2035"/>
                </a:lnTo>
                <a:cubicBezTo>
                  <a:pt x="3306" y="2121"/>
                  <a:pt x="3263" y="2207"/>
                  <a:pt x="3220" y="2293"/>
                </a:cubicBezTo>
                <a:cubicBezTo>
                  <a:pt x="3171" y="2342"/>
                  <a:pt x="3123" y="2415"/>
                  <a:pt x="3074" y="2489"/>
                </a:cubicBezTo>
                <a:cubicBezTo>
                  <a:pt x="3098" y="2489"/>
                  <a:pt x="3098" y="2537"/>
                  <a:pt x="3074" y="2610"/>
                </a:cubicBezTo>
                <a:cubicBezTo>
                  <a:pt x="3049" y="2684"/>
                  <a:pt x="3001" y="2732"/>
                  <a:pt x="2976" y="2781"/>
                </a:cubicBezTo>
                <a:cubicBezTo>
                  <a:pt x="2927" y="2854"/>
                  <a:pt x="2854" y="2903"/>
                  <a:pt x="2805" y="2976"/>
                </a:cubicBezTo>
                <a:cubicBezTo>
                  <a:pt x="2781" y="3001"/>
                  <a:pt x="2732" y="3001"/>
                  <a:pt x="2708" y="3025"/>
                </a:cubicBezTo>
                <a:lnTo>
                  <a:pt x="2659" y="3049"/>
                </a:lnTo>
                <a:lnTo>
                  <a:pt x="2586" y="3049"/>
                </a:lnTo>
                <a:lnTo>
                  <a:pt x="2586" y="3001"/>
                </a:lnTo>
                <a:cubicBezTo>
                  <a:pt x="2560" y="3007"/>
                  <a:pt x="2534" y="3010"/>
                  <a:pt x="2508" y="3010"/>
                </a:cubicBezTo>
                <a:cubicBezTo>
                  <a:pt x="2436" y="3010"/>
                  <a:pt x="2365" y="2988"/>
                  <a:pt x="2293" y="2952"/>
                </a:cubicBezTo>
                <a:cubicBezTo>
                  <a:pt x="2196" y="2903"/>
                  <a:pt x="2123" y="2854"/>
                  <a:pt x="2049" y="2781"/>
                </a:cubicBezTo>
                <a:cubicBezTo>
                  <a:pt x="1903" y="2610"/>
                  <a:pt x="1781" y="2440"/>
                  <a:pt x="1708" y="2245"/>
                </a:cubicBezTo>
                <a:cubicBezTo>
                  <a:pt x="1586" y="2001"/>
                  <a:pt x="1513" y="1757"/>
                  <a:pt x="1464" y="1513"/>
                </a:cubicBezTo>
                <a:cubicBezTo>
                  <a:pt x="1464" y="1415"/>
                  <a:pt x="1488" y="1318"/>
                  <a:pt x="1513" y="1220"/>
                </a:cubicBezTo>
                <a:lnTo>
                  <a:pt x="1513" y="1172"/>
                </a:lnTo>
                <a:lnTo>
                  <a:pt x="903" y="952"/>
                </a:lnTo>
                <a:cubicBezTo>
                  <a:pt x="830" y="903"/>
                  <a:pt x="757" y="903"/>
                  <a:pt x="684" y="879"/>
                </a:cubicBezTo>
                <a:cubicBezTo>
                  <a:pt x="635" y="867"/>
                  <a:pt x="592" y="861"/>
                  <a:pt x="552" y="861"/>
                </a:cubicBezTo>
                <a:cubicBezTo>
                  <a:pt x="513" y="861"/>
                  <a:pt x="476" y="867"/>
                  <a:pt x="440" y="879"/>
                </a:cubicBezTo>
                <a:cubicBezTo>
                  <a:pt x="245" y="952"/>
                  <a:pt x="98" y="1147"/>
                  <a:pt x="74" y="1342"/>
                </a:cubicBezTo>
                <a:lnTo>
                  <a:pt x="49" y="1342"/>
                </a:lnTo>
                <a:lnTo>
                  <a:pt x="49" y="1440"/>
                </a:lnTo>
                <a:lnTo>
                  <a:pt x="49" y="1537"/>
                </a:lnTo>
                <a:cubicBezTo>
                  <a:pt x="49" y="1547"/>
                  <a:pt x="49" y="1555"/>
                  <a:pt x="50" y="1564"/>
                </a:cubicBezTo>
                <a:lnTo>
                  <a:pt x="50" y="1564"/>
                </a:lnTo>
                <a:cubicBezTo>
                  <a:pt x="52" y="1584"/>
                  <a:pt x="53" y="1601"/>
                  <a:pt x="54" y="1616"/>
                </a:cubicBezTo>
                <a:lnTo>
                  <a:pt x="54" y="1616"/>
                </a:lnTo>
                <a:cubicBezTo>
                  <a:pt x="53" y="1615"/>
                  <a:pt x="52" y="1614"/>
                  <a:pt x="51" y="1613"/>
                </a:cubicBezTo>
                <a:lnTo>
                  <a:pt x="51" y="1613"/>
                </a:lnTo>
                <a:cubicBezTo>
                  <a:pt x="53" y="1633"/>
                  <a:pt x="54" y="1652"/>
                  <a:pt x="56" y="1669"/>
                </a:cubicBezTo>
                <a:lnTo>
                  <a:pt x="56" y="1669"/>
                </a:lnTo>
                <a:cubicBezTo>
                  <a:pt x="55" y="1682"/>
                  <a:pt x="54" y="1687"/>
                  <a:pt x="51" y="1687"/>
                </a:cubicBezTo>
                <a:cubicBezTo>
                  <a:pt x="40" y="1687"/>
                  <a:pt x="16" y="1598"/>
                  <a:pt x="1" y="1537"/>
                </a:cubicBezTo>
                <a:lnTo>
                  <a:pt x="1" y="1537"/>
                </a:lnTo>
                <a:cubicBezTo>
                  <a:pt x="1" y="1635"/>
                  <a:pt x="1" y="1757"/>
                  <a:pt x="25" y="1854"/>
                </a:cubicBezTo>
                <a:cubicBezTo>
                  <a:pt x="25" y="1824"/>
                  <a:pt x="25" y="1780"/>
                  <a:pt x="25" y="1757"/>
                </a:cubicBezTo>
                <a:cubicBezTo>
                  <a:pt x="49" y="1903"/>
                  <a:pt x="123" y="2074"/>
                  <a:pt x="171" y="2220"/>
                </a:cubicBezTo>
                <a:cubicBezTo>
                  <a:pt x="190" y="2353"/>
                  <a:pt x="195" y="2368"/>
                  <a:pt x="184" y="2368"/>
                </a:cubicBezTo>
                <a:cubicBezTo>
                  <a:pt x="181" y="2368"/>
                  <a:pt x="177" y="2367"/>
                  <a:pt x="171" y="2367"/>
                </a:cubicBezTo>
                <a:cubicBezTo>
                  <a:pt x="147" y="2391"/>
                  <a:pt x="147" y="2391"/>
                  <a:pt x="196" y="2537"/>
                </a:cubicBezTo>
                <a:cubicBezTo>
                  <a:pt x="318" y="2928"/>
                  <a:pt x="537" y="3269"/>
                  <a:pt x="781" y="3586"/>
                </a:cubicBezTo>
                <a:cubicBezTo>
                  <a:pt x="927" y="3757"/>
                  <a:pt x="1074" y="3928"/>
                  <a:pt x="1269" y="4049"/>
                </a:cubicBezTo>
                <a:cubicBezTo>
                  <a:pt x="1440" y="4196"/>
                  <a:pt x="1659" y="4318"/>
                  <a:pt x="1903" y="4415"/>
                </a:cubicBezTo>
                <a:cubicBezTo>
                  <a:pt x="2025" y="4440"/>
                  <a:pt x="2147" y="4464"/>
                  <a:pt x="2269" y="4488"/>
                </a:cubicBezTo>
                <a:cubicBezTo>
                  <a:pt x="2342" y="4488"/>
                  <a:pt x="2391" y="4488"/>
                  <a:pt x="2464" y="4513"/>
                </a:cubicBezTo>
                <a:lnTo>
                  <a:pt x="2683" y="4513"/>
                </a:lnTo>
                <a:cubicBezTo>
                  <a:pt x="2976" y="4513"/>
                  <a:pt x="3244" y="4415"/>
                  <a:pt x="3513" y="4269"/>
                </a:cubicBezTo>
                <a:cubicBezTo>
                  <a:pt x="3732" y="4147"/>
                  <a:pt x="3927" y="4001"/>
                  <a:pt x="4098" y="3806"/>
                </a:cubicBezTo>
                <a:cubicBezTo>
                  <a:pt x="4190" y="3677"/>
                  <a:pt x="4296" y="3548"/>
                  <a:pt x="4384" y="3409"/>
                </a:cubicBezTo>
                <a:lnTo>
                  <a:pt x="4384" y="3409"/>
                </a:lnTo>
                <a:cubicBezTo>
                  <a:pt x="4430" y="3454"/>
                  <a:pt x="4481" y="3504"/>
                  <a:pt x="4537" y="3537"/>
                </a:cubicBezTo>
                <a:lnTo>
                  <a:pt x="4488" y="3489"/>
                </a:lnTo>
                <a:lnTo>
                  <a:pt x="4488" y="3489"/>
                </a:lnTo>
                <a:cubicBezTo>
                  <a:pt x="4488" y="3489"/>
                  <a:pt x="4562" y="3537"/>
                  <a:pt x="4635" y="3586"/>
                </a:cubicBezTo>
                <a:lnTo>
                  <a:pt x="4757" y="3684"/>
                </a:lnTo>
                <a:cubicBezTo>
                  <a:pt x="4830" y="3743"/>
                  <a:pt x="4860" y="3775"/>
                  <a:pt x="4844" y="3775"/>
                </a:cubicBezTo>
                <a:cubicBezTo>
                  <a:pt x="4834" y="3775"/>
                  <a:pt x="4805" y="3761"/>
                  <a:pt x="4757" y="3732"/>
                </a:cubicBezTo>
                <a:lnTo>
                  <a:pt x="4757" y="3732"/>
                </a:lnTo>
                <a:cubicBezTo>
                  <a:pt x="4903" y="3830"/>
                  <a:pt x="5025" y="3928"/>
                  <a:pt x="5171" y="4001"/>
                </a:cubicBezTo>
                <a:lnTo>
                  <a:pt x="5244" y="4025"/>
                </a:lnTo>
                <a:lnTo>
                  <a:pt x="5318" y="4074"/>
                </a:lnTo>
                <a:lnTo>
                  <a:pt x="5488" y="4123"/>
                </a:lnTo>
                <a:lnTo>
                  <a:pt x="5683" y="4196"/>
                </a:lnTo>
                <a:lnTo>
                  <a:pt x="5781" y="4220"/>
                </a:lnTo>
                <a:lnTo>
                  <a:pt x="5879" y="4245"/>
                </a:lnTo>
                <a:cubicBezTo>
                  <a:pt x="6049" y="4269"/>
                  <a:pt x="6214" y="4281"/>
                  <a:pt x="6379" y="4281"/>
                </a:cubicBezTo>
                <a:cubicBezTo>
                  <a:pt x="6543" y="4281"/>
                  <a:pt x="6708" y="4269"/>
                  <a:pt x="6879" y="4245"/>
                </a:cubicBezTo>
                <a:cubicBezTo>
                  <a:pt x="7234" y="4150"/>
                  <a:pt x="7566" y="3986"/>
                  <a:pt x="7853" y="3731"/>
                </a:cubicBezTo>
                <a:lnTo>
                  <a:pt x="7853" y="3731"/>
                </a:lnTo>
                <a:cubicBezTo>
                  <a:pt x="7853" y="3732"/>
                  <a:pt x="7854" y="3732"/>
                  <a:pt x="7854" y="3732"/>
                </a:cubicBezTo>
                <a:cubicBezTo>
                  <a:pt x="7854" y="3732"/>
                  <a:pt x="7853" y="3731"/>
                  <a:pt x="7853" y="3731"/>
                </a:cubicBezTo>
                <a:lnTo>
                  <a:pt x="7853" y="3731"/>
                </a:lnTo>
                <a:cubicBezTo>
                  <a:pt x="7853" y="3731"/>
                  <a:pt x="7853" y="3731"/>
                  <a:pt x="7853" y="3731"/>
                </a:cubicBezTo>
                <a:lnTo>
                  <a:pt x="7853" y="3731"/>
                </a:lnTo>
                <a:cubicBezTo>
                  <a:pt x="7847" y="3724"/>
                  <a:pt x="7839" y="3712"/>
                  <a:pt x="7833" y="3699"/>
                </a:cubicBezTo>
                <a:lnTo>
                  <a:pt x="7833" y="3699"/>
                </a:lnTo>
                <a:cubicBezTo>
                  <a:pt x="7840" y="3709"/>
                  <a:pt x="7847" y="3720"/>
                  <a:pt x="7853" y="3731"/>
                </a:cubicBezTo>
                <a:lnTo>
                  <a:pt x="7853" y="3731"/>
                </a:lnTo>
                <a:cubicBezTo>
                  <a:pt x="7862" y="3723"/>
                  <a:pt x="7870" y="3716"/>
                  <a:pt x="7879" y="3708"/>
                </a:cubicBezTo>
                <a:cubicBezTo>
                  <a:pt x="7880" y="3706"/>
                  <a:pt x="7882" y="3705"/>
                  <a:pt x="7884" y="3703"/>
                </a:cubicBezTo>
                <a:lnTo>
                  <a:pt x="7884" y="3703"/>
                </a:lnTo>
                <a:cubicBezTo>
                  <a:pt x="7898" y="3737"/>
                  <a:pt x="7942" y="3795"/>
                  <a:pt x="8000" y="3854"/>
                </a:cubicBezTo>
                <a:cubicBezTo>
                  <a:pt x="8049" y="3903"/>
                  <a:pt x="8122" y="3952"/>
                  <a:pt x="8147" y="4025"/>
                </a:cubicBezTo>
                <a:cubicBezTo>
                  <a:pt x="8244" y="4098"/>
                  <a:pt x="8318" y="4171"/>
                  <a:pt x="8415" y="4245"/>
                </a:cubicBezTo>
                <a:cubicBezTo>
                  <a:pt x="8461" y="4275"/>
                  <a:pt x="8517" y="4306"/>
                  <a:pt x="8540" y="4306"/>
                </a:cubicBezTo>
                <a:cubicBezTo>
                  <a:pt x="8546" y="4306"/>
                  <a:pt x="8549" y="4304"/>
                  <a:pt x="8550" y="4300"/>
                </a:cubicBezTo>
                <a:lnTo>
                  <a:pt x="8550" y="4300"/>
                </a:lnTo>
                <a:cubicBezTo>
                  <a:pt x="8562" y="4314"/>
                  <a:pt x="8582" y="4328"/>
                  <a:pt x="8610" y="4342"/>
                </a:cubicBezTo>
                <a:cubicBezTo>
                  <a:pt x="8635" y="4367"/>
                  <a:pt x="8683" y="4415"/>
                  <a:pt x="8708" y="4440"/>
                </a:cubicBezTo>
                <a:cubicBezTo>
                  <a:pt x="8732" y="4464"/>
                  <a:pt x="8757" y="4464"/>
                  <a:pt x="8781" y="4488"/>
                </a:cubicBezTo>
                <a:cubicBezTo>
                  <a:pt x="8781" y="4488"/>
                  <a:pt x="8757" y="4488"/>
                  <a:pt x="8708" y="4464"/>
                </a:cubicBezTo>
                <a:lnTo>
                  <a:pt x="8708" y="4464"/>
                </a:lnTo>
                <a:cubicBezTo>
                  <a:pt x="8757" y="4513"/>
                  <a:pt x="8830" y="4537"/>
                  <a:pt x="8903" y="4586"/>
                </a:cubicBezTo>
                <a:cubicBezTo>
                  <a:pt x="8952" y="4610"/>
                  <a:pt x="9000" y="4635"/>
                  <a:pt x="9074" y="4659"/>
                </a:cubicBezTo>
                <a:lnTo>
                  <a:pt x="8976" y="4610"/>
                </a:lnTo>
                <a:lnTo>
                  <a:pt x="8950" y="4585"/>
                </a:lnTo>
                <a:lnTo>
                  <a:pt x="8950" y="4585"/>
                </a:lnTo>
                <a:cubicBezTo>
                  <a:pt x="9133" y="4671"/>
                  <a:pt x="9335" y="4736"/>
                  <a:pt x="9537" y="4781"/>
                </a:cubicBezTo>
                <a:cubicBezTo>
                  <a:pt x="9635" y="4806"/>
                  <a:pt x="9732" y="4806"/>
                  <a:pt x="9830" y="4806"/>
                </a:cubicBezTo>
                <a:lnTo>
                  <a:pt x="9976" y="4806"/>
                </a:lnTo>
                <a:cubicBezTo>
                  <a:pt x="10000" y="4806"/>
                  <a:pt x="10049" y="4781"/>
                  <a:pt x="10098" y="4781"/>
                </a:cubicBezTo>
                <a:lnTo>
                  <a:pt x="9878" y="4781"/>
                </a:lnTo>
                <a:cubicBezTo>
                  <a:pt x="10025" y="4757"/>
                  <a:pt x="10171" y="4732"/>
                  <a:pt x="10317" y="4708"/>
                </a:cubicBezTo>
                <a:cubicBezTo>
                  <a:pt x="10391" y="4684"/>
                  <a:pt x="10488" y="4684"/>
                  <a:pt x="10586" y="4684"/>
                </a:cubicBezTo>
                <a:cubicBezTo>
                  <a:pt x="10537" y="4708"/>
                  <a:pt x="10488" y="4732"/>
                  <a:pt x="10439" y="4732"/>
                </a:cubicBezTo>
                <a:lnTo>
                  <a:pt x="10393" y="4756"/>
                </a:lnTo>
                <a:lnTo>
                  <a:pt x="10393" y="4756"/>
                </a:lnTo>
                <a:cubicBezTo>
                  <a:pt x="10770" y="4651"/>
                  <a:pt x="11122" y="4463"/>
                  <a:pt x="11391" y="4171"/>
                </a:cubicBezTo>
                <a:lnTo>
                  <a:pt x="11391" y="4171"/>
                </a:lnTo>
                <a:lnTo>
                  <a:pt x="11269" y="4269"/>
                </a:lnTo>
                <a:cubicBezTo>
                  <a:pt x="11439" y="4098"/>
                  <a:pt x="11610" y="3903"/>
                  <a:pt x="11732" y="3708"/>
                </a:cubicBezTo>
                <a:cubicBezTo>
                  <a:pt x="11903" y="3415"/>
                  <a:pt x="12049" y="3123"/>
                  <a:pt x="12147" y="2806"/>
                </a:cubicBezTo>
                <a:cubicBezTo>
                  <a:pt x="12176" y="2726"/>
                  <a:pt x="12200" y="2644"/>
                  <a:pt x="12223" y="2562"/>
                </a:cubicBezTo>
                <a:lnTo>
                  <a:pt x="12223" y="2562"/>
                </a:lnTo>
                <a:cubicBezTo>
                  <a:pt x="12341" y="2738"/>
                  <a:pt x="12476" y="2906"/>
                  <a:pt x="12610" y="3074"/>
                </a:cubicBezTo>
                <a:cubicBezTo>
                  <a:pt x="12756" y="3269"/>
                  <a:pt x="12903" y="3415"/>
                  <a:pt x="13000" y="3513"/>
                </a:cubicBezTo>
                <a:cubicBezTo>
                  <a:pt x="13087" y="3600"/>
                  <a:pt x="13097" y="3624"/>
                  <a:pt x="13078" y="3624"/>
                </a:cubicBezTo>
                <a:cubicBezTo>
                  <a:pt x="13056" y="3624"/>
                  <a:pt x="12990" y="3586"/>
                  <a:pt x="12976" y="3586"/>
                </a:cubicBezTo>
                <a:cubicBezTo>
                  <a:pt x="13049" y="3659"/>
                  <a:pt x="13122" y="3684"/>
                  <a:pt x="13195" y="3732"/>
                </a:cubicBezTo>
                <a:cubicBezTo>
                  <a:pt x="13244" y="3757"/>
                  <a:pt x="13317" y="3781"/>
                  <a:pt x="13366" y="3830"/>
                </a:cubicBezTo>
                <a:cubicBezTo>
                  <a:pt x="13395" y="3859"/>
                  <a:pt x="13394" y="3869"/>
                  <a:pt x="13380" y="3869"/>
                </a:cubicBezTo>
                <a:cubicBezTo>
                  <a:pt x="13361" y="3869"/>
                  <a:pt x="13320" y="3850"/>
                  <a:pt x="13300" y="3836"/>
                </a:cubicBezTo>
                <a:lnTo>
                  <a:pt x="13300" y="3836"/>
                </a:lnTo>
                <a:lnTo>
                  <a:pt x="13439" y="3952"/>
                </a:lnTo>
                <a:cubicBezTo>
                  <a:pt x="13488" y="3976"/>
                  <a:pt x="13513" y="3976"/>
                  <a:pt x="13513" y="3976"/>
                </a:cubicBezTo>
                <a:cubicBezTo>
                  <a:pt x="13391" y="3879"/>
                  <a:pt x="13488" y="3879"/>
                  <a:pt x="13439" y="3806"/>
                </a:cubicBezTo>
                <a:lnTo>
                  <a:pt x="13439" y="3806"/>
                </a:lnTo>
                <a:lnTo>
                  <a:pt x="13488" y="3830"/>
                </a:lnTo>
                <a:cubicBezTo>
                  <a:pt x="13513" y="3854"/>
                  <a:pt x="13561" y="3879"/>
                  <a:pt x="13610" y="3903"/>
                </a:cubicBezTo>
                <a:lnTo>
                  <a:pt x="13732" y="3976"/>
                </a:lnTo>
                <a:lnTo>
                  <a:pt x="13781" y="4001"/>
                </a:lnTo>
                <a:lnTo>
                  <a:pt x="13756" y="4025"/>
                </a:lnTo>
                <a:cubicBezTo>
                  <a:pt x="13830" y="4049"/>
                  <a:pt x="13878" y="4049"/>
                  <a:pt x="13952" y="4074"/>
                </a:cubicBezTo>
                <a:lnTo>
                  <a:pt x="14147" y="4098"/>
                </a:lnTo>
                <a:lnTo>
                  <a:pt x="14269" y="4123"/>
                </a:lnTo>
                <a:cubicBezTo>
                  <a:pt x="14317" y="4123"/>
                  <a:pt x="14366" y="4147"/>
                  <a:pt x="14439" y="4147"/>
                </a:cubicBezTo>
                <a:cubicBezTo>
                  <a:pt x="14492" y="4154"/>
                  <a:pt x="14544" y="4157"/>
                  <a:pt x="14596" y="4157"/>
                </a:cubicBezTo>
                <a:cubicBezTo>
                  <a:pt x="14739" y="4157"/>
                  <a:pt x="14882" y="4134"/>
                  <a:pt x="15025" y="4098"/>
                </a:cubicBezTo>
                <a:cubicBezTo>
                  <a:pt x="15220" y="4049"/>
                  <a:pt x="15391" y="3952"/>
                  <a:pt x="15561" y="3854"/>
                </a:cubicBezTo>
                <a:cubicBezTo>
                  <a:pt x="15830" y="3659"/>
                  <a:pt x="16073" y="3415"/>
                  <a:pt x="16269" y="3123"/>
                </a:cubicBezTo>
                <a:lnTo>
                  <a:pt x="16269" y="3123"/>
                </a:lnTo>
                <a:cubicBezTo>
                  <a:pt x="16244" y="3220"/>
                  <a:pt x="16195" y="3293"/>
                  <a:pt x="16147" y="3367"/>
                </a:cubicBezTo>
                <a:cubicBezTo>
                  <a:pt x="16195" y="3318"/>
                  <a:pt x="16269" y="3196"/>
                  <a:pt x="16317" y="3147"/>
                </a:cubicBezTo>
                <a:lnTo>
                  <a:pt x="16317" y="3147"/>
                </a:lnTo>
                <a:cubicBezTo>
                  <a:pt x="16304" y="3161"/>
                  <a:pt x="16296" y="3167"/>
                  <a:pt x="16292" y="3167"/>
                </a:cubicBezTo>
                <a:cubicBezTo>
                  <a:pt x="16282" y="3167"/>
                  <a:pt x="16300" y="3127"/>
                  <a:pt x="16317" y="3074"/>
                </a:cubicBezTo>
                <a:cubicBezTo>
                  <a:pt x="16335" y="3039"/>
                  <a:pt x="16364" y="2992"/>
                  <a:pt x="16371" y="2986"/>
                </a:cubicBezTo>
                <a:lnTo>
                  <a:pt x="16371" y="2986"/>
                </a:lnTo>
                <a:cubicBezTo>
                  <a:pt x="16370" y="2991"/>
                  <a:pt x="16368" y="2996"/>
                  <a:pt x="16366" y="3001"/>
                </a:cubicBezTo>
                <a:cubicBezTo>
                  <a:pt x="16372" y="2989"/>
                  <a:pt x="16374" y="2985"/>
                  <a:pt x="16372" y="2985"/>
                </a:cubicBezTo>
                <a:lnTo>
                  <a:pt x="16372" y="2985"/>
                </a:lnTo>
                <a:cubicBezTo>
                  <a:pt x="16372" y="2985"/>
                  <a:pt x="16372" y="2985"/>
                  <a:pt x="16371" y="2986"/>
                </a:cubicBezTo>
                <a:lnTo>
                  <a:pt x="16371" y="2986"/>
                </a:lnTo>
                <a:cubicBezTo>
                  <a:pt x="16444" y="2771"/>
                  <a:pt x="16539" y="2557"/>
                  <a:pt x="16634" y="2342"/>
                </a:cubicBezTo>
                <a:cubicBezTo>
                  <a:pt x="16708" y="2147"/>
                  <a:pt x="16781" y="1952"/>
                  <a:pt x="16805" y="1732"/>
                </a:cubicBezTo>
                <a:cubicBezTo>
                  <a:pt x="16610" y="1562"/>
                  <a:pt x="16415" y="1391"/>
                  <a:pt x="16195" y="1220"/>
                </a:cubicBezTo>
                <a:cubicBezTo>
                  <a:pt x="16049" y="1123"/>
                  <a:pt x="15927" y="1025"/>
                  <a:pt x="15781" y="952"/>
                </a:cubicBezTo>
                <a:cubicBezTo>
                  <a:pt x="15683" y="903"/>
                  <a:pt x="15610" y="879"/>
                  <a:pt x="15537" y="854"/>
                </a:cubicBezTo>
                <a:cubicBezTo>
                  <a:pt x="15537" y="781"/>
                  <a:pt x="15537" y="732"/>
                  <a:pt x="15561" y="684"/>
                </a:cubicBezTo>
                <a:lnTo>
                  <a:pt x="15561" y="684"/>
                </a:lnTo>
                <a:cubicBezTo>
                  <a:pt x="15512" y="757"/>
                  <a:pt x="15512" y="830"/>
                  <a:pt x="15512" y="928"/>
                </a:cubicBezTo>
                <a:lnTo>
                  <a:pt x="15561" y="952"/>
                </a:lnTo>
                <a:cubicBezTo>
                  <a:pt x="15561" y="1147"/>
                  <a:pt x="15537" y="976"/>
                  <a:pt x="15512" y="1172"/>
                </a:cubicBezTo>
                <a:cubicBezTo>
                  <a:pt x="15464" y="1172"/>
                  <a:pt x="15488" y="1001"/>
                  <a:pt x="15512" y="879"/>
                </a:cubicBezTo>
                <a:lnTo>
                  <a:pt x="15512" y="879"/>
                </a:lnTo>
                <a:cubicBezTo>
                  <a:pt x="15488" y="1001"/>
                  <a:pt x="15439" y="1123"/>
                  <a:pt x="15464" y="1196"/>
                </a:cubicBezTo>
                <a:cubicBezTo>
                  <a:pt x="15455" y="1241"/>
                  <a:pt x="15449" y="1249"/>
                  <a:pt x="15443" y="1249"/>
                </a:cubicBezTo>
                <a:cubicBezTo>
                  <a:pt x="15439" y="1249"/>
                  <a:pt x="15436" y="1247"/>
                  <a:pt x="15431" y="1247"/>
                </a:cubicBezTo>
                <a:cubicBezTo>
                  <a:pt x="15423" y="1247"/>
                  <a:pt x="15411" y="1257"/>
                  <a:pt x="15391" y="1318"/>
                </a:cubicBezTo>
                <a:cubicBezTo>
                  <a:pt x="15366" y="1464"/>
                  <a:pt x="15342" y="1586"/>
                  <a:pt x="15293" y="1708"/>
                </a:cubicBezTo>
                <a:cubicBezTo>
                  <a:pt x="15244" y="1806"/>
                  <a:pt x="15195" y="1928"/>
                  <a:pt x="15171" y="2050"/>
                </a:cubicBezTo>
                <a:cubicBezTo>
                  <a:pt x="15147" y="2171"/>
                  <a:pt x="15073" y="2269"/>
                  <a:pt x="15000" y="2367"/>
                </a:cubicBezTo>
                <a:lnTo>
                  <a:pt x="15000" y="2342"/>
                </a:lnTo>
                <a:cubicBezTo>
                  <a:pt x="14952" y="2391"/>
                  <a:pt x="14878" y="2537"/>
                  <a:pt x="14781" y="2586"/>
                </a:cubicBezTo>
                <a:cubicBezTo>
                  <a:pt x="14805" y="2586"/>
                  <a:pt x="14830" y="2586"/>
                  <a:pt x="14781" y="2635"/>
                </a:cubicBezTo>
                <a:cubicBezTo>
                  <a:pt x="14709" y="2671"/>
                  <a:pt x="14677" y="2693"/>
                  <a:pt x="14646" y="2693"/>
                </a:cubicBezTo>
                <a:cubicBezTo>
                  <a:pt x="14634" y="2693"/>
                  <a:pt x="14623" y="2690"/>
                  <a:pt x="14610" y="2684"/>
                </a:cubicBezTo>
                <a:lnTo>
                  <a:pt x="14610" y="2708"/>
                </a:lnTo>
                <a:lnTo>
                  <a:pt x="14586" y="2732"/>
                </a:lnTo>
                <a:cubicBezTo>
                  <a:pt x="14561" y="2732"/>
                  <a:pt x="14537" y="2732"/>
                  <a:pt x="14513" y="2708"/>
                </a:cubicBezTo>
                <a:cubicBezTo>
                  <a:pt x="14439" y="2684"/>
                  <a:pt x="14342" y="2659"/>
                  <a:pt x="14293" y="2610"/>
                </a:cubicBezTo>
                <a:cubicBezTo>
                  <a:pt x="14025" y="2415"/>
                  <a:pt x="13805" y="2196"/>
                  <a:pt x="13610" y="1952"/>
                </a:cubicBezTo>
                <a:cubicBezTo>
                  <a:pt x="13391" y="1659"/>
                  <a:pt x="13220" y="1342"/>
                  <a:pt x="13074" y="1001"/>
                </a:cubicBezTo>
                <a:cubicBezTo>
                  <a:pt x="13025" y="879"/>
                  <a:pt x="12976" y="732"/>
                  <a:pt x="12952" y="586"/>
                </a:cubicBezTo>
                <a:cubicBezTo>
                  <a:pt x="12927" y="513"/>
                  <a:pt x="12927" y="440"/>
                  <a:pt x="12927" y="367"/>
                </a:cubicBezTo>
                <a:lnTo>
                  <a:pt x="1131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56"/>
          <p:cNvSpPr txBox="1">
            <a:spLocks noGrp="1"/>
          </p:cNvSpPr>
          <p:nvPr>
            <p:ph type="title" idx="6"/>
          </p:nvPr>
        </p:nvSpPr>
        <p:spPr>
          <a:xfrm>
            <a:off x="1019853" y="182755"/>
            <a:ext cx="70762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Referências Bibliográficas</a:t>
            </a:r>
            <a:endParaRPr dirty="0"/>
          </a:p>
        </p:txBody>
      </p:sp>
      <p:sp>
        <p:nvSpPr>
          <p:cNvPr id="1810" name="Google Shape;1810;p56"/>
          <p:cNvSpPr txBox="1">
            <a:spLocks noGrp="1"/>
          </p:cNvSpPr>
          <p:nvPr>
            <p:ph type="subTitle" idx="5"/>
          </p:nvPr>
        </p:nvSpPr>
        <p:spPr>
          <a:xfrm>
            <a:off x="337442" y="1236826"/>
            <a:ext cx="8441057" cy="190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/>
            <a:r>
              <a:rPr lang="pt-BR" dirty="0"/>
              <a:t>PINTO, Tiago de Oliveira. “Etnomusicologia: da música brasileira à música mundial”. </a:t>
            </a:r>
            <a:r>
              <a:rPr lang="pt-BR" i="1" dirty="0"/>
              <a:t>Revista USP</a:t>
            </a:r>
            <a:r>
              <a:rPr lang="pt-BR" dirty="0"/>
              <a:t>, São Paulo, n.77, p. 6-11, março/maio 2008</a:t>
            </a:r>
            <a:r>
              <a:rPr lang="pt-BR" dirty="0" smtClean="0"/>
              <a:t>.</a:t>
            </a:r>
          </a:p>
          <a:p>
            <a:pPr marL="127000" indent="0"/>
            <a:endParaRPr lang="pt-BR" dirty="0"/>
          </a:p>
          <a:p>
            <a:pPr marL="127000" indent="0"/>
            <a:r>
              <a:rPr lang="pt-BR" dirty="0" smtClean="0"/>
              <a:t>TAMENPI, Daniel. </a:t>
            </a:r>
            <a:r>
              <a:rPr lang="pt-BR" i="1" dirty="0" smtClean="0"/>
              <a:t>“Missão de Pesquisas Folclóricas”</a:t>
            </a:r>
            <a:r>
              <a:rPr lang="pt-BR" dirty="0" smtClean="0"/>
              <a:t>. </a:t>
            </a:r>
            <a:r>
              <a:rPr lang="pt-BR" dirty="0"/>
              <a:t>Disponível em: </a:t>
            </a:r>
            <a:r>
              <a:rPr lang="pt-BR" dirty="0" smtClean="0"/>
              <a:t>&lt;</a:t>
            </a:r>
            <a:r>
              <a:rPr lang="pt-BR" u="sng" dirty="0">
                <a:hlinkClick r:id="rId3"/>
              </a:rPr>
              <a:t>https://</a:t>
            </a:r>
            <a:r>
              <a:rPr lang="pt-BR" u="sng" dirty="0" smtClean="0">
                <a:hlinkClick r:id="rId3"/>
              </a:rPr>
              <a:t>revistatrip.uol.com.br/trip/missao-de-pesquisas-folcloricas</a:t>
            </a:r>
            <a:r>
              <a:rPr lang="pt-BR" dirty="0" smtClean="0"/>
              <a:t>&gt;. Acesso em: 26 de nov. de 2020.</a:t>
            </a:r>
          </a:p>
          <a:p>
            <a:pPr marL="127000" indent="0"/>
            <a:endParaRPr lang="pt-BR" dirty="0" smtClean="0"/>
          </a:p>
          <a:p>
            <a:pPr marL="127000" indent="0"/>
            <a:r>
              <a:rPr lang="pt-BR" i="1" dirty="0" smtClean="0"/>
              <a:t>“Samba </a:t>
            </a:r>
            <a:r>
              <a:rPr lang="pt-BR" i="1" dirty="0"/>
              <a:t>de Roda do Recôncavo Baiano: Patrimônio Cultural Imaterial da </a:t>
            </a:r>
            <a:r>
              <a:rPr lang="pt-BR" i="1" dirty="0" smtClean="0"/>
              <a:t>Humanidade”. </a:t>
            </a:r>
            <a:r>
              <a:rPr lang="pt-BR" dirty="0"/>
              <a:t>Disponível em: </a:t>
            </a:r>
            <a:r>
              <a:rPr lang="pt-BR" dirty="0" smtClean="0">
                <a:hlinkClick r:id="rId4"/>
              </a:rPr>
              <a:t>https</a:t>
            </a:r>
            <a:r>
              <a:rPr lang="pt-BR" dirty="0">
                <a:hlinkClick r:id="rId4"/>
              </a:rPr>
              <a:t>://</a:t>
            </a:r>
            <a:r>
              <a:rPr lang="pt-BR" dirty="0" smtClean="0">
                <a:hlinkClick r:id="rId4"/>
              </a:rPr>
              <a:t>www.youtube.com/watch?v=uMblDMPSQdY</a:t>
            </a:r>
            <a:r>
              <a:rPr lang="pt-BR" dirty="0" smtClean="0"/>
              <a:t>. Acesso em: 26 de nov. de 2020.</a:t>
            </a:r>
            <a:endParaRPr lang="pt-BR" dirty="0"/>
          </a:p>
          <a:p>
            <a:pPr marL="127000" indent="0"/>
            <a:endParaRPr lang="pt-BR" dirty="0"/>
          </a:p>
        </p:txBody>
      </p:sp>
      <p:grpSp>
        <p:nvGrpSpPr>
          <p:cNvPr id="1811" name="Google Shape;1811;p56"/>
          <p:cNvGrpSpPr/>
          <p:nvPr/>
        </p:nvGrpSpPr>
        <p:grpSpPr>
          <a:xfrm>
            <a:off x="3092877" y="3704873"/>
            <a:ext cx="1186643" cy="4217751"/>
            <a:chOff x="5739150" y="840325"/>
            <a:chExt cx="435250" cy="1812725"/>
          </a:xfrm>
        </p:grpSpPr>
        <p:sp>
          <p:nvSpPr>
            <p:cNvPr id="1812" name="Google Shape;1812;p56"/>
            <p:cNvSpPr/>
            <p:nvPr/>
          </p:nvSpPr>
          <p:spPr>
            <a:xfrm>
              <a:off x="6057850" y="2511675"/>
              <a:ext cx="85850" cy="141375"/>
            </a:xfrm>
            <a:custGeom>
              <a:avLst/>
              <a:gdLst/>
              <a:ahLst/>
              <a:cxnLst/>
              <a:rect l="l" t="t" r="r" b="b"/>
              <a:pathLst>
                <a:path w="3434" h="5655" extrusionOk="0">
                  <a:moveTo>
                    <a:pt x="769" y="1"/>
                  </a:moveTo>
                  <a:cubicBezTo>
                    <a:pt x="381" y="1"/>
                    <a:pt x="1" y="304"/>
                    <a:pt x="173" y="772"/>
                  </a:cubicBezTo>
                  <a:cubicBezTo>
                    <a:pt x="190" y="824"/>
                    <a:pt x="226" y="895"/>
                    <a:pt x="243" y="947"/>
                  </a:cubicBezTo>
                  <a:cubicBezTo>
                    <a:pt x="208" y="1000"/>
                    <a:pt x="190" y="1052"/>
                    <a:pt x="190" y="1105"/>
                  </a:cubicBezTo>
                  <a:lnTo>
                    <a:pt x="155" y="3279"/>
                  </a:lnTo>
                  <a:cubicBezTo>
                    <a:pt x="155" y="3735"/>
                    <a:pt x="33" y="4331"/>
                    <a:pt x="243" y="4769"/>
                  </a:cubicBezTo>
                  <a:cubicBezTo>
                    <a:pt x="520" y="5309"/>
                    <a:pt x="1392" y="5654"/>
                    <a:pt x="2060" y="5654"/>
                  </a:cubicBezTo>
                  <a:cubicBezTo>
                    <a:pt x="2196" y="5654"/>
                    <a:pt x="2322" y="5640"/>
                    <a:pt x="2435" y="5611"/>
                  </a:cubicBezTo>
                  <a:cubicBezTo>
                    <a:pt x="3153" y="5418"/>
                    <a:pt x="3434" y="4769"/>
                    <a:pt x="3258" y="4103"/>
                  </a:cubicBezTo>
                  <a:cubicBezTo>
                    <a:pt x="2908" y="2841"/>
                    <a:pt x="2101" y="1613"/>
                    <a:pt x="1540" y="421"/>
                  </a:cubicBezTo>
                  <a:cubicBezTo>
                    <a:pt x="1488" y="299"/>
                    <a:pt x="1365" y="193"/>
                    <a:pt x="1225" y="176"/>
                  </a:cubicBezTo>
                  <a:cubicBezTo>
                    <a:pt x="1099" y="56"/>
                    <a:pt x="933" y="1"/>
                    <a:pt x="769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6"/>
            <p:cNvSpPr/>
            <p:nvPr/>
          </p:nvSpPr>
          <p:spPr>
            <a:xfrm>
              <a:off x="5786900" y="2498575"/>
              <a:ext cx="164825" cy="102725"/>
            </a:xfrm>
            <a:custGeom>
              <a:avLst/>
              <a:gdLst/>
              <a:ahLst/>
              <a:cxnLst/>
              <a:rect l="l" t="t" r="r" b="b"/>
              <a:pathLst>
                <a:path w="6593" h="4109" extrusionOk="0">
                  <a:moveTo>
                    <a:pt x="5510" y="0"/>
                  </a:moveTo>
                  <a:cubicBezTo>
                    <a:pt x="4874" y="0"/>
                    <a:pt x="1433" y="2835"/>
                    <a:pt x="492" y="3154"/>
                  </a:cubicBezTo>
                  <a:cubicBezTo>
                    <a:pt x="369" y="3189"/>
                    <a:pt x="246" y="3259"/>
                    <a:pt x="159" y="3347"/>
                  </a:cubicBezTo>
                  <a:cubicBezTo>
                    <a:pt x="1" y="3557"/>
                    <a:pt x="141" y="3891"/>
                    <a:pt x="369" y="4013"/>
                  </a:cubicBezTo>
                  <a:cubicBezTo>
                    <a:pt x="536" y="4073"/>
                    <a:pt x="711" y="4108"/>
                    <a:pt x="888" y="4108"/>
                  </a:cubicBezTo>
                  <a:cubicBezTo>
                    <a:pt x="972" y="4108"/>
                    <a:pt x="1056" y="4100"/>
                    <a:pt x="1141" y="4083"/>
                  </a:cubicBezTo>
                  <a:cubicBezTo>
                    <a:pt x="2981" y="3856"/>
                    <a:pt x="4805" y="3487"/>
                    <a:pt x="6593" y="2979"/>
                  </a:cubicBezTo>
                  <a:cubicBezTo>
                    <a:pt x="6453" y="2330"/>
                    <a:pt x="6295" y="1664"/>
                    <a:pt x="6120" y="1015"/>
                  </a:cubicBezTo>
                  <a:cubicBezTo>
                    <a:pt x="6014" y="630"/>
                    <a:pt x="5892" y="226"/>
                    <a:pt x="5576" y="16"/>
                  </a:cubicBezTo>
                  <a:cubicBezTo>
                    <a:pt x="5560" y="5"/>
                    <a:pt x="5537" y="0"/>
                    <a:pt x="5510" y="0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6"/>
            <p:cNvSpPr/>
            <p:nvPr/>
          </p:nvSpPr>
          <p:spPr>
            <a:xfrm>
              <a:off x="5773325" y="1533150"/>
              <a:ext cx="333575" cy="1014850"/>
            </a:xfrm>
            <a:custGeom>
              <a:avLst/>
              <a:gdLst/>
              <a:ahLst/>
              <a:cxnLst/>
              <a:rect l="l" t="t" r="r" b="b"/>
              <a:pathLst>
                <a:path w="13343" h="40594" extrusionOk="0">
                  <a:moveTo>
                    <a:pt x="7241" y="0"/>
                  </a:moveTo>
                  <a:cubicBezTo>
                    <a:pt x="4484" y="0"/>
                    <a:pt x="1909" y="2066"/>
                    <a:pt x="0" y="3990"/>
                  </a:cubicBezTo>
                  <a:cubicBezTo>
                    <a:pt x="2437" y="15684"/>
                    <a:pt x="4892" y="27448"/>
                    <a:pt x="4681" y="39352"/>
                  </a:cubicBezTo>
                  <a:cubicBezTo>
                    <a:pt x="5383" y="39440"/>
                    <a:pt x="5996" y="39475"/>
                    <a:pt x="6698" y="39580"/>
                  </a:cubicBezTo>
                  <a:cubicBezTo>
                    <a:pt x="7118" y="36301"/>
                    <a:pt x="7083" y="32970"/>
                    <a:pt x="6592" y="29692"/>
                  </a:cubicBezTo>
                  <a:cubicBezTo>
                    <a:pt x="6347" y="27991"/>
                    <a:pt x="5979" y="26291"/>
                    <a:pt x="5926" y="24573"/>
                  </a:cubicBezTo>
                  <a:cubicBezTo>
                    <a:pt x="5839" y="21995"/>
                    <a:pt x="6452" y="19383"/>
                    <a:pt x="6645" y="16824"/>
                  </a:cubicBezTo>
                  <a:cubicBezTo>
                    <a:pt x="7399" y="19751"/>
                    <a:pt x="8328" y="22644"/>
                    <a:pt x="8924" y="25607"/>
                  </a:cubicBezTo>
                  <a:cubicBezTo>
                    <a:pt x="9064" y="26308"/>
                    <a:pt x="9187" y="26992"/>
                    <a:pt x="9310" y="27693"/>
                  </a:cubicBezTo>
                  <a:cubicBezTo>
                    <a:pt x="9503" y="31918"/>
                    <a:pt x="10151" y="36109"/>
                    <a:pt x="11256" y="40193"/>
                  </a:cubicBezTo>
                  <a:cubicBezTo>
                    <a:pt x="11319" y="40465"/>
                    <a:pt x="11593" y="40594"/>
                    <a:pt x="11864" y="40594"/>
                  </a:cubicBezTo>
                  <a:cubicBezTo>
                    <a:pt x="12048" y="40594"/>
                    <a:pt x="12230" y="40535"/>
                    <a:pt x="12343" y="40421"/>
                  </a:cubicBezTo>
                  <a:cubicBezTo>
                    <a:pt x="12490" y="40468"/>
                    <a:pt x="12641" y="40490"/>
                    <a:pt x="12791" y="40490"/>
                  </a:cubicBezTo>
                  <a:cubicBezTo>
                    <a:pt x="12979" y="40490"/>
                    <a:pt x="13166" y="40455"/>
                    <a:pt x="13342" y="40386"/>
                  </a:cubicBezTo>
                  <a:cubicBezTo>
                    <a:pt x="13184" y="36775"/>
                    <a:pt x="12764" y="33181"/>
                    <a:pt x="12097" y="29622"/>
                  </a:cubicBezTo>
                  <a:cubicBezTo>
                    <a:pt x="11729" y="27746"/>
                    <a:pt x="11308" y="25870"/>
                    <a:pt x="11203" y="23977"/>
                  </a:cubicBezTo>
                  <a:cubicBezTo>
                    <a:pt x="10923" y="18664"/>
                    <a:pt x="13219" y="13493"/>
                    <a:pt x="13307" y="8163"/>
                  </a:cubicBezTo>
                  <a:cubicBezTo>
                    <a:pt x="13342" y="6480"/>
                    <a:pt x="13132" y="4744"/>
                    <a:pt x="12325" y="3219"/>
                  </a:cubicBezTo>
                  <a:cubicBezTo>
                    <a:pt x="11501" y="1694"/>
                    <a:pt x="10011" y="414"/>
                    <a:pt x="8170" y="81"/>
                  </a:cubicBezTo>
                  <a:cubicBezTo>
                    <a:pt x="7859" y="26"/>
                    <a:pt x="7548" y="0"/>
                    <a:pt x="7241" y="0"/>
                  </a:cubicBezTo>
                  <a:close/>
                </a:path>
              </a:pathLst>
            </a:custGeom>
            <a:solidFill>
              <a:srgbClr val="1B2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6"/>
            <p:cNvSpPr/>
            <p:nvPr/>
          </p:nvSpPr>
          <p:spPr>
            <a:xfrm>
              <a:off x="5739150" y="1115300"/>
              <a:ext cx="435250" cy="708250"/>
            </a:xfrm>
            <a:custGeom>
              <a:avLst/>
              <a:gdLst/>
              <a:ahLst/>
              <a:cxnLst/>
              <a:rect l="l" t="t" r="r" b="b"/>
              <a:pathLst>
                <a:path w="17410" h="28330" extrusionOk="0">
                  <a:moveTo>
                    <a:pt x="8868" y="1"/>
                  </a:moveTo>
                  <a:cubicBezTo>
                    <a:pt x="7716" y="1"/>
                    <a:pt x="6579" y="236"/>
                    <a:pt x="5610" y="771"/>
                  </a:cubicBezTo>
                  <a:cubicBezTo>
                    <a:pt x="4593" y="1349"/>
                    <a:pt x="3506" y="1893"/>
                    <a:pt x="3226" y="2910"/>
                  </a:cubicBezTo>
                  <a:cubicBezTo>
                    <a:pt x="2875" y="4154"/>
                    <a:pt x="2805" y="5750"/>
                    <a:pt x="2717" y="7117"/>
                  </a:cubicBezTo>
                  <a:cubicBezTo>
                    <a:pt x="2437" y="11676"/>
                    <a:pt x="1508" y="16199"/>
                    <a:pt x="421" y="20652"/>
                  </a:cubicBezTo>
                  <a:cubicBezTo>
                    <a:pt x="210" y="21511"/>
                    <a:pt x="0" y="22387"/>
                    <a:pt x="105" y="23264"/>
                  </a:cubicBezTo>
                  <a:cubicBezTo>
                    <a:pt x="193" y="24141"/>
                    <a:pt x="666" y="25017"/>
                    <a:pt x="1490" y="25403"/>
                  </a:cubicBezTo>
                  <a:cubicBezTo>
                    <a:pt x="1332" y="25999"/>
                    <a:pt x="1701" y="26630"/>
                    <a:pt x="2227" y="26981"/>
                  </a:cubicBezTo>
                  <a:cubicBezTo>
                    <a:pt x="2752" y="27349"/>
                    <a:pt x="3401" y="27472"/>
                    <a:pt x="4015" y="27612"/>
                  </a:cubicBezTo>
                  <a:cubicBezTo>
                    <a:pt x="5804" y="27974"/>
                    <a:pt x="7680" y="28330"/>
                    <a:pt x="9504" y="28330"/>
                  </a:cubicBezTo>
                  <a:cubicBezTo>
                    <a:pt x="10860" y="28330"/>
                    <a:pt x="12188" y="28133"/>
                    <a:pt x="13429" y="27594"/>
                  </a:cubicBezTo>
                  <a:cubicBezTo>
                    <a:pt x="14078" y="27296"/>
                    <a:pt x="14744" y="26858"/>
                    <a:pt x="14955" y="26192"/>
                  </a:cubicBezTo>
                  <a:cubicBezTo>
                    <a:pt x="15007" y="25946"/>
                    <a:pt x="15060" y="25701"/>
                    <a:pt x="15095" y="25438"/>
                  </a:cubicBezTo>
                  <a:cubicBezTo>
                    <a:pt x="15095" y="25385"/>
                    <a:pt x="15112" y="25333"/>
                    <a:pt x="15130" y="25280"/>
                  </a:cubicBezTo>
                  <a:cubicBezTo>
                    <a:pt x="15481" y="24912"/>
                    <a:pt x="15779" y="24474"/>
                    <a:pt x="16006" y="24018"/>
                  </a:cubicBezTo>
                  <a:cubicBezTo>
                    <a:pt x="17199" y="22650"/>
                    <a:pt x="17269" y="19968"/>
                    <a:pt x="17251" y="18005"/>
                  </a:cubicBezTo>
                  <a:cubicBezTo>
                    <a:pt x="17269" y="17759"/>
                    <a:pt x="17286" y="17514"/>
                    <a:pt x="17304" y="17286"/>
                  </a:cubicBezTo>
                  <a:cubicBezTo>
                    <a:pt x="17409" y="15778"/>
                    <a:pt x="17409" y="14270"/>
                    <a:pt x="17286" y="12763"/>
                  </a:cubicBezTo>
                  <a:cubicBezTo>
                    <a:pt x="17216" y="10659"/>
                    <a:pt x="17023" y="8520"/>
                    <a:pt x="16410" y="6556"/>
                  </a:cubicBezTo>
                  <a:lnTo>
                    <a:pt x="16532" y="6556"/>
                  </a:lnTo>
                  <a:cubicBezTo>
                    <a:pt x="17111" y="6469"/>
                    <a:pt x="17111" y="5662"/>
                    <a:pt x="16883" y="5136"/>
                  </a:cubicBezTo>
                  <a:cubicBezTo>
                    <a:pt x="16024" y="3138"/>
                    <a:pt x="14411" y="1560"/>
                    <a:pt x="12412" y="718"/>
                  </a:cubicBezTo>
                  <a:cubicBezTo>
                    <a:pt x="11337" y="266"/>
                    <a:pt x="10094" y="1"/>
                    <a:pt x="8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5869300" y="1126225"/>
              <a:ext cx="138100" cy="408950"/>
            </a:xfrm>
            <a:custGeom>
              <a:avLst/>
              <a:gdLst/>
              <a:ahLst/>
              <a:cxnLst/>
              <a:rect l="l" t="t" r="r" b="b"/>
              <a:pathLst>
                <a:path w="5524" h="16358" extrusionOk="0">
                  <a:moveTo>
                    <a:pt x="3157" y="1"/>
                  </a:moveTo>
                  <a:cubicBezTo>
                    <a:pt x="1789" y="1"/>
                    <a:pt x="404" y="281"/>
                    <a:pt x="299" y="1736"/>
                  </a:cubicBezTo>
                  <a:cubicBezTo>
                    <a:pt x="1" y="6628"/>
                    <a:pt x="264" y="11537"/>
                    <a:pt x="1141" y="16358"/>
                  </a:cubicBezTo>
                  <a:cubicBezTo>
                    <a:pt x="1719" y="14044"/>
                    <a:pt x="2964" y="11940"/>
                    <a:pt x="3858" y="9731"/>
                  </a:cubicBezTo>
                  <a:cubicBezTo>
                    <a:pt x="4735" y="7522"/>
                    <a:pt x="5278" y="5208"/>
                    <a:pt x="5471" y="2841"/>
                  </a:cubicBezTo>
                  <a:cubicBezTo>
                    <a:pt x="5506" y="2175"/>
                    <a:pt x="5523" y="1491"/>
                    <a:pt x="5155" y="930"/>
                  </a:cubicBezTo>
                  <a:cubicBezTo>
                    <a:pt x="4752" y="299"/>
                    <a:pt x="3928" y="1"/>
                    <a:pt x="3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5846950" y="853375"/>
              <a:ext cx="147300" cy="344925"/>
            </a:xfrm>
            <a:custGeom>
              <a:avLst/>
              <a:gdLst/>
              <a:ahLst/>
              <a:cxnLst/>
              <a:rect l="l" t="t" r="r" b="b"/>
              <a:pathLst>
                <a:path w="5892" h="13797" extrusionOk="0">
                  <a:moveTo>
                    <a:pt x="3247" y="1"/>
                  </a:moveTo>
                  <a:cubicBezTo>
                    <a:pt x="3099" y="1"/>
                    <a:pt x="2951" y="11"/>
                    <a:pt x="2806" y="28"/>
                  </a:cubicBezTo>
                  <a:cubicBezTo>
                    <a:pt x="1877" y="150"/>
                    <a:pt x="1018" y="308"/>
                    <a:pt x="509" y="1062"/>
                  </a:cubicBezTo>
                  <a:cubicBezTo>
                    <a:pt x="194" y="1500"/>
                    <a:pt x="124" y="2044"/>
                    <a:pt x="71" y="2570"/>
                  </a:cubicBezTo>
                  <a:cubicBezTo>
                    <a:pt x="1" y="3516"/>
                    <a:pt x="1" y="4463"/>
                    <a:pt x="71" y="5410"/>
                  </a:cubicBezTo>
                  <a:cubicBezTo>
                    <a:pt x="141" y="6181"/>
                    <a:pt x="281" y="6970"/>
                    <a:pt x="772" y="7584"/>
                  </a:cubicBezTo>
                  <a:cubicBezTo>
                    <a:pt x="1030" y="7891"/>
                    <a:pt x="1451" y="8137"/>
                    <a:pt x="1843" y="8137"/>
                  </a:cubicBezTo>
                  <a:cubicBezTo>
                    <a:pt x="2011" y="8137"/>
                    <a:pt x="2173" y="8092"/>
                    <a:pt x="2315" y="7987"/>
                  </a:cubicBezTo>
                  <a:cubicBezTo>
                    <a:pt x="3034" y="8601"/>
                    <a:pt x="2718" y="10108"/>
                    <a:pt x="2701" y="10301"/>
                  </a:cubicBezTo>
                  <a:cubicBezTo>
                    <a:pt x="2666" y="10599"/>
                    <a:pt x="2420" y="10845"/>
                    <a:pt x="2192" y="11055"/>
                  </a:cubicBezTo>
                  <a:lnTo>
                    <a:pt x="1596" y="11616"/>
                  </a:lnTo>
                  <a:cubicBezTo>
                    <a:pt x="1596" y="11651"/>
                    <a:pt x="1596" y="11686"/>
                    <a:pt x="1614" y="11721"/>
                  </a:cubicBezTo>
                  <a:cubicBezTo>
                    <a:pt x="1789" y="12124"/>
                    <a:pt x="1807" y="12598"/>
                    <a:pt x="2087" y="12966"/>
                  </a:cubicBezTo>
                  <a:cubicBezTo>
                    <a:pt x="2333" y="13334"/>
                    <a:pt x="2701" y="13615"/>
                    <a:pt x="3121" y="13755"/>
                  </a:cubicBezTo>
                  <a:cubicBezTo>
                    <a:pt x="3241" y="13783"/>
                    <a:pt x="3362" y="13796"/>
                    <a:pt x="3482" y="13796"/>
                  </a:cubicBezTo>
                  <a:cubicBezTo>
                    <a:pt x="3894" y="13796"/>
                    <a:pt x="4300" y="13640"/>
                    <a:pt x="4612" y="13369"/>
                  </a:cubicBezTo>
                  <a:cubicBezTo>
                    <a:pt x="4980" y="13001"/>
                    <a:pt x="5313" y="12580"/>
                    <a:pt x="5558" y="12124"/>
                  </a:cubicBezTo>
                  <a:cubicBezTo>
                    <a:pt x="4226" y="10371"/>
                    <a:pt x="4226" y="7934"/>
                    <a:pt x="4787" y="5848"/>
                  </a:cubicBezTo>
                  <a:cubicBezTo>
                    <a:pt x="5208" y="4253"/>
                    <a:pt x="5891" y="2517"/>
                    <a:pt x="5120" y="1062"/>
                  </a:cubicBezTo>
                  <a:cubicBezTo>
                    <a:pt x="4980" y="781"/>
                    <a:pt x="4769" y="536"/>
                    <a:pt x="4524" y="361"/>
                  </a:cubicBezTo>
                  <a:cubicBezTo>
                    <a:pt x="4166" y="95"/>
                    <a:pt x="3707" y="1"/>
                    <a:pt x="3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5853525" y="840325"/>
              <a:ext cx="162200" cy="568200"/>
            </a:xfrm>
            <a:custGeom>
              <a:avLst/>
              <a:gdLst/>
              <a:ahLst/>
              <a:cxnLst/>
              <a:rect l="l" t="t" r="r" b="b"/>
              <a:pathLst>
                <a:path w="6488" h="22728" extrusionOk="0">
                  <a:moveTo>
                    <a:pt x="3309" y="1"/>
                  </a:moveTo>
                  <a:cubicBezTo>
                    <a:pt x="2572" y="1"/>
                    <a:pt x="1851" y="138"/>
                    <a:pt x="1158" y="374"/>
                  </a:cubicBezTo>
                  <a:cubicBezTo>
                    <a:pt x="877" y="444"/>
                    <a:pt x="614" y="602"/>
                    <a:pt x="439" y="813"/>
                  </a:cubicBezTo>
                  <a:cubicBezTo>
                    <a:pt x="1" y="1479"/>
                    <a:pt x="1105" y="1426"/>
                    <a:pt x="1368" y="1637"/>
                  </a:cubicBezTo>
                  <a:cubicBezTo>
                    <a:pt x="1842" y="2005"/>
                    <a:pt x="2052" y="3074"/>
                    <a:pt x="2192" y="3600"/>
                  </a:cubicBezTo>
                  <a:cubicBezTo>
                    <a:pt x="2543" y="5003"/>
                    <a:pt x="2543" y="6458"/>
                    <a:pt x="2858" y="7860"/>
                  </a:cubicBezTo>
                  <a:cubicBezTo>
                    <a:pt x="3016" y="8579"/>
                    <a:pt x="3367" y="9386"/>
                    <a:pt x="4103" y="9596"/>
                  </a:cubicBezTo>
                  <a:cubicBezTo>
                    <a:pt x="2981" y="12857"/>
                    <a:pt x="4086" y="16538"/>
                    <a:pt x="2894" y="19782"/>
                  </a:cubicBezTo>
                  <a:cubicBezTo>
                    <a:pt x="2701" y="20290"/>
                    <a:pt x="2473" y="20781"/>
                    <a:pt x="2403" y="21290"/>
                  </a:cubicBezTo>
                  <a:cubicBezTo>
                    <a:pt x="2333" y="21816"/>
                    <a:pt x="2455" y="22412"/>
                    <a:pt x="2894" y="22727"/>
                  </a:cubicBezTo>
                  <a:lnTo>
                    <a:pt x="3384" y="21184"/>
                  </a:lnTo>
                  <a:cubicBezTo>
                    <a:pt x="3490" y="21658"/>
                    <a:pt x="3718" y="22079"/>
                    <a:pt x="4068" y="22394"/>
                  </a:cubicBezTo>
                  <a:cubicBezTo>
                    <a:pt x="4349" y="20413"/>
                    <a:pt x="5208" y="18572"/>
                    <a:pt x="5734" y="16644"/>
                  </a:cubicBezTo>
                  <a:cubicBezTo>
                    <a:pt x="6260" y="14715"/>
                    <a:pt x="6435" y="12559"/>
                    <a:pt x="5418" y="10823"/>
                  </a:cubicBezTo>
                  <a:cubicBezTo>
                    <a:pt x="5243" y="10595"/>
                    <a:pt x="5138" y="10332"/>
                    <a:pt x="5103" y="10052"/>
                  </a:cubicBezTo>
                  <a:cubicBezTo>
                    <a:pt x="5120" y="9859"/>
                    <a:pt x="5173" y="9684"/>
                    <a:pt x="5260" y="9508"/>
                  </a:cubicBezTo>
                  <a:cubicBezTo>
                    <a:pt x="6137" y="7422"/>
                    <a:pt x="6488" y="5143"/>
                    <a:pt x="6277" y="2881"/>
                  </a:cubicBezTo>
                  <a:cubicBezTo>
                    <a:pt x="6207" y="2233"/>
                    <a:pt x="6084" y="1566"/>
                    <a:pt x="5681" y="1023"/>
                  </a:cubicBezTo>
                  <a:cubicBezTo>
                    <a:pt x="5208" y="392"/>
                    <a:pt x="4366" y="59"/>
                    <a:pt x="3560" y="6"/>
                  </a:cubicBezTo>
                  <a:cubicBezTo>
                    <a:pt x="3476" y="3"/>
                    <a:pt x="3393" y="1"/>
                    <a:pt x="3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5770250" y="1582500"/>
              <a:ext cx="270450" cy="270975"/>
            </a:xfrm>
            <a:custGeom>
              <a:avLst/>
              <a:gdLst/>
              <a:ahLst/>
              <a:cxnLst/>
              <a:rect l="l" t="t" r="r" b="b"/>
              <a:pathLst>
                <a:path w="10818" h="10839" extrusionOk="0">
                  <a:moveTo>
                    <a:pt x="1561" y="0"/>
                  </a:moveTo>
                  <a:cubicBezTo>
                    <a:pt x="860" y="18"/>
                    <a:pt x="264" y="561"/>
                    <a:pt x="194" y="1280"/>
                  </a:cubicBezTo>
                  <a:cubicBezTo>
                    <a:pt x="1" y="4155"/>
                    <a:pt x="1807" y="6732"/>
                    <a:pt x="2648" y="9502"/>
                  </a:cubicBezTo>
                  <a:cubicBezTo>
                    <a:pt x="2823" y="10099"/>
                    <a:pt x="3139" y="10800"/>
                    <a:pt x="3753" y="10835"/>
                  </a:cubicBezTo>
                  <a:cubicBezTo>
                    <a:pt x="3780" y="10837"/>
                    <a:pt x="3807" y="10838"/>
                    <a:pt x="3834" y="10838"/>
                  </a:cubicBezTo>
                  <a:cubicBezTo>
                    <a:pt x="3996" y="10838"/>
                    <a:pt x="4148" y="10800"/>
                    <a:pt x="4314" y="10800"/>
                  </a:cubicBezTo>
                  <a:cubicBezTo>
                    <a:pt x="4341" y="10797"/>
                    <a:pt x="4369" y="10796"/>
                    <a:pt x="4396" y="10796"/>
                  </a:cubicBezTo>
                  <a:cubicBezTo>
                    <a:pt x="4562" y="10796"/>
                    <a:pt x="4727" y="10835"/>
                    <a:pt x="4892" y="10835"/>
                  </a:cubicBezTo>
                  <a:cubicBezTo>
                    <a:pt x="5295" y="10800"/>
                    <a:pt x="5611" y="10467"/>
                    <a:pt x="5821" y="10134"/>
                  </a:cubicBezTo>
                  <a:cubicBezTo>
                    <a:pt x="6119" y="9660"/>
                    <a:pt x="6312" y="9099"/>
                    <a:pt x="6347" y="8538"/>
                  </a:cubicBezTo>
                  <a:cubicBezTo>
                    <a:pt x="8153" y="6399"/>
                    <a:pt x="9608" y="3910"/>
                    <a:pt x="10818" y="1385"/>
                  </a:cubicBezTo>
                  <a:cubicBezTo>
                    <a:pt x="10783" y="772"/>
                    <a:pt x="10309" y="281"/>
                    <a:pt x="9696" y="228"/>
                  </a:cubicBezTo>
                  <a:cubicBezTo>
                    <a:pt x="8591" y="2770"/>
                    <a:pt x="7329" y="5225"/>
                    <a:pt x="5909" y="7591"/>
                  </a:cubicBezTo>
                  <a:cubicBezTo>
                    <a:pt x="5418" y="7679"/>
                    <a:pt x="4927" y="8065"/>
                    <a:pt x="4577" y="8415"/>
                  </a:cubicBezTo>
                  <a:cubicBezTo>
                    <a:pt x="4033" y="8065"/>
                    <a:pt x="3437" y="7837"/>
                    <a:pt x="2806" y="7732"/>
                  </a:cubicBezTo>
                  <a:cubicBezTo>
                    <a:pt x="2245" y="5172"/>
                    <a:pt x="1824" y="2595"/>
                    <a:pt x="15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" name="Google Shape;1820;p56"/>
          <p:cNvGrpSpPr/>
          <p:nvPr/>
        </p:nvGrpSpPr>
        <p:grpSpPr>
          <a:xfrm>
            <a:off x="4597594" y="3778275"/>
            <a:ext cx="1616170" cy="4938564"/>
            <a:chOff x="2646100" y="3364250"/>
            <a:chExt cx="630725" cy="1847275"/>
          </a:xfrm>
        </p:grpSpPr>
        <p:sp>
          <p:nvSpPr>
            <p:cNvPr id="1821" name="Google Shape;1821;p56"/>
            <p:cNvSpPr/>
            <p:nvPr/>
          </p:nvSpPr>
          <p:spPr>
            <a:xfrm>
              <a:off x="2666700" y="4282000"/>
              <a:ext cx="50975" cy="140225"/>
            </a:xfrm>
            <a:custGeom>
              <a:avLst/>
              <a:gdLst/>
              <a:ahLst/>
              <a:cxnLst/>
              <a:rect l="l" t="t" r="r" b="b"/>
              <a:pathLst>
                <a:path w="2039" h="5609" extrusionOk="0">
                  <a:moveTo>
                    <a:pt x="1133" y="1"/>
                  </a:moveTo>
                  <a:cubicBezTo>
                    <a:pt x="931" y="1"/>
                    <a:pt x="718" y="188"/>
                    <a:pt x="526" y="664"/>
                  </a:cubicBezTo>
                  <a:cubicBezTo>
                    <a:pt x="0" y="1962"/>
                    <a:pt x="211" y="4118"/>
                    <a:pt x="649" y="5380"/>
                  </a:cubicBezTo>
                  <a:cubicBezTo>
                    <a:pt x="684" y="5485"/>
                    <a:pt x="754" y="5608"/>
                    <a:pt x="859" y="5608"/>
                  </a:cubicBezTo>
                  <a:cubicBezTo>
                    <a:pt x="1000" y="5608"/>
                    <a:pt x="1070" y="5433"/>
                    <a:pt x="1070" y="5275"/>
                  </a:cubicBezTo>
                  <a:cubicBezTo>
                    <a:pt x="1122" y="4574"/>
                    <a:pt x="1193" y="3855"/>
                    <a:pt x="1245" y="3136"/>
                  </a:cubicBezTo>
                  <a:cubicBezTo>
                    <a:pt x="1280" y="3610"/>
                    <a:pt x="1368" y="4136"/>
                    <a:pt x="1754" y="4399"/>
                  </a:cubicBezTo>
                  <a:cubicBezTo>
                    <a:pt x="1824" y="3557"/>
                    <a:pt x="1894" y="2680"/>
                    <a:pt x="1964" y="1821"/>
                  </a:cubicBezTo>
                  <a:cubicBezTo>
                    <a:pt x="2038" y="1068"/>
                    <a:pt x="1616" y="1"/>
                    <a:pt x="1133" y="1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6"/>
            <p:cNvSpPr/>
            <p:nvPr/>
          </p:nvSpPr>
          <p:spPr>
            <a:xfrm>
              <a:off x="2809150" y="4142325"/>
              <a:ext cx="267825" cy="976775"/>
            </a:xfrm>
            <a:custGeom>
              <a:avLst/>
              <a:gdLst/>
              <a:ahLst/>
              <a:cxnLst/>
              <a:rect l="l" t="t" r="r" b="b"/>
              <a:pathLst>
                <a:path w="10713" h="39071" extrusionOk="0">
                  <a:moveTo>
                    <a:pt x="7241" y="0"/>
                  </a:moveTo>
                  <a:cubicBezTo>
                    <a:pt x="4703" y="0"/>
                    <a:pt x="2115" y="972"/>
                    <a:pt x="0" y="2692"/>
                  </a:cubicBezTo>
                  <a:cubicBezTo>
                    <a:pt x="631" y="4866"/>
                    <a:pt x="859" y="7198"/>
                    <a:pt x="1070" y="9495"/>
                  </a:cubicBezTo>
                  <a:lnTo>
                    <a:pt x="3892" y="38930"/>
                  </a:lnTo>
                  <a:cubicBezTo>
                    <a:pt x="4331" y="38983"/>
                    <a:pt x="4839" y="39018"/>
                    <a:pt x="5277" y="39071"/>
                  </a:cubicBezTo>
                  <a:cubicBezTo>
                    <a:pt x="5733" y="30673"/>
                    <a:pt x="5610" y="22258"/>
                    <a:pt x="4892" y="13895"/>
                  </a:cubicBezTo>
                  <a:cubicBezTo>
                    <a:pt x="4716" y="11879"/>
                    <a:pt x="4523" y="9723"/>
                    <a:pt x="5277" y="7969"/>
                  </a:cubicBezTo>
                  <a:cubicBezTo>
                    <a:pt x="6855" y="18260"/>
                    <a:pt x="7767" y="28639"/>
                    <a:pt x="7995" y="39053"/>
                  </a:cubicBezTo>
                  <a:lnTo>
                    <a:pt x="9660" y="39053"/>
                  </a:lnTo>
                  <a:lnTo>
                    <a:pt x="9660" y="23923"/>
                  </a:lnTo>
                  <a:cubicBezTo>
                    <a:pt x="9660" y="16139"/>
                    <a:pt x="9660" y="8302"/>
                    <a:pt x="10712" y="659"/>
                  </a:cubicBezTo>
                  <a:cubicBezTo>
                    <a:pt x="9601" y="212"/>
                    <a:pt x="8427" y="0"/>
                    <a:pt x="7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6"/>
            <p:cNvSpPr/>
            <p:nvPr/>
          </p:nvSpPr>
          <p:spPr>
            <a:xfrm>
              <a:off x="2646100" y="3597450"/>
              <a:ext cx="630725" cy="775675"/>
            </a:xfrm>
            <a:custGeom>
              <a:avLst/>
              <a:gdLst/>
              <a:ahLst/>
              <a:cxnLst/>
              <a:rect l="l" t="t" r="r" b="b"/>
              <a:pathLst>
                <a:path w="25229" h="31027" extrusionOk="0">
                  <a:moveTo>
                    <a:pt x="10893" y="1"/>
                  </a:moveTo>
                  <a:cubicBezTo>
                    <a:pt x="10681" y="1"/>
                    <a:pt x="10469" y="11"/>
                    <a:pt x="10257" y="31"/>
                  </a:cubicBezTo>
                  <a:cubicBezTo>
                    <a:pt x="4944" y="557"/>
                    <a:pt x="3331" y="9357"/>
                    <a:pt x="2437" y="13863"/>
                  </a:cubicBezTo>
                  <a:cubicBezTo>
                    <a:pt x="1806" y="16949"/>
                    <a:pt x="1193" y="20034"/>
                    <a:pt x="561" y="23120"/>
                  </a:cubicBezTo>
                  <a:cubicBezTo>
                    <a:pt x="281" y="24575"/>
                    <a:pt x="0" y="26153"/>
                    <a:pt x="632" y="27468"/>
                  </a:cubicBezTo>
                  <a:cubicBezTo>
                    <a:pt x="1115" y="28505"/>
                    <a:pt x="2170" y="29099"/>
                    <a:pt x="3214" y="29099"/>
                  </a:cubicBezTo>
                  <a:cubicBezTo>
                    <a:pt x="3722" y="29099"/>
                    <a:pt x="4228" y="28958"/>
                    <a:pt x="4664" y="28660"/>
                  </a:cubicBezTo>
                  <a:lnTo>
                    <a:pt x="4664" y="28660"/>
                  </a:lnTo>
                  <a:cubicBezTo>
                    <a:pt x="4629" y="29168"/>
                    <a:pt x="5102" y="29519"/>
                    <a:pt x="5488" y="29747"/>
                  </a:cubicBezTo>
                  <a:cubicBezTo>
                    <a:pt x="6996" y="30571"/>
                    <a:pt x="8696" y="31009"/>
                    <a:pt x="10414" y="31027"/>
                  </a:cubicBezTo>
                  <a:cubicBezTo>
                    <a:pt x="11975" y="31027"/>
                    <a:pt x="13500" y="30694"/>
                    <a:pt x="15043" y="30343"/>
                  </a:cubicBezTo>
                  <a:lnTo>
                    <a:pt x="19075" y="29431"/>
                  </a:lnTo>
                  <a:cubicBezTo>
                    <a:pt x="19724" y="29291"/>
                    <a:pt x="20390" y="29133"/>
                    <a:pt x="20898" y="28660"/>
                  </a:cubicBezTo>
                  <a:cubicBezTo>
                    <a:pt x="21950" y="27661"/>
                    <a:pt x="21740" y="25820"/>
                    <a:pt x="21424" y="24330"/>
                  </a:cubicBezTo>
                  <a:cubicBezTo>
                    <a:pt x="21021" y="22313"/>
                    <a:pt x="20618" y="20315"/>
                    <a:pt x="20215" y="18299"/>
                  </a:cubicBezTo>
                  <a:lnTo>
                    <a:pt x="20215" y="18299"/>
                  </a:lnTo>
                  <a:cubicBezTo>
                    <a:pt x="20285" y="18369"/>
                    <a:pt x="20355" y="18421"/>
                    <a:pt x="20425" y="18474"/>
                  </a:cubicBezTo>
                  <a:cubicBezTo>
                    <a:pt x="20162" y="17790"/>
                    <a:pt x="19969" y="17089"/>
                    <a:pt x="19829" y="16370"/>
                  </a:cubicBezTo>
                  <a:cubicBezTo>
                    <a:pt x="19741" y="15949"/>
                    <a:pt x="20127" y="15686"/>
                    <a:pt x="20478" y="15669"/>
                  </a:cubicBezTo>
                  <a:cubicBezTo>
                    <a:pt x="20547" y="15586"/>
                    <a:pt x="20649" y="15535"/>
                    <a:pt x="20758" y="15535"/>
                  </a:cubicBezTo>
                  <a:cubicBezTo>
                    <a:pt x="20787" y="15535"/>
                    <a:pt x="20816" y="15539"/>
                    <a:pt x="20846" y="15546"/>
                  </a:cubicBezTo>
                  <a:cubicBezTo>
                    <a:pt x="21003" y="15564"/>
                    <a:pt x="21144" y="15581"/>
                    <a:pt x="21302" y="15599"/>
                  </a:cubicBezTo>
                  <a:cubicBezTo>
                    <a:pt x="21434" y="15527"/>
                    <a:pt x="21573" y="15491"/>
                    <a:pt x="21715" y="15491"/>
                  </a:cubicBezTo>
                  <a:cubicBezTo>
                    <a:pt x="21816" y="15491"/>
                    <a:pt x="21918" y="15510"/>
                    <a:pt x="22020" y="15546"/>
                  </a:cubicBezTo>
                  <a:cubicBezTo>
                    <a:pt x="23055" y="15353"/>
                    <a:pt x="23966" y="14775"/>
                    <a:pt x="24562" y="13916"/>
                  </a:cubicBezTo>
                  <a:cubicBezTo>
                    <a:pt x="24562" y="13775"/>
                    <a:pt x="24597" y="13635"/>
                    <a:pt x="24650" y="13530"/>
                  </a:cubicBezTo>
                  <a:cubicBezTo>
                    <a:pt x="24685" y="12443"/>
                    <a:pt x="24668" y="11356"/>
                    <a:pt x="24580" y="10287"/>
                  </a:cubicBezTo>
                  <a:cubicBezTo>
                    <a:pt x="24808" y="8867"/>
                    <a:pt x="25229" y="7306"/>
                    <a:pt x="24685" y="5939"/>
                  </a:cubicBezTo>
                  <a:cubicBezTo>
                    <a:pt x="24475" y="4904"/>
                    <a:pt x="23756" y="4273"/>
                    <a:pt x="22827" y="4028"/>
                  </a:cubicBezTo>
                  <a:cubicBezTo>
                    <a:pt x="22300" y="3771"/>
                    <a:pt x="21735" y="3645"/>
                    <a:pt x="21166" y="3645"/>
                  </a:cubicBezTo>
                  <a:cubicBezTo>
                    <a:pt x="20960" y="3645"/>
                    <a:pt x="20753" y="3662"/>
                    <a:pt x="20548" y="3695"/>
                  </a:cubicBezTo>
                  <a:cubicBezTo>
                    <a:pt x="19531" y="3870"/>
                    <a:pt x="18654" y="4484"/>
                    <a:pt x="18146" y="5360"/>
                  </a:cubicBezTo>
                  <a:cubicBezTo>
                    <a:pt x="18128" y="5395"/>
                    <a:pt x="18093" y="5430"/>
                    <a:pt x="18076" y="5465"/>
                  </a:cubicBezTo>
                  <a:cubicBezTo>
                    <a:pt x="17304" y="3835"/>
                    <a:pt x="16340" y="2397"/>
                    <a:pt x="14973" y="1363"/>
                  </a:cubicBezTo>
                  <a:cubicBezTo>
                    <a:pt x="13793" y="474"/>
                    <a:pt x="12359" y="1"/>
                    <a:pt x="10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6"/>
            <p:cNvSpPr/>
            <p:nvPr/>
          </p:nvSpPr>
          <p:spPr>
            <a:xfrm>
              <a:off x="2703950" y="3595050"/>
              <a:ext cx="402825" cy="259575"/>
            </a:xfrm>
            <a:custGeom>
              <a:avLst/>
              <a:gdLst/>
              <a:ahLst/>
              <a:cxnLst/>
              <a:rect l="l" t="t" r="r" b="b"/>
              <a:pathLst>
                <a:path w="16113" h="10383" extrusionOk="0">
                  <a:moveTo>
                    <a:pt x="9488" y="0"/>
                  </a:moveTo>
                  <a:cubicBezTo>
                    <a:pt x="4604" y="0"/>
                    <a:pt x="587" y="4544"/>
                    <a:pt x="1" y="9278"/>
                  </a:cubicBezTo>
                  <a:cubicBezTo>
                    <a:pt x="1736" y="9015"/>
                    <a:pt x="3367" y="8261"/>
                    <a:pt x="4699" y="7122"/>
                  </a:cubicBezTo>
                  <a:lnTo>
                    <a:pt x="4699" y="7122"/>
                  </a:lnTo>
                  <a:cubicBezTo>
                    <a:pt x="4559" y="7735"/>
                    <a:pt x="4436" y="8366"/>
                    <a:pt x="4296" y="8998"/>
                  </a:cubicBezTo>
                  <a:cubicBezTo>
                    <a:pt x="4243" y="9243"/>
                    <a:pt x="4208" y="9541"/>
                    <a:pt x="4401" y="9699"/>
                  </a:cubicBezTo>
                  <a:cubicBezTo>
                    <a:pt x="4485" y="9767"/>
                    <a:pt x="4578" y="9793"/>
                    <a:pt x="4674" y="9793"/>
                  </a:cubicBezTo>
                  <a:cubicBezTo>
                    <a:pt x="4800" y="9793"/>
                    <a:pt x="4930" y="9749"/>
                    <a:pt x="5050" y="9699"/>
                  </a:cubicBezTo>
                  <a:cubicBezTo>
                    <a:pt x="5909" y="9366"/>
                    <a:pt x="6680" y="8875"/>
                    <a:pt x="7364" y="8261"/>
                  </a:cubicBezTo>
                  <a:cubicBezTo>
                    <a:pt x="7570" y="8055"/>
                    <a:pt x="7840" y="7839"/>
                    <a:pt x="8108" y="7839"/>
                  </a:cubicBezTo>
                  <a:cubicBezTo>
                    <a:pt x="8182" y="7839"/>
                    <a:pt x="8256" y="7855"/>
                    <a:pt x="8328" y="7893"/>
                  </a:cubicBezTo>
                  <a:cubicBezTo>
                    <a:pt x="8539" y="8016"/>
                    <a:pt x="8609" y="8279"/>
                    <a:pt x="8644" y="8524"/>
                  </a:cubicBezTo>
                  <a:cubicBezTo>
                    <a:pt x="8767" y="9138"/>
                    <a:pt x="8889" y="9769"/>
                    <a:pt x="8994" y="10383"/>
                  </a:cubicBezTo>
                  <a:lnTo>
                    <a:pt x="10099" y="7805"/>
                  </a:lnTo>
                  <a:cubicBezTo>
                    <a:pt x="10204" y="7578"/>
                    <a:pt x="10327" y="7315"/>
                    <a:pt x="10572" y="7244"/>
                  </a:cubicBezTo>
                  <a:cubicBezTo>
                    <a:pt x="10604" y="7242"/>
                    <a:pt x="10635" y="7240"/>
                    <a:pt x="10666" y="7240"/>
                  </a:cubicBezTo>
                  <a:cubicBezTo>
                    <a:pt x="10827" y="7240"/>
                    <a:pt x="10986" y="7279"/>
                    <a:pt x="11133" y="7367"/>
                  </a:cubicBezTo>
                  <a:cubicBezTo>
                    <a:pt x="12045" y="7753"/>
                    <a:pt x="12992" y="7998"/>
                    <a:pt x="13973" y="8086"/>
                  </a:cubicBezTo>
                  <a:cubicBezTo>
                    <a:pt x="14036" y="8096"/>
                    <a:pt x="14105" y="8104"/>
                    <a:pt x="14175" y="8104"/>
                  </a:cubicBezTo>
                  <a:cubicBezTo>
                    <a:pt x="14337" y="8104"/>
                    <a:pt x="14501" y="8063"/>
                    <a:pt x="14587" y="7928"/>
                  </a:cubicBezTo>
                  <a:cubicBezTo>
                    <a:pt x="14675" y="7788"/>
                    <a:pt x="14692" y="7613"/>
                    <a:pt x="14640" y="7455"/>
                  </a:cubicBezTo>
                  <a:cubicBezTo>
                    <a:pt x="14517" y="6736"/>
                    <a:pt x="14184" y="6087"/>
                    <a:pt x="13693" y="5544"/>
                  </a:cubicBezTo>
                  <a:cubicBezTo>
                    <a:pt x="13721" y="5541"/>
                    <a:pt x="13749" y="5540"/>
                    <a:pt x="13777" y="5540"/>
                  </a:cubicBezTo>
                  <a:cubicBezTo>
                    <a:pt x="14148" y="5540"/>
                    <a:pt x="14491" y="5747"/>
                    <a:pt x="14850" y="5877"/>
                  </a:cubicBezTo>
                  <a:cubicBezTo>
                    <a:pt x="15014" y="5947"/>
                    <a:pt x="15205" y="5993"/>
                    <a:pt x="15388" y="5993"/>
                  </a:cubicBezTo>
                  <a:cubicBezTo>
                    <a:pt x="15615" y="5993"/>
                    <a:pt x="15828" y="5922"/>
                    <a:pt x="15955" y="5737"/>
                  </a:cubicBezTo>
                  <a:cubicBezTo>
                    <a:pt x="16077" y="5509"/>
                    <a:pt x="16112" y="5246"/>
                    <a:pt x="16060" y="5000"/>
                  </a:cubicBezTo>
                  <a:cubicBezTo>
                    <a:pt x="15692" y="2721"/>
                    <a:pt x="13763" y="863"/>
                    <a:pt x="11537" y="267"/>
                  </a:cubicBezTo>
                  <a:cubicBezTo>
                    <a:pt x="10842" y="85"/>
                    <a:pt x="10157" y="0"/>
                    <a:pt x="9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6"/>
            <p:cNvSpPr/>
            <p:nvPr/>
          </p:nvSpPr>
          <p:spPr>
            <a:xfrm>
              <a:off x="3150575" y="3605000"/>
              <a:ext cx="64450" cy="126700"/>
            </a:xfrm>
            <a:custGeom>
              <a:avLst/>
              <a:gdLst/>
              <a:ahLst/>
              <a:cxnLst/>
              <a:rect l="l" t="t" r="r" b="b"/>
              <a:pathLst>
                <a:path w="2578" h="5068" extrusionOk="0">
                  <a:moveTo>
                    <a:pt x="1903" y="0"/>
                  </a:moveTo>
                  <a:cubicBezTo>
                    <a:pt x="1863" y="0"/>
                    <a:pt x="1824" y="9"/>
                    <a:pt x="1789" y="27"/>
                  </a:cubicBezTo>
                  <a:cubicBezTo>
                    <a:pt x="1315" y="149"/>
                    <a:pt x="1000" y="640"/>
                    <a:pt x="877" y="1131"/>
                  </a:cubicBezTo>
                  <a:cubicBezTo>
                    <a:pt x="737" y="1622"/>
                    <a:pt x="719" y="2130"/>
                    <a:pt x="562" y="2604"/>
                  </a:cubicBezTo>
                  <a:lnTo>
                    <a:pt x="386" y="1885"/>
                  </a:lnTo>
                  <a:cubicBezTo>
                    <a:pt x="343" y="1769"/>
                    <a:pt x="252" y="1618"/>
                    <a:pt x="152" y="1618"/>
                  </a:cubicBezTo>
                  <a:cubicBezTo>
                    <a:pt x="131" y="1618"/>
                    <a:pt x="110" y="1624"/>
                    <a:pt x="88" y="1640"/>
                  </a:cubicBezTo>
                  <a:cubicBezTo>
                    <a:pt x="0" y="1675"/>
                    <a:pt x="0" y="1780"/>
                    <a:pt x="0" y="1850"/>
                  </a:cubicBezTo>
                  <a:cubicBezTo>
                    <a:pt x="0" y="2388"/>
                    <a:pt x="367" y="5068"/>
                    <a:pt x="1155" y="5068"/>
                  </a:cubicBezTo>
                  <a:cubicBezTo>
                    <a:pt x="1342" y="5068"/>
                    <a:pt x="1553" y="4917"/>
                    <a:pt x="1789" y="4550"/>
                  </a:cubicBezTo>
                  <a:cubicBezTo>
                    <a:pt x="2578" y="3323"/>
                    <a:pt x="2367" y="1710"/>
                    <a:pt x="2122" y="255"/>
                  </a:cubicBezTo>
                  <a:cubicBezTo>
                    <a:pt x="2122" y="167"/>
                    <a:pt x="2087" y="79"/>
                    <a:pt x="2017" y="27"/>
                  </a:cubicBezTo>
                  <a:cubicBezTo>
                    <a:pt x="1982" y="9"/>
                    <a:pt x="1942" y="0"/>
                    <a:pt x="1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6"/>
            <p:cNvSpPr/>
            <p:nvPr/>
          </p:nvSpPr>
          <p:spPr>
            <a:xfrm>
              <a:off x="2806075" y="4983650"/>
              <a:ext cx="161325" cy="227875"/>
            </a:xfrm>
            <a:custGeom>
              <a:avLst/>
              <a:gdLst/>
              <a:ahLst/>
              <a:cxnLst/>
              <a:rect l="l" t="t" r="r" b="b"/>
              <a:pathLst>
                <a:path w="6453" h="9115" extrusionOk="0">
                  <a:moveTo>
                    <a:pt x="3016" y="0"/>
                  </a:moveTo>
                  <a:lnTo>
                    <a:pt x="3016" y="0"/>
                  </a:lnTo>
                  <a:cubicBezTo>
                    <a:pt x="3121" y="561"/>
                    <a:pt x="3069" y="1315"/>
                    <a:pt x="3174" y="1876"/>
                  </a:cubicBezTo>
                  <a:cubicBezTo>
                    <a:pt x="3419" y="3138"/>
                    <a:pt x="3665" y="4418"/>
                    <a:pt x="3542" y="5698"/>
                  </a:cubicBezTo>
                  <a:cubicBezTo>
                    <a:pt x="2280" y="6101"/>
                    <a:pt x="1158" y="6873"/>
                    <a:pt x="316" y="7907"/>
                  </a:cubicBezTo>
                  <a:cubicBezTo>
                    <a:pt x="158" y="8100"/>
                    <a:pt x="1" y="8363"/>
                    <a:pt x="106" y="8591"/>
                  </a:cubicBezTo>
                  <a:cubicBezTo>
                    <a:pt x="158" y="8679"/>
                    <a:pt x="246" y="8749"/>
                    <a:pt x="334" y="8801"/>
                  </a:cubicBezTo>
                  <a:cubicBezTo>
                    <a:pt x="677" y="9022"/>
                    <a:pt x="1069" y="9114"/>
                    <a:pt x="1473" y="9114"/>
                  </a:cubicBezTo>
                  <a:cubicBezTo>
                    <a:pt x="1998" y="9114"/>
                    <a:pt x="2540" y="8959"/>
                    <a:pt x="3016" y="8731"/>
                  </a:cubicBezTo>
                  <a:cubicBezTo>
                    <a:pt x="3875" y="8328"/>
                    <a:pt x="4629" y="7749"/>
                    <a:pt x="5523" y="7451"/>
                  </a:cubicBezTo>
                  <a:cubicBezTo>
                    <a:pt x="5856" y="7329"/>
                    <a:pt x="6312" y="7171"/>
                    <a:pt x="6294" y="6785"/>
                  </a:cubicBezTo>
                  <a:cubicBezTo>
                    <a:pt x="6277" y="6417"/>
                    <a:pt x="5804" y="6259"/>
                    <a:pt x="5751" y="5909"/>
                  </a:cubicBezTo>
                  <a:cubicBezTo>
                    <a:pt x="5488" y="4278"/>
                    <a:pt x="6329" y="2455"/>
                    <a:pt x="6417" y="807"/>
                  </a:cubicBezTo>
                  <a:cubicBezTo>
                    <a:pt x="6452" y="526"/>
                    <a:pt x="6259" y="263"/>
                    <a:pt x="5979" y="228"/>
                  </a:cubicBezTo>
                  <a:cubicBezTo>
                    <a:pt x="4980" y="228"/>
                    <a:pt x="3998" y="141"/>
                    <a:pt x="3016" y="0"/>
                  </a:cubicBezTo>
                  <a:close/>
                </a:path>
              </a:pathLst>
            </a:custGeom>
            <a:solidFill>
              <a:srgbClr val="92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6"/>
            <p:cNvSpPr/>
            <p:nvPr/>
          </p:nvSpPr>
          <p:spPr>
            <a:xfrm>
              <a:off x="2984450" y="4983650"/>
              <a:ext cx="161775" cy="227875"/>
            </a:xfrm>
            <a:custGeom>
              <a:avLst/>
              <a:gdLst/>
              <a:ahLst/>
              <a:cxnLst/>
              <a:rect l="l" t="t" r="r" b="b"/>
              <a:pathLst>
                <a:path w="6471" h="9115" extrusionOk="0">
                  <a:moveTo>
                    <a:pt x="3455" y="0"/>
                  </a:moveTo>
                  <a:cubicBezTo>
                    <a:pt x="2473" y="141"/>
                    <a:pt x="1474" y="228"/>
                    <a:pt x="492" y="228"/>
                  </a:cubicBezTo>
                  <a:cubicBezTo>
                    <a:pt x="211" y="263"/>
                    <a:pt x="1" y="509"/>
                    <a:pt x="54" y="789"/>
                  </a:cubicBezTo>
                  <a:cubicBezTo>
                    <a:pt x="141" y="2455"/>
                    <a:pt x="983" y="4278"/>
                    <a:pt x="702" y="5909"/>
                  </a:cubicBezTo>
                  <a:cubicBezTo>
                    <a:pt x="650" y="6259"/>
                    <a:pt x="176" y="6434"/>
                    <a:pt x="176" y="6785"/>
                  </a:cubicBezTo>
                  <a:cubicBezTo>
                    <a:pt x="159" y="7136"/>
                    <a:pt x="597" y="7329"/>
                    <a:pt x="948" y="7451"/>
                  </a:cubicBezTo>
                  <a:cubicBezTo>
                    <a:pt x="1824" y="7732"/>
                    <a:pt x="2596" y="8328"/>
                    <a:pt x="3437" y="8731"/>
                  </a:cubicBezTo>
                  <a:cubicBezTo>
                    <a:pt x="3923" y="8959"/>
                    <a:pt x="4470" y="9114"/>
                    <a:pt x="4996" y="9114"/>
                  </a:cubicBezTo>
                  <a:cubicBezTo>
                    <a:pt x="5401" y="9114"/>
                    <a:pt x="5794" y="9022"/>
                    <a:pt x="6137" y="8801"/>
                  </a:cubicBezTo>
                  <a:cubicBezTo>
                    <a:pt x="6225" y="8749"/>
                    <a:pt x="6295" y="8679"/>
                    <a:pt x="6347" y="8591"/>
                  </a:cubicBezTo>
                  <a:cubicBezTo>
                    <a:pt x="6470" y="8363"/>
                    <a:pt x="6312" y="8100"/>
                    <a:pt x="6155" y="7907"/>
                  </a:cubicBezTo>
                  <a:cubicBezTo>
                    <a:pt x="5313" y="6873"/>
                    <a:pt x="4191" y="6101"/>
                    <a:pt x="2929" y="5698"/>
                  </a:cubicBezTo>
                  <a:cubicBezTo>
                    <a:pt x="2806" y="4418"/>
                    <a:pt x="3051" y="3138"/>
                    <a:pt x="3297" y="1876"/>
                  </a:cubicBezTo>
                  <a:cubicBezTo>
                    <a:pt x="3402" y="1315"/>
                    <a:pt x="3350" y="561"/>
                    <a:pt x="3455" y="0"/>
                  </a:cubicBezTo>
                  <a:close/>
                </a:path>
              </a:pathLst>
            </a:custGeom>
            <a:solidFill>
              <a:srgbClr val="92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6"/>
            <p:cNvSpPr/>
            <p:nvPr/>
          </p:nvSpPr>
          <p:spPr>
            <a:xfrm>
              <a:off x="2848600" y="3412625"/>
              <a:ext cx="146850" cy="255975"/>
            </a:xfrm>
            <a:custGeom>
              <a:avLst/>
              <a:gdLst/>
              <a:ahLst/>
              <a:cxnLst/>
              <a:rect l="l" t="t" r="r" b="b"/>
              <a:pathLst>
                <a:path w="5874" h="10239" extrusionOk="0">
                  <a:moveTo>
                    <a:pt x="3183" y="0"/>
                  </a:moveTo>
                  <a:cubicBezTo>
                    <a:pt x="532" y="0"/>
                    <a:pt x="205" y="4309"/>
                    <a:pt x="88" y="6056"/>
                  </a:cubicBezTo>
                  <a:cubicBezTo>
                    <a:pt x="0" y="7196"/>
                    <a:pt x="53" y="8440"/>
                    <a:pt x="824" y="9282"/>
                  </a:cubicBezTo>
                  <a:cubicBezTo>
                    <a:pt x="1527" y="10051"/>
                    <a:pt x="2602" y="10239"/>
                    <a:pt x="3683" y="10239"/>
                  </a:cubicBezTo>
                  <a:cubicBezTo>
                    <a:pt x="4031" y="10239"/>
                    <a:pt x="4379" y="10219"/>
                    <a:pt x="4716" y="10194"/>
                  </a:cubicBezTo>
                  <a:cubicBezTo>
                    <a:pt x="4962" y="10194"/>
                    <a:pt x="5207" y="10141"/>
                    <a:pt x="5435" y="10018"/>
                  </a:cubicBezTo>
                  <a:cubicBezTo>
                    <a:pt x="5873" y="9738"/>
                    <a:pt x="5873" y="9124"/>
                    <a:pt x="5838" y="8598"/>
                  </a:cubicBezTo>
                  <a:lnTo>
                    <a:pt x="5417" y="3251"/>
                  </a:lnTo>
                  <a:cubicBezTo>
                    <a:pt x="5365" y="2567"/>
                    <a:pt x="5295" y="1884"/>
                    <a:pt x="5032" y="1270"/>
                  </a:cubicBezTo>
                  <a:cubicBezTo>
                    <a:pt x="4751" y="674"/>
                    <a:pt x="4208" y="113"/>
                    <a:pt x="3542" y="25"/>
                  </a:cubicBezTo>
                  <a:cubicBezTo>
                    <a:pt x="3418" y="8"/>
                    <a:pt x="3298" y="0"/>
                    <a:pt x="3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6"/>
            <p:cNvSpPr/>
            <p:nvPr/>
          </p:nvSpPr>
          <p:spPr>
            <a:xfrm>
              <a:off x="2865675" y="3389000"/>
              <a:ext cx="110475" cy="334575"/>
            </a:xfrm>
            <a:custGeom>
              <a:avLst/>
              <a:gdLst/>
              <a:ahLst/>
              <a:cxnLst/>
              <a:rect l="l" t="t" r="r" b="b"/>
              <a:pathLst>
                <a:path w="4419" h="13383" extrusionOk="0">
                  <a:moveTo>
                    <a:pt x="2084" y="0"/>
                  </a:moveTo>
                  <a:cubicBezTo>
                    <a:pt x="1073" y="0"/>
                    <a:pt x="92" y="738"/>
                    <a:pt x="1" y="1917"/>
                  </a:cubicBezTo>
                  <a:cubicBezTo>
                    <a:pt x="1" y="2057"/>
                    <a:pt x="71" y="2110"/>
                    <a:pt x="229" y="2110"/>
                  </a:cubicBezTo>
                  <a:cubicBezTo>
                    <a:pt x="264" y="3845"/>
                    <a:pt x="351" y="5651"/>
                    <a:pt x="1246" y="7141"/>
                  </a:cubicBezTo>
                  <a:cubicBezTo>
                    <a:pt x="1754" y="8000"/>
                    <a:pt x="1263" y="9175"/>
                    <a:pt x="1298" y="10174"/>
                  </a:cubicBezTo>
                  <a:cubicBezTo>
                    <a:pt x="983" y="10350"/>
                    <a:pt x="597" y="10525"/>
                    <a:pt x="614" y="10893"/>
                  </a:cubicBezTo>
                  <a:cubicBezTo>
                    <a:pt x="632" y="11033"/>
                    <a:pt x="667" y="11174"/>
                    <a:pt x="755" y="11314"/>
                  </a:cubicBezTo>
                  <a:cubicBezTo>
                    <a:pt x="1123" y="12033"/>
                    <a:pt x="1526" y="12769"/>
                    <a:pt x="2192" y="13225"/>
                  </a:cubicBezTo>
                  <a:cubicBezTo>
                    <a:pt x="2315" y="13330"/>
                    <a:pt x="2473" y="13383"/>
                    <a:pt x="2631" y="13383"/>
                  </a:cubicBezTo>
                  <a:cubicBezTo>
                    <a:pt x="2806" y="13348"/>
                    <a:pt x="2946" y="13260"/>
                    <a:pt x="3069" y="13137"/>
                  </a:cubicBezTo>
                  <a:cubicBezTo>
                    <a:pt x="3577" y="12629"/>
                    <a:pt x="3928" y="11998"/>
                    <a:pt x="4121" y="11314"/>
                  </a:cubicBezTo>
                  <a:cubicBezTo>
                    <a:pt x="4173" y="11139"/>
                    <a:pt x="4191" y="10963"/>
                    <a:pt x="4156" y="10788"/>
                  </a:cubicBezTo>
                  <a:cubicBezTo>
                    <a:pt x="4103" y="10490"/>
                    <a:pt x="3875" y="10262"/>
                    <a:pt x="3718" y="10017"/>
                  </a:cubicBezTo>
                  <a:cubicBezTo>
                    <a:pt x="3174" y="9228"/>
                    <a:pt x="3192" y="8176"/>
                    <a:pt x="3244" y="7194"/>
                  </a:cubicBezTo>
                  <a:cubicBezTo>
                    <a:pt x="4331" y="6195"/>
                    <a:pt x="4419" y="4617"/>
                    <a:pt x="4349" y="3144"/>
                  </a:cubicBezTo>
                  <a:cubicBezTo>
                    <a:pt x="4296" y="2268"/>
                    <a:pt x="4173" y="1321"/>
                    <a:pt x="3595" y="672"/>
                  </a:cubicBezTo>
                  <a:cubicBezTo>
                    <a:pt x="3169" y="209"/>
                    <a:pt x="2622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6"/>
            <p:cNvSpPr/>
            <p:nvPr/>
          </p:nvSpPr>
          <p:spPr>
            <a:xfrm>
              <a:off x="2783725" y="3364250"/>
              <a:ext cx="250300" cy="347450"/>
            </a:xfrm>
            <a:custGeom>
              <a:avLst/>
              <a:gdLst/>
              <a:ahLst/>
              <a:cxnLst/>
              <a:rect l="l" t="t" r="r" b="b"/>
              <a:pathLst>
                <a:path w="10012" h="13898" extrusionOk="0">
                  <a:moveTo>
                    <a:pt x="4839" y="2206"/>
                  </a:moveTo>
                  <a:lnTo>
                    <a:pt x="4839" y="2206"/>
                  </a:lnTo>
                  <a:cubicBezTo>
                    <a:pt x="4787" y="2293"/>
                    <a:pt x="4752" y="2399"/>
                    <a:pt x="4699" y="2486"/>
                  </a:cubicBezTo>
                  <a:cubicBezTo>
                    <a:pt x="4278" y="3521"/>
                    <a:pt x="4261" y="4800"/>
                    <a:pt x="4068" y="5887"/>
                  </a:cubicBezTo>
                  <a:cubicBezTo>
                    <a:pt x="4015" y="6168"/>
                    <a:pt x="3945" y="6448"/>
                    <a:pt x="3892" y="6729"/>
                  </a:cubicBezTo>
                  <a:cubicBezTo>
                    <a:pt x="3910" y="5852"/>
                    <a:pt x="3980" y="4993"/>
                    <a:pt x="4103" y="4134"/>
                  </a:cubicBezTo>
                  <a:cubicBezTo>
                    <a:pt x="4208" y="3433"/>
                    <a:pt x="4366" y="2714"/>
                    <a:pt x="4822" y="2223"/>
                  </a:cubicBezTo>
                  <a:lnTo>
                    <a:pt x="4839" y="2206"/>
                  </a:lnTo>
                  <a:close/>
                  <a:moveTo>
                    <a:pt x="5254" y="0"/>
                  </a:moveTo>
                  <a:cubicBezTo>
                    <a:pt x="5101" y="0"/>
                    <a:pt x="4943" y="23"/>
                    <a:pt x="4787" y="67"/>
                  </a:cubicBezTo>
                  <a:cubicBezTo>
                    <a:pt x="4576" y="119"/>
                    <a:pt x="4383" y="207"/>
                    <a:pt x="4208" y="330"/>
                  </a:cubicBezTo>
                  <a:cubicBezTo>
                    <a:pt x="3437" y="680"/>
                    <a:pt x="2893" y="1399"/>
                    <a:pt x="2788" y="2241"/>
                  </a:cubicBezTo>
                  <a:cubicBezTo>
                    <a:pt x="2648" y="2574"/>
                    <a:pt x="2543" y="2924"/>
                    <a:pt x="2472" y="3275"/>
                  </a:cubicBezTo>
                  <a:cubicBezTo>
                    <a:pt x="2297" y="4187"/>
                    <a:pt x="2280" y="5116"/>
                    <a:pt x="2209" y="6045"/>
                  </a:cubicBezTo>
                  <a:cubicBezTo>
                    <a:pt x="2104" y="7202"/>
                    <a:pt x="1894" y="8359"/>
                    <a:pt x="1543" y="9481"/>
                  </a:cubicBezTo>
                  <a:cubicBezTo>
                    <a:pt x="1526" y="9622"/>
                    <a:pt x="1456" y="9744"/>
                    <a:pt x="1368" y="9849"/>
                  </a:cubicBezTo>
                  <a:cubicBezTo>
                    <a:pt x="1210" y="9955"/>
                    <a:pt x="1035" y="10025"/>
                    <a:pt x="859" y="10060"/>
                  </a:cubicBezTo>
                  <a:cubicBezTo>
                    <a:pt x="316" y="10270"/>
                    <a:pt x="0" y="10849"/>
                    <a:pt x="106" y="11427"/>
                  </a:cubicBezTo>
                  <a:cubicBezTo>
                    <a:pt x="221" y="11954"/>
                    <a:pt x="691" y="12326"/>
                    <a:pt x="1227" y="12326"/>
                  </a:cubicBezTo>
                  <a:cubicBezTo>
                    <a:pt x="1262" y="12326"/>
                    <a:pt x="1297" y="12325"/>
                    <a:pt x="1333" y="12321"/>
                  </a:cubicBezTo>
                  <a:cubicBezTo>
                    <a:pt x="1491" y="12777"/>
                    <a:pt x="1754" y="13198"/>
                    <a:pt x="2122" y="13549"/>
                  </a:cubicBezTo>
                  <a:cubicBezTo>
                    <a:pt x="2369" y="13771"/>
                    <a:pt x="2695" y="13898"/>
                    <a:pt x="3025" y="13898"/>
                  </a:cubicBezTo>
                  <a:cubicBezTo>
                    <a:pt x="3163" y="13898"/>
                    <a:pt x="3302" y="13876"/>
                    <a:pt x="3437" y="13829"/>
                  </a:cubicBezTo>
                  <a:cubicBezTo>
                    <a:pt x="3945" y="13636"/>
                    <a:pt x="4261" y="13023"/>
                    <a:pt x="4331" y="12444"/>
                  </a:cubicBezTo>
                  <a:cubicBezTo>
                    <a:pt x="4348" y="11848"/>
                    <a:pt x="4296" y="11252"/>
                    <a:pt x="4173" y="10673"/>
                  </a:cubicBezTo>
                  <a:cubicBezTo>
                    <a:pt x="4033" y="9814"/>
                    <a:pt x="3945" y="8973"/>
                    <a:pt x="3910" y="8114"/>
                  </a:cubicBezTo>
                  <a:cubicBezTo>
                    <a:pt x="4155" y="7360"/>
                    <a:pt x="4348" y="6606"/>
                    <a:pt x="4471" y="5835"/>
                  </a:cubicBezTo>
                  <a:cubicBezTo>
                    <a:pt x="4629" y="5028"/>
                    <a:pt x="4716" y="4222"/>
                    <a:pt x="4874" y="3415"/>
                  </a:cubicBezTo>
                  <a:cubicBezTo>
                    <a:pt x="4997" y="2854"/>
                    <a:pt x="5172" y="2118"/>
                    <a:pt x="5716" y="1837"/>
                  </a:cubicBezTo>
                  <a:lnTo>
                    <a:pt x="5768" y="1820"/>
                  </a:lnTo>
                  <a:cubicBezTo>
                    <a:pt x="5785" y="1819"/>
                    <a:pt x="5802" y="1818"/>
                    <a:pt x="5818" y="1818"/>
                  </a:cubicBezTo>
                  <a:cubicBezTo>
                    <a:pt x="6098" y="1818"/>
                    <a:pt x="6357" y="1956"/>
                    <a:pt x="6522" y="2188"/>
                  </a:cubicBezTo>
                  <a:cubicBezTo>
                    <a:pt x="6698" y="2469"/>
                    <a:pt x="6785" y="2767"/>
                    <a:pt x="6803" y="3082"/>
                  </a:cubicBezTo>
                  <a:cubicBezTo>
                    <a:pt x="6996" y="4502"/>
                    <a:pt x="7171" y="5905"/>
                    <a:pt x="7364" y="7325"/>
                  </a:cubicBezTo>
                  <a:cubicBezTo>
                    <a:pt x="7504" y="8359"/>
                    <a:pt x="7644" y="9411"/>
                    <a:pt x="7416" y="10428"/>
                  </a:cubicBezTo>
                  <a:cubicBezTo>
                    <a:pt x="7294" y="10972"/>
                    <a:pt x="7066" y="11497"/>
                    <a:pt x="6996" y="12058"/>
                  </a:cubicBezTo>
                  <a:cubicBezTo>
                    <a:pt x="6925" y="12619"/>
                    <a:pt x="7048" y="13251"/>
                    <a:pt x="7486" y="13566"/>
                  </a:cubicBezTo>
                  <a:cubicBezTo>
                    <a:pt x="7603" y="13649"/>
                    <a:pt x="7744" y="13687"/>
                    <a:pt x="7887" y="13687"/>
                  </a:cubicBezTo>
                  <a:cubicBezTo>
                    <a:pt x="8259" y="13687"/>
                    <a:pt x="8644" y="13428"/>
                    <a:pt x="8644" y="13023"/>
                  </a:cubicBezTo>
                  <a:cubicBezTo>
                    <a:pt x="8748" y="13084"/>
                    <a:pt x="8860" y="13111"/>
                    <a:pt x="8973" y="13111"/>
                  </a:cubicBezTo>
                  <a:cubicBezTo>
                    <a:pt x="9314" y="13111"/>
                    <a:pt x="9660" y="12861"/>
                    <a:pt x="9818" y="12532"/>
                  </a:cubicBezTo>
                  <a:cubicBezTo>
                    <a:pt x="10011" y="12041"/>
                    <a:pt x="9994" y="11515"/>
                    <a:pt x="9801" y="11042"/>
                  </a:cubicBezTo>
                  <a:cubicBezTo>
                    <a:pt x="9643" y="10568"/>
                    <a:pt x="9380" y="10130"/>
                    <a:pt x="9187" y="9674"/>
                  </a:cubicBezTo>
                  <a:cubicBezTo>
                    <a:pt x="8275" y="7500"/>
                    <a:pt x="8854" y="4783"/>
                    <a:pt x="8118" y="2626"/>
                  </a:cubicBezTo>
                  <a:cubicBezTo>
                    <a:pt x="8188" y="1978"/>
                    <a:pt x="8135" y="1276"/>
                    <a:pt x="7609" y="873"/>
                  </a:cubicBezTo>
                  <a:cubicBezTo>
                    <a:pt x="7425" y="710"/>
                    <a:pt x="7193" y="629"/>
                    <a:pt x="6959" y="629"/>
                  </a:cubicBezTo>
                  <a:cubicBezTo>
                    <a:pt x="6791" y="629"/>
                    <a:pt x="6623" y="670"/>
                    <a:pt x="6470" y="751"/>
                  </a:cubicBezTo>
                  <a:cubicBezTo>
                    <a:pt x="6240" y="251"/>
                    <a:pt x="5771" y="0"/>
                    <a:pt x="5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1" name="Google Shape;1831;p56"/>
          <p:cNvGrpSpPr/>
          <p:nvPr/>
        </p:nvGrpSpPr>
        <p:grpSpPr>
          <a:xfrm flipH="1">
            <a:off x="3529721" y="3704873"/>
            <a:ext cx="1655260" cy="4007093"/>
            <a:chOff x="3267600" y="3093725"/>
            <a:chExt cx="686400" cy="2117700"/>
          </a:xfrm>
        </p:grpSpPr>
        <p:sp>
          <p:nvSpPr>
            <p:cNvPr id="1832" name="Google Shape;1832;p56"/>
            <p:cNvSpPr/>
            <p:nvPr/>
          </p:nvSpPr>
          <p:spPr>
            <a:xfrm>
              <a:off x="3373075" y="5051275"/>
              <a:ext cx="169350" cy="152500"/>
            </a:xfrm>
            <a:custGeom>
              <a:avLst/>
              <a:gdLst/>
              <a:ahLst/>
              <a:cxnLst/>
              <a:rect l="l" t="t" r="r" b="b"/>
              <a:pathLst>
                <a:path w="6774" h="6100" extrusionOk="0">
                  <a:moveTo>
                    <a:pt x="5562" y="0"/>
                  </a:moveTo>
                  <a:cubicBezTo>
                    <a:pt x="5034" y="0"/>
                    <a:pt x="4232" y="1821"/>
                    <a:pt x="4039" y="2169"/>
                  </a:cubicBezTo>
                  <a:cubicBezTo>
                    <a:pt x="3864" y="2520"/>
                    <a:pt x="2619" y="4063"/>
                    <a:pt x="1637" y="4974"/>
                  </a:cubicBezTo>
                  <a:cubicBezTo>
                    <a:pt x="1269" y="5185"/>
                    <a:pt x="866" y="5342"/>
                    <a:pt x="445" y="5430"/>
                  </a:cubicBezTo>
                  <a:cubicBezTo>
                    <a:pt x="427" y="5430"/>
                    <a:pt x="410" y="5448"/>
                    <a:pt x="410" y="5448"/>
                  </a:cubicBezTo>
                  <a:lnTo>
                    <a:pt x="340" y="5448"/>
                  </a:lnTo>
                  <a:cubicBezTo>
                    <a:pt x="329" y="5446"/>
                    <a:pt x="318" y="5446"/>
                    <a:pt x="308" y="5446"/>
                  </a:cubicBezTo>
                  <a:cubicBezTo>
                    <a:pt x="54" y="5446"/>
                    <a:pt x="1" y="5852"/>
                    <a:pt x="287" y="5886"/>
                  </a:cubicBezTo>
                  <a:cubicBezTo>
                    <a:pt x="709" y="6030"/>
                    <a:pt x="1146" y="6100"/>
                    <a:pt x="1584" y="6100"/>
                  </a:cubicBezTo>
                  <a:cubicBezTo>
                    <a:pt x="1948" y="6100"/>
                    <a:pt x="2314" y="6051"/>
                    <a:pt x="2671" y="5956"/>
                  </a:cubicBezTo>
                  <a:cubicBezTo>
                    <a:pt x="3566" y="5693"/>
                    <a:pt x="4319" y="5079"/>
                    <a:pt x="5214" y="4851"/>
                  </a:cubicBezTo>
                  <a:cubicBezTo>
                    <a:pt x="5599" y="4746"/>
                    <a:pt x="6353" y="4851"/>
                    <a:pt x="6563" y="4396"/>
                  </a:cubicBezTo>
                  <a:cubicBezTo>
                    <a:pt x="6774" y="3870"/>
                    <a:pt x="6336" y="2625"/>
                    <a:pt x="6178" y="2117"/>
                  </a:cubicBezTo>
                  <a:cubicBezTo>
                    <a:pt x="6160" y="2099"/>
                    <a:pt x="6143" y="2081"/>
                    <a:pt x="6125" y="2081"/>
                  </a:cubicBezTo>
                  <a:cubicBezTo>
                    <a:pt x="6090" y="1661"/>
                    <a:pt x="6038" y="1257"/>
                    <a:pt x="5985" y="854"/>
                  </a:cubicBezTo>
                  <a:cubicBezTo>
                    <a:pt x="5906" y="234"/>
                    <a:pt x="5752" y="0"/>
                    <a:pt x="5562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6"/>
            <p:cNvSpPr/>
            <p:nvPr/>
          </p:nvSpPr>
          <p:spPr>
            <a:xfrm>
              <a:off x="3374100" y="5143175"/>
              <a:ext cx="173300" cy="68250"/>
            </a:xfrm>
            <a:custGeom>
              <a:avLst/>
              <a:gdLst/>
              <a:ahLst/>
              <a:cxnLst/>
              <a:rect l="l" t="t" r="r" b="b"/>
              <a:pathLst>
                <a:path w="6932" h="2730" extrusionOk="0">
                  <a:moveTo>
                    <a:pt x="2630" y="1"/>
                  </a:moveTo>
                  <a:cubicBezTo>
                    <a:pt x="2578" y="18"/>
                    <a:pt x="2543" y="53"/>
                    <a:pt x="2525" y="106"/>
                  </a:cubicBezTo>
                  <a:cubicBezTo>
                    <a:pt x="2245" y="474"/>
                    <a:pt x="1982" y="842"/>
                    <a:pt x="1719" y="1193"/>
                  </a:cubicBezTo>
                  <a:cubicBezTo>
                    <a:pt x="2175" y="1351"/>
                    <a:pt x="2560" y="1684"/>
                    <a:pt x="2771" y="2122"/>
                  </a:cubicBezTo>
                  <a:cubicBezTo>
                    <a:pt x="2332" y="2315"/>
                    <a:pt x="1859" y="2420"/>
                    <a:pt x="1403" y="2420"/>
                  </a:cubicBezTo>
                  <a:cubicBezTo>
                    <a:pt x="1332" y="2423"/>
                    <a:pt x="1259" y="2425"/>
                    <a:pt x="1185" y="2425"/>
                  </a:cubicBezTo>
                  <a:cubicBezTo>
                    <a:pt x="808" y="2425"/>
                    <a:pt x="417" y="2374"/>
                    <a:pt x="123" y="2140"/>
                  </a:cubicBezTo>
                  <a:cubicBezTo>
                    <a:pt x="18" y="2140"/>
                    <a:pt x="1" y="2262"/>
                    <a:pt x="53" y="2368"/>
                  </a:cubicBezTo>
                  <a:cubicBezTo>
                    <a:pt x="123" y="2455"/>
                    <a:pt x="229" y="2525"/>
                    <a:pt x="351" y="2543"/>
                  </a:cubicBezTo>
                  <a:cubicBezTo>
                    <a:pt x="773" y="2668"/>
                    <a:pt x="1206" y="2729"/>
                    <a:pt x="1637" y="2729"/>
                  </a:cubicBezTo>
                  <a:cubicBezTo>
                    <a:pt x="2298" y="2729"/>
                    <a:pt x="2955" y="2584"/>
                    <a:pt x="3560" y="2298"/>
                  </a:cubicBezTo>
                  <a:cubicBezTo>
                    <a:pt x="3788" y="2192"/>
                    <a:pt x="3980" y="2087"/>
                    <a:pt x="4191" y="1947"/>
                  </a:cubicBezTo>
                  <a:cubicBezTo>
                    <a:pt x="4261" y="1912"/>
                    <a:pt x="4331" y="1894"/>
                    <a:pt x="4401" y="1859"/>
                  </a:cubicBezTo>
                  <a:cubicBezTo>
                    <a:pt x="4822" y="1684"/>
                    <a:pt x="5243" y="1526"/>
                    <a:pt x="5681" y="1403"/>
                  </a:cubicBezTo>
                  <a:cubicBezTo>
                    <a:pt x="6032" y="1298"/>
                    <a:pt x="6470" y="1281"/>
                    <a:pt x="6750" y="1035"/>
                  </a:cubicBezTo>
                  <a:cubicBezTo>
                    <a:pt x="6932" y="884"/>
                    <a:pt x="6800" y="629"/>
                    <a:pt x="6615" y="629"/>
                  </a:cubicBezTo>
                  <a:cubicBezTo>
                    <a:pt x="6585" y="629"/>
                    <a:pt x="6554" y="635"/>
                    <a:pt x="6522" y="650"/>
                  </a:cubicBezTo>
                  <a:cubicBezTo>
                    <a:pt x="5734" y="842"/>
                    <a:pt x="4804" y="983"/>
                    <a:pt x="4086" y="1403"/>
                  </a:cubicBezTo>
                  <a:cubicBezTo>
                    <a:pt x="3788" y="842"/>
                    <a:pt x="3332" y="369"/>
                    <a:pt x="2771" y="53"/>
                  </a:cubicBezTo>
                  <a:cubicBezTo>
                    <a:pt x="2736" y="18"/>
                    <a:pt x="2683" y="1"/>
                    <a:pt x="2630" y="1"/>
                  </a:cubicBezTo>
                  <a:close/>
                </a:path>
              </a:pathLst>
            </a:custGeom>
            <a:solidFill>
              <a:srgbClr val="92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6"/>
            <p:cNvSpPr/>
            <p:nvPr/>
          </p:nvSpPr>
          <p:spPr>
            <a:xfrm>
              <a:off x="3695800" y="5051450"/>
              <a:ext cx="169800" cy="153650"/>
            </a:xfrm>
            <a:custGeom>
              <a:avLst/>
              <a:gdLst/>
              <a:ahLst/>
              <a:cxnLst/>
              <a:rect l="l" t="t" r="r" b="b"/>
              <a:pathLst>
                <a:path w="6792" h="6146" extrusionOk="0">
                  <a:moveTo>
                    <a:pt x="1215" y="0"/>
                  </a:moveTo>
                  <a:cubicBezTo>
                    <a:pt x="1024" y="0"/>
                    <a:pt x="869" y="237"/>
                    <a:pt x="790" y="865"/>
                  </a:cubicBezTo>
                  <a:cubicBezTo>
                    <a:pt x="737" y="1268"/>
                    <a:pt x="685" y="1671"/>
                    <a:pt x="650" y="2092"/>
                  </a:cubicBezTo>
                  <a:cubicBezTo>
                    <a:pt x="615" y="2110"/>
                    <a:pt x="615" y="2127"/>
                    <a:pt x="597" y="2162"/>
                  </a:cubicBezTo>
                  <a:cubicBezTo>
                    <a:pt x="457" y="2653"/>
                    <a:pt x="1" y="3915"/>
                    <a:pt x="211" y="4424"/>
                  </a:cubicBezTo>
                  <a:cubicBezTo>
                    <a:pt x="422" y="4897"/>
                    <a:pt x="1176" y="4792"/>
                    <a:pt x="1561" y="4897"/>
                  </a:cubicBezTo>
                  <a:cubicBezTo>
                    <a:pt x="2455" y="5125"/>
                    <a:pt x="3209" y="5739"/>
                    <a:pt x="4103" y="6002"/>
                  </a:cubicBezTo>
                  <a:cubicBezTo>
                    <a:pt x="4453" y="6097"/>
                    <a:pt x="4818" y="6146"/>
                    <a:pt x="5183" y="6146"/>
                  </a:cubicBezTo>
                  <a:cubicBezTo>
                    <a:pt x="5624" y="6146"/>
                    <a:pt x="6066" y="6075"/>
                    <a:pt x="6488" y="5931"/>
                  </a:cubicBezTo>
                  <a:cubicBezTo>
                    <a:pt x="6792" y="5898"/>
                    <a:pt x="6754" y="5474"/>
                    <a:pt x="6469" y="5474"/>
                  </a:cubicBezTo>
                  <a:cubicBezTo>
                    <a:pt x="6458" y="5474"/>
                    <a:pt x="6447" y="5474"/>
                    <a:pt x="6435" y="5476"/>
                  </a:cubicBezTo>
                  <a:lnTo>
                    <a:pt x="6383" y="5476"/>
                  </a:lnTo>
                  <a:cubicBezTo>
                    <a:pt x="6365" y="5476"/>
                    <a:pt x="6365" y="5441"/>
                    <a:pt x="6347" y="5441"/>
                  </a:cubicBezTo>
                  <a:cubicBezTo>
                    <a:pt x="5927" y="5353"/>
                    <a:pt x="5523" y="5195"/>
                    <a:pt x="5138" y="4985"/>
                  </a:cubicBezTo>
                  <a:cubicBezTo>
                    <a:pt x="4156" y="4073"/>
                    <a:pt x="2929" y="2530"/>
                    <a:pt x="2736" y="2180"/>
                  </a:cubicBezTo>
                  <a:cubicBezTo>
                    <a:pt x="2543" y="1819"/>
                    <a:pt x="1744" y="0"/>
                    <a:pt x="1215" y="0"/>
                  </a:cubicBezTo>
                  <a:close/>
                </a:path>
              </a:pathLst>
            </a:custGeom>
            <a:solidFill>
              <a:srgbClr val="F7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6"/>
            <p:cNvSpPr/>
            <p:nvPr/>
          </p:nvSpPr>
          <p:spPr>
            <a:xfrm>
              <a:off x="3691600" y="5143150"/>
              <a:ext cx="173425" cy="68275"/>
            </a:xfrm>
            <a:custGeom>
              <a:avLst/>
              <a:gdLst/>
              <a:ahLst/>
              <a:cxnLst/>
              <a:rect l="l" t="t" r="r" b="b"/>
              <a:pathLst>
                <a:path w="6937" h="2731" extrusionOk="0">
                  <a:moveTo>
                    <a:pt x="4233" y="0"/>
                  </a:moveTo>
                  <a:cubicBezTo>
                    <a:pt x="4198" y="0"/>
                    <a:pt x="4162" y="12"/>
                    <a:pt x="4131" y="37"/>
                  </a:cubicBezTo>
                  <a:cubicBezTo>
                    <a:pt x="3570" y="370"/>
                    <a:pt x="3114" y="843"/>
                    <a:pt x="2816" y="1404"/>
                  </a:cubicBezTo>
                  <a:cubicBezTo>
                    <a:pt x="2115" y="966"/>
                    <a:pt x="1168" y="843"/>
                    <a:pt x="379" y="651"/>
                  </a:cubicBezTo>
                  <a:cubicBezTo>
                    <a:pt x="351" y="640"/>
                    <a:pt x="324" y="635"/>
                    <a:pt x="298" y="635"/>
                  </a:cubicBezTo>
                  <a:cubicBezTo>
                    <a:pt x="114" y="635"/>
                    <a:pt x="0" y="880"/>
                    <a:pt x="169" y="1019"/>
                  </a:cubicBezTo>
                  <a:cubicBezTo>
                    <a:pt x="432" y="1282"/>
                    <a:pt x="888" y="1282"/>
                    <a:pt x="1238" y="1387"/>
                  </a:cubicBezTo>
                  <a:cubicBezTo>
                    <a:pt x="1677" y="1527"/>
                    <a:pt x="2097" y="1685"/>
                    <a:pt x="2518" y="1860"/>
                  </a:cubicBezTo>
                  <a:cubicBezTo>
                    <a:pt x="2588" y="1878"/>
                    <a:pt x="2658" y="1913"/>
                    <a:pt x="2729" y="1948"/>
                  </a:cubicBezTo>
                  <a:cubicBezTo>
                    <a:pt x="2921" y="2071"/>
                    <a:pt x="3132" y="2193"/>
                    <a:pt x="3342" y="2299"/>
                  </a:cubicBezTo>
                  <a:cubicBezTo>
                    <a:pt x="3958" y="2585"/>
                    <a:pt x="4618" y="2730"/>
                    <a:pt x="5281" y="2730"/>
                  </a:cubicBezTo>
                  <a:cubicBezTo>
                    <a:pt x="5713" y="2730"/>
                    <a:pt x="6146" y="2669"/>
                    <a:pt x="6568" y="2544"/>
                  </a:cubicBezTo>
                  <a:cubicBezTo>
                    <a:pt x="6673" y="2526"/>
                    <a:pt x="6778" y="2456"/>
                    <a:pt x="6849" y="2369"/>
                  </a:cubicBezTo>
                  <a:cubicBezTo>
                    <a:pt x="6936" y="2263"/>
                    <a:pt x="6919" y="2158"/>
                    <a:pt x="6796" y="2141"/>
                  </a:cubicBezTo>
                  <a:cubicBezTo>
                    <a:pt x="6503" y="2375"/>
                    <a:pt x="6123" y="2426"/>
                    <a:pt x="5751" y="2426"/>
                  </a:cubicBezTo>
                  <a:cubicBezTo>
                    <a:pt x="5678" y="2426"/>
                    <a:pt x="5605" y="2424"/>
                    <a:pt x="5534" y="2421"/>
                  </a:cubicBezTo>
                  <a:cubicBezTo>
                    <a:pt x="5060" y="2421"/>
                    <a:pt x="4587" y="2316"/>
                    <a:pt x="4166" y="2123"/>
                  </a:cubicBezTo>
                  <a:cubicBezTo>
                    <a:pt x="4359" y="1685"/>
                    <a:pt x="4727" y="1352"/>
                    <a:pt x="5183" y="1194"/>
                  </a:cubicBezTo>
                  <a:cubicBezTo>
                    <a:pt x="4920" y="843"/>
                    <a:pt x="4657" y="475"/>
                    <a:pt x="4394" y="107"/>
                  </a:cubicBezTo>
                  <a:cubicBezTo>
                    <a:pt x="4360" y="39"/>
                    <a:pt x="4297" y="0"/>
                    <a:pt x="4233" y="0"/>
                  </a:cubicBezTo>
                  <a:close/>
                </a:path>
              </a:pathLst>
            </a:custGeom>
            <a:solidFill>
              <a:srgbClr val="9244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6"/>
            <p:cNvSpPr/>
            <p:nvPr/>
          </p:nvSpPr>
          <p:spPr>
            <a:xfrm>
              <a:off x="3398200" y="4108675"/>
              <a:ext cx="390125" cy="1008275"/>
            </a:xfrm>
            <a:custGeom>
              <a:avLst/>
              <a:gdLst/>
              <a:ahLst/>
              <a:cxnLst/>
              <a:rect l="l" t="t" r="r" b="b"/>
              <a:pathLst>
                <a:path w="15605" h="40331" extrusionOk="0">
                  <a:moveTo>
                    <a:pt x="9580" y="1"/>
                  </a:moveTo>
                  <a:cubicBezTo>
                    <a:pt x="8330" y="1"/>
                    <a:pt x="7085" y="67"/>
                    <a:pt x="5857" y="287"/>
                  </a:cubicBezTo>
                  <a:cubicBezTo>
                    <a:pt x="3700" y="672"/>
                    <a:pt x="1579" y="1584"/>
                    <a:pt x="89" y="3214"/>
                  </a:cubicBezTo>
                  <a:cubicBezTo>
                    <a:pt x="1" y="3302"/>
                    <a:pt x="1298" y="28250"/>
                    <a:pt x="3122" y="39943"/>
                  </a:cubicBezTo>
                  <a:cubicBezTo>
                    <a:pt x="3725" y="40220"/>
                    <a:pt x="4631" y="40331"/>
                    <a:pt x="5333" y="40331"/>
                  </a:cubicBezTo>
                  <a:cubicBezTo>
                    <a:pt x="5386" y="40331"/>
                    <a:pt x="5438" y="40330"/>
                    <a:pt x="5488" y="40329"/>
                  </a:cubicBezTo>
                  <a:cubicBezTo>
                    <a:pt x="7732" y="31090"/>
                    <a:pt x="7820" y="21044"/>
                    <a:pt x="7662" y="11524"/>
                  </a:cubicBezTo>
                  <a:lnTo>
                    <a:pt x="7662" y="11524"/>
                  </a:lnTo>
                  <a:cubicBezTo>
                    <a:pt x="8346" y="20939"/>
                    <a:pt x="10327" y="31072"/>
                    <a:pt x="12361" y="40294"/>
                  </a:cubicBezTo>
                  <a:cubicBezTo>
                    <a:pt x="13185" y="40241"/>
                    <a:pt x="14219" y="40084"/>
                    <a:pt x="15043" y="40048"/>
                  </a:cubicBezTo>
                  <a:cubicBezTo>
                    <a:pt x="14412" y="37314"/>
                    <a:pt x="14167" y="34508"/>
                    <a:pt x="14324" y="31721"/>
                  </a:cubicBezTo>
                  <a:cubicBezTo>
                    <a:pt x="14552" y="27180"/>
                    <a:pt x="14798" y="22622"/>
                    <a:pt x="15026" y="18081"/>
                  </a:cubicBezTo>
                  <a:cubicBezTo>
                    <a:pt x="15324" y="12296"/>
                    <a:pt x="15604" y="6300"/>
                    <a:pt x="13588" y="865"/>
                  </a:cubicBezTo>
                  <a:cubicBezTo>
                    <a:pt x="13518" y="637"/>
                    <a:pt x="13395" y="427"/>
                    <a:pt x="13220" y="269"/>
                  </a:cubicBezTo>
                  <a:cubicBezTo>
                    <a:pt x="13011" y="150"/>
                    <a:pt x="12777" y="68"/>
                    <a:pt x="12539" y="68"/>
                  </a:cubicBezTo>
                  <a:cubicBezTo>
                    <a:pt x="12497" y="68"/>
                    <a:pt x="12455" y="71"/>
                    <a:pt x="12413" y="76"/>
                  </a:cubicBezTo>
                  <a:cubicBezTo>
                    <a:pt x="11470" y="38"/>
                    <a:pt x="10524" y="1"/>
                    <a:pt x="9580" y="1"/>
                  </a:cubicBezTo>
                  <a:close/>
                </a:path>
              </a:pathLst>
            </a:custGeom>
            <a:solidFill>
              <a:srgbClr val="E765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6"/>
            <p:cNvSpPr/>
            <p:nvPr/>
          </p:nvSpPr>
          <p:spPr>
            <a:xfrm>
              <a:off x="3267600" y="3444950"/>
              <a:ext cx="603550" cy="848700"/>
            </a:xfrm>
            <a:custGeom>
              <a:avLst/>
              <a:gdLst/>
              <a:ahLst/>
              <a:cxnLst/>
              <a:rect l="l" t="t" r="r" b="b"/>
              <a:pathLst>
                <a:path w="24142" h="33948" extrusionOk="0">
                  <a:moveTo>
                    <a:pt x="11661" y="1"/>
                  </a:moveTo>
                  <a:cubicBezTo>
                    <a:pt x="11181" y="1"/>
                    <a:pt x="10726" y="116"/>
                    <a:pt x="10327" y="415"/>
                  </a:cubicBezTo>
                  <a:cubicBezTo>
                    <a:pt x="7995" y="2151"/>
                    <a:pt x="4839" y="3045"/>
                    <a:pt x="3489" y="5640"/>
                  </a:cubicBezTo>
                  <a:cubicBezTo>
                    <a:pt x="2981" y="6586"/>
                    <a:pt x="2806" y="7673"/>
                    <a:pt x="2613" y="8743"/>
                  </a:cubicBezTo>
                  <a:cubicBezTo>
                    <a:pt x="1876" y="13073"/>
                    <a:pt x="1035" y="17386"/>
                    <a:pt x="106" y="21681"/>
                  </a:cubicBezTo>
                  <a:cubicBezTo>
                    <a:pt x="36" y="21962"/>
                    <a:pt x="0" y="22260"/>
                    <a:pt x="53" y="22540"/>
                  </a:cubicBezTo>
                  <a:cubicBezTo>
                    <a:pt x="106" y="22751"/>
                    <a:pt x="211" y="22943"/>
                    <a:pt x="334" y="23119"/>
                  </a:cubicBezTo>
                  <a:cubicBezTo>
                    <a:pt x="1229" y="24338"/>
                    <a:pt x="2642" y="25040"/>
                    <a:pt x="4128" y="25040"/>
                  </a:cubicBezTo>
                  <a:cubicBezTo>
                    <a:pt x="4416" y="25040"/>
                    <a:pt x="4707" y="25014"/>
                    <a:pt x="4997" y="24960"/>
                  </a:cubicBezTo>
                  <a:lnTo>
                    <a:pt x="4997" y="24960"/>
                  </a:lnTo>
                  <a:cubicBezTo>
                    <a:pt x="4979" y="27221"/>
                    <a:pt x="4769" y="29413"/>
                    <a:pt x="4769" y="31674"/>
                  </a:cubicBezTo>
                  <a:cubicBezTo>
                    <a:pt x="5685" y="32245"/>
                    <a:pt x="6669" y="32832"/>
                    <a:pt x="7738" y="32832"/>
                  </a:cubicBezTo>
                  <a:cubicBezTo>
                    <a:pt x="7753" y="32832"/>
                    <a:pt x="7769" y="32832"/>
                    <a:pt x="7785" y="32831"/>
                  </a:cubicBezTo>
                  <a:cubicBezTo>
                    <a:pt x="8661" y="32831"/>
                    <a:pt x="9485" y="32411"/>
                    <a:pt x="10362" y="32270"/>
                  </a:cubicBezTo>
                  <a:cubicBezTo>
                    <a:pt x="10658" y="32216"/>
                    <a:pt x="10954" y="32191"/>
                    <a:pt x="11250" y="32191"/>
                  </a:cubicBezTo>
                  <a:cubicBezTo>
                    <a:pt x="12758" y="32191"/>
                    <a:pt x="14261" y="32827"/>
                    <a:pt x="15726" y="33340"/>
                  </a:cubicBezTo>
                  <a:cubicBezTo>
                    <a:pt x="16699" y="33674"/>
                    <a:pt x="17771" y="33947"/>
                    <a:pt x="18800" y="33947"/>
                  </a:cubicBezTo>
                  <a:cubicBezTo>
                    <a:pt x="19607" y="33947"/>
                    <a:pt x="20388" y="33779"/>
                    <a:pt x="21074" y="33340"/>
                  </a:cubicBezTo>
                  <a:cubicBezTo>
                    <a:pt x="20390" y="30359"/>
                    <a:pt x="20004" y="27151"/>
                    <a:pt x="19689" y="24118"/>
                  </a:cubicBezTo>
                  <a:lnTo>
                    <a:pt x="19689" y="24118"/>
                  </a:lnTo>
                  <a:cubicBezTo>
                    <a:pt x="20023" y="24214"/>
                    <a:pt x="20367" y="24261"/>
                    <a:pt x="20711" y="24261"/>
                  </a:cubicBezTo>
                  <a:cubicBezTo>
                    <a:pt x="21252" y="24261"/>
                    <a:pt x="21790" y="24143"/>
                    <a:pt x="22283" y="23908"/>
                  </a:cubicBezTo>
                  <a:cubicBezTo>
                    <a:pt x="23107" y="23522"/>
                    <a:pt x="23756" y="22856"/>
                    <a:pt x="24142" y="22014"/>
                  </a:cubicBezTo>
                  <a:cubicBezTo>
                    <a:pt x="22722" y="16422"/>
                    <a:pt x="22704" y="10496"/>
                    <a:pt x="20372" y="5236"/>
                  </a:cubicBezTo>
                  <a:cubicBezTo>
                    <a:pt x="20162" y="4711"/>
                    <a:pt x="19864" y="4220"/>
                    <a:pt x="19496" y="3781"/>
                  </a:cubicBezTo>
                  <a:cubicBezTo>
                    <a:pt x="19180" y="3483"/>
                    <a:pt x="18830" y="3203"/>
                    <a:pt x="18461" y="2975"/>
                  </a:cubicBezTo>
                  <a:cubicBezTo>
                    <a:pt x="17217" y="2151"/>
                    <a:pt x="15972" y="1344"/>
                    <a:pt x="14587" y="801"/>
                  </a:cubicBezTo>
                  <a:cubicBezTo>
                    <a:pt x="13666" y="451"/>
                    <a:pt x="12614" y="1"/>
                    <a:pt x="11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6"/>
            <p:cNvSpPr/>
            <p:nvPr/>
          </p:nvSpPr>
          <p:spPr>
            <a:xfrm>
              <a:off x="3468625" y="3479975"/>
              <a:ext cx="188200" cy="130750"/>
            </a:xfrm>
            <a:custGeom>
              <a:avLst/>
              <a:gdLst/>
              <a:ahLst/>
              <a:cxnLst/>
              <a:rect l="l" t="t" r="r" b="b"/>
              <a:pathLst>
                <a:path w="7528" h="5230" extrusionOk="0">
                  <a:moveTo>
                    <a:pt x="7370" y="0"/>
                  </a:moveTo>
                  <a:cubicBezTo>
                    <a:pt x="7300" y="0"/>
                    <a:pt x="7230" y="40"/>
                    <a:pt x="7212" y="119"/>
                  </a:cubicBezTo>
                  <a:cubicBezTo>
                    <a:pt x="7159" y="1977"/>
                    <a:pt x="6230" y="4081"/>
                    <a:pt x="4354" y="4712"/>
                  </a:cubicBezTo>
                  <a:cubicBezTo>
                    <a:pt x="4072" y="4807"/>
                    <a:pt x="3809" y="4852"/>
                    <a:pt x="3564" y="4852"/>
                  </a:cubicBezTo>
                  <a:cubicBezTo>
                    <a:pt x="2640" y="4852"/>
                    <a:pt x="1983" y="4213"/>
                    <a:pt x="1567" y="3257"/>
                  </a:cubicBezTo>
                  <a:cubicBezTo>
                    <a:pt x="1129" y="2258"/>
                    <a:pt x="743" y="1206"/>
                    <a:pt x="199" y="241"/>
                  </a:cubicBezTo>
                  <a:cubicBezTo>
                    <a:pt x="181" y="206"/>
                    <a:pt x="151" y="190"/>
                    <a:pt x="121" y="190"/>
                  </a:cubicBezTo>
                  <a:cubicBezTo>
                    <a:pt x="62" y="190"/>
                    <a:pt x="1" y="248"/>
                    <a:pt x="24" y="329"/>
                  </a:cubicBezTo>
                  <a:cubicBezTo>
                    <a:pt x="270" y="1101"/>
                    <a:pt x="568" y="1872"/>
                    <a:pt x="901" y="2626"/>
                  </a:cubicBezTo>
                  <a:cubicBezTo>
                    <a:pt x="1129" y="3187"/>
                    <a:pt x="1339" y="3800"/>
                    <a:pt x="1672" y="4309"/>
                  </a:cubicBezTo>
                  <a:cubicBezTo>
                    <a:pt x="2105" y="4939"/>
                    <a:pt x="2729" y="5230"/>
                    <a:pt x="3415" y="5230"/>
                  </a:cubicBezTo>
                  <a:cubicBezTo>
                    <a:pt x="3703" y="5230"/>
                    <a:pt x="4002" y="5179"/>
                    <a:pt x="4302" y="5080"/>
                  </a:cubicBezTo>
                  <a:cubicBezTo>
                    <a:pt x="6371" y="4414"/>
                    <a:pt x="7458" y="2205"/>
                    <a:pt x="7528" y="119"/>
                  </a:cubicBezTo>
                  <a:cubicBezTo>
                    <a:pt x="7510" y="40"/>
                    <a:pt x="7440" y="0"/>
                    <a:pt x="7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6"/>
            <p:cNvSpPr/>
            <p:nvPr/>
          </p:nvSpPr>
          <p:spPr>
            <a:xfrm>
              <a:off x="3428000" y="3500825"/>
              <a:ext cx="275450" cy="179775"/>
            </a:xfrm>
            <a:custGeom>
              <a:avLst/>
              <a:gdLst/>
              <a:ahLst/>
              <a:cxnLst/>
              <a:rect l="l" t="t" r="r" b="b"/>
              <a:pathLst>
                <a:path w="11018" h="7191" extrusionOk="0">
                  <a:moveTo>
                    <a:pt x="10763" y="1"/>
                  </a:moveTo>
                  <a:cubicBezTo>
                    <a:pt x="10752" y="1"/>
                    <a:pt x="10742" y="2"/>
                    <a:pt x="10731" y="4"/>
                  </a:cubicBezTo>
                  <a:cubicBezTo>
                    <a:pt x="10362" y="109"/>
                    <a:pt x="10012" y="267"/>
                    <a:pt x="9714" y="494"/>
                  </a:cubicBezTo>
                  <a:cubicBezTo>
                    <a:pt x="9626" y="547"/>
                    <a:pt x="9591" y="652"/>
                    <a:pt x="9644" y="740"/>
                  </a:cubicBezTo>
                  <a:cubicBezTo>
                    <a:pt x="9854" y="968"/>
                    <a:pt x="10047" y="1231"/>
                    <a:pt x="10205" y="1494"/>
                  </a:cubicBezTo>
                  <a:cubicBezTo>
                    <a:pt x="10345" y="1809"/>
                    <a:pt x="10468" y="1687"/>
                    <a:pt x="10134" y="1879"/>
                  </a:cubicBezTo>
                  <a:cubicBezTo>
                    <a:pt x="9994" y="1967"/>
                    <a:pt x="9801" y="1897"/>
                    <a:pt x="9644" y="2055"/>
                  </a:cubicBezTo>
                  <a:cubicBezTo>
                    <a:pt x="9346" y="2405"/>
                    <a:pt x="9766" y="3124"/>
                    <a:pt x="10012" y="3545"/>
                  </a:cubicBezTo>
                  <a:cubicBezTo>
                    <a:pt x="9503" y="3685"/>
                    <a:pt x="8977" y="3790"/>
                    <a:pt x="8451" y="3861"/>
                  </a:cubicBezTo>
                  <a:cubicBezTo>
                    <a:pt x="8346" y="3861"/>
                    <a:pt x="8259" y="3966"/>
                    <a:pt x="8294" y="4071"/>
                  </a:cubicBezTo>
                  <a:lnTo>
                    <a:pt x="8820" y="5509"/>
                  </a:lnTo>
                  <a:lnTo>
                    <a:pt x="7347" y="5140"/>
                  </a:lnTo>
                  <a:cubicBezTo>
                    <a:pt x="7336" y="5139"/>
                    <a:pt x="7325" y="5138"/>
                    <a:pt x="7314" y="5138"/>
                  </a:cubicBezTo>
                  <a:cubicBezTo>
                    <a:pt x="7221" y="5138"/>
                    <a:pt x="7137" y="5204"/>
                    <a:pt x="7137" y="5298"/>
                  </a:cubicBezTo>
                  <a:cubicBezTo>
                    <a:pt x="7092" y="5695"/>
                    <a:pt x="7098" y="6561"/>
                    <a:pt x="6625" y="6561"/>
                  </a:cubicBezTo>
                  <a:cubicBezTo>
                    <a:pt x="6534" y="6561"/>
                    <a:pt x="6425" y="6529"/>
                    <a:pt x="6295" y="6455"/>
                  </a:cubicBezTo>
                  <a:cubicBezTo>
                    <a:pt x="5892" y="6245"/>
                    <a:pt x="5576" y="5596"/>
                    <a:pt x="5348" y="5210"/>
                  </a:cubicBezTo>
                  <a:cubicBezTo>
                    <a:pt x="5318" y="5159"/>
                    <a:pt x="5263" y="5132"/>
                    <a:pt x="5213" y="5132"/>
                  </a:cubicBezTo>
                  <a:cubicBezTo>
                    <a:pt x="5176" y="5132"/>
                    <a:pt x="5142" y="5146"/>
                    <a:pt x="5120" y="5175"/>
                  </a:cubicBezTo>
                  <a:lnTo>
                    <a:pt x="3700" y="6578"/>
                  </a:lnTo>
                  <a:cubicBezTo>
                    <a:pt x="3543" y="6087"/>
                    <a:pt x="3595" y="5561"/>
                    <a:pt x="3420" y="5123"/>
                  </a:cubicBezTo>
                  <a:cubicBezTo>
                    <a:pt x="3385" y="4983"/>
                    <a:pt x="3315" y="4860"/>
                    <a:pt x="3192" y="4790"/>
                  </a:cubicBezTo>
                  <a:cubicBezTo>
                    <a:pt x="3089" y="4726"/>
                    <a:pt x="2964" y="4701"/>
                    <a:pt x="2828" y="4701"/>
                  </a:cubicBezTo>
                  <a:cubicBezTo>
                    <a:pt x="2476" y="4701"/>
                    <a:pt x="2048" y="4869"/>
                    <a:pt x="1719" y="4983"/>
                  </a:cubicBezTo>
                  <a:cubicBezTo>
                    <a:pt x="1947" y="4351"/>
                    <a:pt x="2438" y="3229"/>
                    <a:pt x="1947" y="2844"/>
                  </a:cubicBezTo>
                  <a:cubicBezTo>
                    <a:pt x="1836" y="2741"/>
                    <a:pt x="1699" y="2723"/>
                    <a:pt x="1557" y="2723"/>
                  </a:cubicBezTo>
                  <a:cubicBezTo>
                    <a:pt x="1476" y="2723"/>
                    <a:pt x="1394" y="2729"/>
                    <a:pt x="1313" y="2729"/>
                  </a:cubicBezTo>
                  <a:cubicBezTo>
                    <a:pt x="1266" y="2729"/>
                    <a:pt x="1221" y="2727"/>
                    <a:pt x="1176" y="2721"/>
                  </a:cubicBezTo>
                  <a:cubicBezTo>
                    <a:pt x="1138" y="2731"/>
                    <a:pt x="1099" y="2736"/>
                    <a:pt x="1061" y="2736"/>
                  </a:cubicBezTo>
                  <a:cubicBezTo>
                    <a:pt x="904" y="2736"/>
                    <a:pt x="752" y="2655"/>
                    <a:pt x="667" y="2528"/>
                  </a:cubicBezTo>
                  <a:lnTo>
                    <a:pt x="790" y="2248"/>
                  </a:lnTo>
                  <a:cubicBezTo>
                    <a:pt x="878" y="1809"/>
                    <a:pt x="1386" y="1336"/>
                    <a:pt x="1667" y="1038"/>
                  </a:cubicBezTo>
                  <a:cubicBezTo>
                    <a:pt x="1737" y="968"/>
                    <a:pt x="1702" y="845"/>
                    <a:pt x="1614" y="810"/>
                  </a:cubicBezTo>
                  <a:cubicBezTo>
                    <a:pt x="1141" y="670"/>
                    <a:pt x="667" y="494"/>
                    <a:pt x="211" y="302"/>
                  </a:cubicBezTo>
                  <a:cubicBezTo>
                    <a:pt x="194" y="294"/>
                    <a:pt x="178" y="291"/>
                    <a:pt x="162" y="291"/>
                  </a:cubicBezTo>
                  <a:cubicBezTo>
                    <a:pt x="64" y="291"/>
                    <a:pt x="1" y="417"/>
                    <a:pt x="106" y="477"/>
                  </a:cubicBezTo>
                  <a:cubicBezTo>
                    <a:pt x="510" y="687"/>
                    <a:pt x="930" y="863"/>
                    <a:pt x="1351" y="1003"/>
                  </a:cubicBezTo>
                  <a:cubicBezTo>
                    <a:pt x="930" y="1494"/>
                    <a:pt x="562" y="2072"/>
                    <a:pt x="299" y="2668"/>
                  </a:cubicBezTo>
                  <a:cubicBezTo>
                    <a:pt x="264" y="2738"/>
                    <a:pt x="282" y="2826"/>
                    <a:pt x="352" y="2861"/>
                  </a:cubicBezTo>
                  <a:cubicBezTo>
                    <a:pt x="518" y="2949"/>
                    <a:pt x="672" y="2958"/>
                    <a:pt x="825" y="2958"/>
                  </a:cubicBezTo>
                  <a:cubicBezTo>
                    <a:pt x="863" y="2958"/>
                    <a:pt x="902" y="2957"/>
                    <a:pt x="940" y="2957"/>
                  </a:cubicBezTo>
                  <a:cubicBezTo>
                    <a:pt x="1056" y="2957"/>
                    <a:pt x="1174" y="2962"/>
                    <a:pt x="1298" y="3001"/>
                  </a:cubicBezTo>
                  <a:cubicBezTo>
                    <a:pt x="2193" y="3282"/>
                    <a:pt x="1509" y="4579"/>
                    <a:pt x="1334" y="5193"/>
                  </a:cubicBezTo>
                  <a:cubicBezTo>
                    <a:pt x="1303" y="5284"/>
                    <a:pt x="1378" y="5375"/>
                    <a:pt x="1478" y="5375"/>
                  </a:cubicBezTo>
                  <a:cubicBezTo>
                    <a:pt x="1494" y="5375"/>
                    <a:pt x="1510" y="5373"/>
                    <a:pt x="1526" y="5368"/>
                  </a:cubicBezTo>
                  <a:cubicBezTo>
                    <a:pt x="1824" y="5281"/>
                    <a:pt x="2122" y="5193"/>
                    <a:pt x="2420" y="5140"/>
                  </a:cubicBezTo>
                  <a:cubicBezTo>
                    <a:pt x="2510" y="5132"/>
                    <a:pt x="2585" y="5127"/>
                    <a:pt x="2650" y="5127"/>
                  </a:cubicBezTo>
                  <a:cubicBezTo>
                    <a:pt x="2979" y="5127"/>
                    <a:pt x="3025" y="5253"/>
                    <a:pt x="3157" y="5649"/>
                  </a:cubicBezTo>
                  <a:cubicBezTo>
                    <a:pt x="3297" y="6087"/>
                    <a:pt x="3332" y="6508"/>
                    <a:pt x="3525" y="6929"/>
                  </a:cubicBezTo>
                  <a:cubicBezTo>
                    <a:pt x="3545" y="6980"/>
                    <a:pt x="3596" y="7007"/>
                    <a:pt x="3648" y="7007"/>
                  </a:cubicBezTo>
                  <a:cubicBezTo>
                    <a:pt x="3685" y="7007"/>
                    <a:pt x="3724" y="6993"/>
                    <a:pt x="3753" y="6964"/>
                  </a:cubicBezTo>
                  <a:lnTo>
                    <a:pt x="5190" y="5544"/>
                  </a:lnTo>
                  <a:cubicBezTo>
                    <a:pt x="5518" y="6084"/>
                    <a:pt x="6198" y="7191"/>
                    <a:pt x="6815" y="7191"/>
                  </a:cubicBezTo>
                  <a:cubicBezTo>
                    <a:pt x="6858" y="7191"/>
                    <a:pt x="6901" y="7186"/>
                    <a:pt x="6944" y="7174"/>
                  </a:cubicBezTo>
                  <a:cubicBezTo>
                    <a:pt x="7452" y="7034"/>
                    <a:pt x="7435" y="6034"/>
                    <a:pt x="7452" y="5509"/>
                  </a:cubicBezTo>
                  <a:lnTo>
                    <a:pt x="9047" y="5912"/>
                  </a:lnTo>
                  <a:cubicBezTo>
                    <a:pt x="9062" y="5916"/>
                    <a:pt x="9076" y="5918"/>
                    <a:pt x="9090" y="5918"/>
                  </a:cubicBezTo>
                  <a:cubicBezTo>
                    <a:pt x="9193" y="5918"/>
                    <a:pt x="9271" y="5810"/>
                    <a:pt x="9240" y="5701"/>
                  </a:cubicBezTo>
                  <a:lnTo>
                    <a:pt x="8697" y="4176"/>
                  </a:lnTo>
                  <a:cubicBezTo>
                    <a:pt x="9240" y="4106"/>
                    <a:pt x="9801" y="4001"/>
                    <a:pt x="10345" y="3843"/>
                  </a:cubicBezTo>
                  <a:cubicBezTo>
                    <a:pt x="10450" y="3808"/>
                    <a:pt x="10503" y="3685"/>
                    <a:pt x="10450" y="3580"/>
                  </a:cubicBezTo>
                  <a:cubicBezTo>
                    <a:pt x="10240" y="3124"/>
                    <a:pt x="9854" y="2633"/>
                    <a:pt x="10345" y="2248"/>
                  </a:cubicBezTo>
                  <a:cubicBezTo>
                    <a:pt x="10432" y="2160"/>
                    <a:pt x="10713" y="2160"/>
                    <a:pt x="10853" y="2090"/>
                  </a:cubicBezTo>
                  <a:cubicBezTo>
                    <a:pt x="10923" y="2037"/>
                    <a:pt x="10958" y="1932"/>
                    <a:pt x="10906" y="1844"/>
                  </a:cubicBezTo>
                  <a:cubicBezTo>
                    <a:pt x="10713" y="1581"/>
                    <a:pt x="10362" y="1248"/>
                    <a:pt x="10257" y="950"/>
                  </a:cubicBezTo>
                  <a:cubicBezTo>
                    <a:pt x="10064" y="477"/>
                    <a:pt x="10362" y="494"/>
                    <a:pt x="10818" y="354"/>
                  </a:cubicBezTo>
                  <a:cubicBezTo>
                    <a:pt x="11018" y="288"/>
                    <a:pt x="10949" y="1"/>
                    <a:pt x="10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6"/>
            <p:cNvSpPr/>
            <p:nvPr/>
          </p:nvSpPr>
          <p:spPr>
            <a:xfrm>
              <a:off x="3701500" y="3566200"/>
              <a:ext cx="11425" cy="10550"/>
            </a:xfrm>
            <a:custGeom>
              <a:avLst/>
              <a:gdLst/>
              <a:ahLst/>
              <a:cxnLst/>
              <a:rect l="l" t="t" r="r" b="b"/>
              <a:pathLst>
                <a:path w="457" h="422" extrusionOk="0">
                  <a:moveTo>
                    <a:pt x="211" y="1"/>
                  </a:moveTo>
                  <a:cubicBezTo>
                    <a:pt x="1" y="71"/>
                    <a:pt x="1" y="351"/>
                    <a:pt x="211" y="422"/>
                  </a:cubicBezTo>
                  <a:cubicBezTo>
                    <a:pt x="457" y="386"/>
                    <a:pt x="457" y="36"/>
                    <a:pt x="211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6"/>
            <p:cNvSpPr/>
            <p:nvPr/>
          </p:nvSpPr>
          <p:spPr>
            <a:xfrm>
              <a:off x="3497700" y="3472025"/>
              <a:ext cx="145375" cy="103850"/>
            </a:xfrm>
            <a:custGeom>
              <a:avLst/>
              <a:gdLst/>
              <a:ahLst/>
              <a:cxnLst/>
              <a:rect l="l" t="t" r="r" b="b"/>
              <a:pathLst>
                <a:path w="5815" h="4154" extrusionOk="0">
                  <a:moveTo>
                    <a:pt x="5715" y="0"/>
                  </a:moveTo>
                  <a:cubicBezTo>
                    <a:pt x="5683" y="0"/>
                    <a:pt x="5653" y="16"/>
                    <a:pt x="5646" y="51"/>
                  </a:cubicBezTo>
                  <a:cubicBezTo>
                    <a:pt x="5418" y="1611"/>
                    <a:pt x="4804" y="3873"/>
                    <a:pt x="2876" y="3978"/>
                  </a:cubicBezTo>
                  <a:cubicBezTo>
                    <a:pt x="2831" y="3980"/>
                    <a:pt x="2788" y="3982"/>
                    <a:pt x="2745" y="3982"/>
                  </a:cubicBezTo>
                  <a:cubicBezTo>
                    <a:pt x="796" y="3982"/>
                    <a:pt x="551" y="1668"/>
                    <a:pt x="53" y="261"/>
                  </a:cubicBezTo>
                  <a:cubicBezTo>
                    <a:pt x="53" y="253"/>
                    <a:pt x="44" y="248"/>
                    <a:pt x="34" y="248"/>
                  </a:cubicBezTo>
                  <a:cubicBezTo>
                    <a:pt x="23" y="248"/>
                    <a:pt x="9" y="253"/>
                    <a:pt x="1" y="261"/>
                  </a:cubicBezTo>
                  <a:cubicBezTo>
                    <a:pt x="1" y="1839"/>
                    <a:pt x="877" y="4136"/>
                    <a:pt x="2736" y="4153"/>
                  </a:cubicBezTo>
                  <a:cubicBezTo>
                    <a:pt x="2750" y="4154"/>
                    <a:pt x="2765" y="4154"/>
                    <a:pt x="2780" y="4154"/>
                  </a:cubicBezTo>
                  <a:cubicBezTo>
                    <a:pt x="4865" y="4154"/>
                    <a:pt x="5438" y="1705"/>
                    <a:pt x="5804" y="86"/>
                  </a:cubicBezTo>
                  <a:cubicBezTo>
                    <a:pt x="5814" y="34"/>
                    <a:pt x="5762" y="0"/>
                    <a:pt x="5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6"/>
            <p:cNvSpPr/>
            <p:nvPr/>
          </p:nvSpPr>
          <p:spPr>
            <a:xfrm>
              <a:off x="3418375" y="3530850"/>
              <a:ext cx="12275" cy="11125"/>
            </a:xfrm>
            <a:custGeom>
              <a:avLst/>
              <a:gdLst/>
              <a:ahLst/>
              <a:cxnLst/>
              <a:rect l="l" t="t" r="r" b="b"/>
              <a:pathLst>
                <a:path w="491" h="445" extrusionOk="0">
                  <a:moveTo>
                    <a:pt x="302" y="0"/>
                  </a:moveTo>
                  <a:cubicBezTo>
                    <a:pt x="285" y="0"/>
                    <a:pt x="266" y="4"/>
                    <a:pt x="246" y="12"/>
                  </a:cubicBezTo>
                  <a:lnTo>
                    <a:pt x="176" y="12"/>
                  </a:lnTo>
                  <a:cubicBezTo>
                    <a:pt x="0" y="100"/>
                    <a:pt x="0" y="345"/>
                    <a:pt x="176" y="433"/>
                  </a:cubicBezTo>
                  <a:lnTo>
                    <a:pt x="246" y="433"/>
                  </a:lnTo>
                  <a:cubicBezTo>
                    <a:pt x="266" y="441"/>
                    <a:pt x="285" y="445"/>
                    <a:pt x="302" y="445"/>
                  </a:cubicBezTo>
                  <a:cubicBezTo>
                    <a:pt x="490" y="445"/>
                    <a:pt x="490" y="0"/>
                    <a:pt x="302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6"/>
            <p:cNvSpPr/>
            <p:nvPr/>
          </p:nvSpPr>
          <p:spPr>
            <a:xfrm>
              <a:off x="3431950" y="3587675"/>
              <a:ext cx="15825" cy="11875"/>
            </a:xfrm>
            <a:custGeom>
              <a:avLst/>
              <a:gdLst/>
              <a:ahLst/>
              <a:cxnLst/>
              <a:rect l="l" t="t" r="r" b="b"/>
              <a:pathLst>
                <a:path w="633" h="475" extrusionOk="0">
                  <a:moveTo>
                    <a:pt x="316" y="1"/>
                  </a:moveTo>
                  <a:cubicBezTo>
                    <a:pt x="1" y="1"/>
                    <a:pt x="1" y="474"/>
                    <a:pt x="316" y="474"/>
                  </a:cubicBezTo>
                  <a:cubicBezTo>
                    <a:pt x="632" y="474"/>
                    <a:pt x="632" y="1"/>
                    <a:pt x="316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6"/>
            <p:cNvSpPr/>
            <p:nvPr/>
          </p:nvSpPr>
          <p:spPr>
            <a:xfrm>
              <a:off x="3489600" y="3651125"/>
              <a:ext cx="11200" cy="11325"/>
            </a:xfrm>
            <a:custGeom>
              <a:avLst/>
              <a:gdLst/>
              <a:ahLst/>
              <a:cxnLst/>
              <a:rect l="l" t="t" r="r" b="b"/>
              <a:pathLst>
                <a:path w="448" h="453" extrusionOk="0">
                  <a:moveTo>
                    <a:pt x="193" y="0"/>
                  </a:moveTo>
                  <a:cubicBezTo>
                    <a:pt x="3" y="0"/>
                    <a:pt x="0" y="453"/>
                    <a:pt x="186" y="453"/>
                  </a:cubicBezTo>
                  <a:cubicBezTo>
                    <a:pt x="211" y="453"/>
                    <a:pt x="240" y="445"/>
                    <a:pt x="272" y="426"/>
                  </a:cubicBezTo>
                  <a:lnTo>
                    <a:pt x="307" y="408"/>
                  </a:lnTo>
                  <a:cubicBezTo>
                    <a:pt x="447" y="320"/>
                    <a:pt x="447" y="145"/>
                    <a:pt x="307" y="58"/>
                  </a:cubicBezTo>
                  <a:lnTo>
                    <a:pt x="272" y="22"/>
                  </a:lnTo>
                  <a:cubicBezTo>
                    <a:pt x="243" y="7"/>
                    <a:pt x="217" y="0"/>
                    <a:pt x="193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6"/>
            <p:cNvSpPr/>
            <p:nvPr/>
          </p:nvSpPr>
          <p:spPr>
            <a:xfrm>
              <a:off x="3550600" y="3669725"/>
              <a:ext cx="15950" cy="13525"/>
            </a:xfrm>
            <a:custGeom>
              <a:avLst/>
              <a:gdLst/>
              <a:ahLst/>
              <a:cxnLst/>
              <a:rect l="l" t="t" r="r" b="b"/>
              <a:pathLst>
                <a:path w="638" h="541" extrusionOk="0">
                  <a:moveTo>
                    <a:pt x="353" y="1"/>
                  </a:moveTo>
                  <a:cubicBezTo>
                    <a:pt x="165" y="1"/>
                    <a:pt x="0" y="241"/>
                    <a:pt x="164" y="418"/>
                  </a:cubicBezTo>
                  <a:cubicBezTo>
                    <a:pt x="234" y="506"/>
                    <a:pt x="322" y="541"/>
                    <a:pt x="427" y="541"/>
                  </a:cubicBezTo>
                  <a:cubicBezTo>
                    <a:pt x="532" y="523"/>
                    <a:pt x="620" y="436"/>
                    <a:pt x="637" y="330"/>
                  </a:cubicBezTo>
                  <a:cubicBezTo>
                    <a:pt x="637" y="225"/>
                    <a:pt x="602" y="138"/>
                    <a:pt x="514" y="67"/>
                  </a:cubicBezTo>
                  <a:cubicBezTo>
                    <a:pt x="464" y="20"/>
                    <a:pt x="407" y="1"/>
                    <a:pt x="353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6"/>
            <p:cNvSpPr/>
            <p:nvPr/>
          </p:nvSpPr>
          <p:spPr>
            <a:xfrm>
              <a:off x="3627550" y="3667150"/>
              <a:ext cx="16575" cy="11050"/>
            </a:xfrm>
            <a:custGeom>
              <a:avLst/>
              <a:gdLst/>
              <a:ahLst/>
              <a:cxnLst/>
              <a:rect l="l" t="t" r="r" b="b"/>
              <a:pathLst>
                <a:path w="663" h="442" extrusionOk="0">
                  <a:moveTo>
                    <a:pt x="252" y="0"/>
                  </a:moveTo>
                  <a:cubicBezTo>
                    <a:pt x="0" y="0"/>
                    <a:pt x="4" y="442"/>
                    <a:pt x="263" y="442"/>
                  </a:cubicBezTo>
                  <a:cubicBezTo>
                    <a:pt x="284" y="442"/>
                    <a:pt x="306" y="439"/>
                    <a:pt x="329" y="433"/>
                  </a:cubicBezTo>
                  <a:cubicBezTo>
                    <a:pt x="417" y="416"/>
                    <a:pt x="504" y="363"/>
                    <a:pt x="592" y="328"/>
                  </a:cubicBezTo>
                  <a:cubicBezTo>
                    <a:pt x="662" y="276"/>
                    <a:pt x="662" y="170"/>
                    <a:pt x="592" y="118"/>
                  </a:cubicBezTo>
                  <a:cubicBezTo>
                    <a:pt x="504" y="65"/>
                    <a:pt x="417" y="30"/>
                    <a:pt x="329" y="13"/>
                  </a:cubicBezTo>
                  <a:cubicBezTo>
                    <a:pt x="301" y="4"/>
                    <a:pt x="276" y="0"/>
                    <a:pt x="252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6"/>
            <p:cNvSpPr/>
            <p:nvPr/>
          </p:nvSpPr>
          <p:spPr>
            <a:xfrm>
              <a:off x="3665125" y="3622750"/>
              <a:ext cx="14500" cy="11425"/>
            </a:xfrm>
            <a:custGeom>
              <a:avLst/>
              <a:gdLst/>
              <a:ahLst/>
              <a:cxnLst/>
              <a:rect l="l" t="t" r="r" b="b"/>
              <a:pathLst>
                <a:path w="580" h="457" extrusionOk="0">
                  <a:moveTo>
                    <a:pt x="281" y="0"/>
                  </a:moveTo>
                  <a:lnTo>
                    <a:pt x="229" y="18"/>
                  </a:lnTo>
                  <a:cubicBezTo>
                    <a:pt x="1" y="70"/>
                    <a:pt x="1" y="386"/>
                    <a:pt x="229" y="439"/>
                  </a:cubicBezTo>
                  <a:lnTo>
                    <a:pt x="281" y="456"/>
                  </a:lnTo>
                  <a:cubicBezTo>
                    <a:pt x="579" y="456"/>
                    <a:pt x="579" y="0"/>
                    <a:pt x="281" y="0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6"/>
            <p:cNvSpPr/>
            <p:nvPr/>
          </p:nvSpPr>
          <p:spPr>
            <a:xfrm>
              <a:off x="3714225" y="3528075"/>
              <a:ext cx="10100" cy="10550"/>
            </a:xfrm>
            <a:custGeom>
              <a:avLst/>
              <a:gdLst/>
              <a:ahLst/>
              <a:cxnLst/>
              <a:rect l="l" t="t" r="r" b="b"/>
              <a:pathLst>
                <a:path w="404" h="422" extrusionOk="0">
                  <a:moveTo>
                    <a:pt x="193" y="1"/>
                  </a:moveTo>
                  <a:cubicBezTo>
                    <a:pt x="0" y="71"/>
                    <a:pt x="0" y="369"/>
                    <a:pt x="193" y="421"/>
                  </a:cubicBezTo>
                  <a:cubicBezTo>
                    <a:pt x="404" y="369"/>
                    <a:pt x="404" y="71"/>
                    <a:pt x="193" y="1"/>
                  </a:cubicBezTo>
                  <a:close/>
                </a:path>
              </a:pathLst>
            </a:custGeom>
            <a:solidFill>
              <a:srgbClr val="F8A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6"/>
            <p:cNvSpPr/>
            <p:nvPr/>
          </p:nvSpPr>
          <p:spPr>
            <a:xfrm>
              <a:off x="3485200" y="3184850"/>
              <a:ext cx="140950" cy="322200"/>
            </a:xfrm>
            <a:custGeom>
              <a:avLst/>
              <a:gdLst/>
              <a:ahLst/>
              <a:cxnLst/>
              <a:rect l="l" t="t" r="r" b="b"/>
              <a:pathLst>
                <a:path w="5638" h="12888" extrusionOk="0">
                  <a:moveTo>
                    <a:pt x="2856" y="0"/>
                  </a:moveTo>
                  <a:cubicBezTo>
                    <a:pt x="2825" y="0"/>
                    <a:pt x="2794" y="1"/>
                    <a:pt x="2762" y="2"/>
                  </a:cubicBezTo>
                  <a:cubicBezTo>
                    <a:pt x="1991" y="2"/>
                    <a:pt x="1167" y="230"/>
                    <a:pt x="711" y="791"/>
                  </a:cubicBezTo>
                  <a:cubicBezTo>
                    <a:pt x="255" y="1335"/>
                    <a:pt x="290" y="2001"/>
                    <a:pt x="325" y="2685"/>
                  </a:cubicBezTo>
                  <a:cubicBezTo>
                    <a:pt x="360" y="3140"/>
                    <a:pt x="395" y="3596"/>
                    <a:pt x="448" y="4052"/>
                  </a:cubicBezTo>
                  <a:cubicBezTo>
                    <a:pt x="412" y="4038"/>
                    <a:pt x="376" y="4032"/>
                    <a:pt x="340" y="4032"/>
                  </a:cubicBezTo>
                  <a:cubicBezTo>
                    <a:pt x="155" y="4032"/>
                    <a:pt x="1" y="4211"/>
                    <a:pt x="45" y="4403"/>
                  </a:cubicBezTo>
                  <a:cubicBezTo>
                    <a:pt x="150" y="4823"/>
                    <a:pt x="343" y="5209"/>
                    <a:pt x="623" y="5542"/>
                  </a:cubicBezTo>
                  <a:cubicBezTo>
                    <a:pt x="658" y="5682"/>
                    <a:pt x="676" y="5840"/>
                    <a:pt x="693" y="5981"/>
                  </a:cubicBezTo>
                  <a:cubicBezTo>
                    <a:pt x="781" y="6542"/>
                    <a:pt x="904" y="7173"/>
                    <a:pt x="1430" y="7523"/>
                  </a:cubicBezTo>
                  <a:cubicBezTo>
                    <a:pt x="1465" y="8645"/>
                    <a:pt x="1500" y="9908"/>
                    <a:pt x="1535" y="11030"/>
                  </a:cubicBezTo>
                  <a:cubicBezTo>
                    <a:pt x="1377" y="11117"/>
                    <a:pt x="1149" y="11222"/>
                    <a:pt x="1009" y="11310"/>
                  </a:cubicBezTo>
                  <a:cubicBezTo>
                    <a:pt x="1728" y="11819"/>
                    <a:pt x="2429" y="12345"/>
                    <a:pt x="3113" y="12888"/>
                  </a:cubicBezTo>
                  <a:cubicBezTo>
                    <a:pt x="3499" y="12204"/>
                    <a:pt x="4025" y="11626"/>
                    <a:pt x="4656" y="11170"/>
                  </a:cubicBezTo>
                  <a:cubicBezTo>
                    <a:pt x="4533" y="11100"/>
                    <a:pt x="4410" y="10767"/>
                    <a:pt x="4287" y="10697"/>
                  </a:cubicBezTo>
                  <a:cubicBezTo>
                    <a:pt x="4147" y="9610"/>
                    <a:pt x="4077" y="8540"/>
                    <a:pt x="4060" y="7453"/>
                  </a:cubicBezTo>
                  <a:cubicBezTo>
                    <a:pt x="4095" y="7436"/>
                    <a:pt x="4112" y="7401"/>
                    <a:pt x="4147" y="7366"/>
                  </a:cubicBezTo>
                  <a:cubicBezTo>
                    <a:pt x="4498" y="6787"/>
                    <a:pt x="4691" y="6138"/>
                    <a:pt x="4691" y="5472"/>
                  </a:cubicBezTo>
                  <a:cubicBezTo>
                    <a:pt x="5252" y="5121"/>
                    <a:pt x="5637" y="4631"/>
                    <a:pt x="5339" y="4034"/>
                  </a:cubicBezTo>
                  <a:cubicBezTo>
                    <a:pt x="5287" y="3929"/>
                    <a:pt x="5164" y="3859"/>
                    <a:pt x="5041" y="3859"/>
                  </a:cubicBezTo>
                  <a:cubicBezTo>
                    <a:pt x="4954" y="3859"/>
                    <a:pt x="4849" y="3877"/>
                    <a:pt x="4761" y="3912"/>
                  </a:cubicBezTo>
                  <a:cubicBezTo>
                    <a:pt x="4866" y="3491"/>
                    <a:pt x="4919" y="3053"/>
                    <a:pt x="4919" y="2614"/>
                  </a:cubicBezTo>
                  <a:cubicBezTo>
                    <a:pt x="4901" y="1773"/>
                    <a:pt x="4796" y="791"/>
                    <a:pt x="4007" y="300"/>
                  </a:cubicBezTo>
                  <a:cubicBezTo>
                    <a:pt x="3649" y="105"/>
                    <a:pt x="3261" y="0"/>
                    <a:pt x="28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6"/>
            <p:cNvSpPr/>
            <p:nvPr/>
          </p:nvSpPr>
          <p:spPr>
            <a:xfrm>
              <a:off x="3436825" y="3093725"/>
              <a:ext cx="223500" cy="318675"/>
            </a:xfrm>
            <a:custGeom>
              <a:avLst/>
              <a:gdLst/>
              <a:ahLst/>
              <a:cxnLst/>
              <a:rect l="l" t="t" r="r" b="b"/>
              <a:pathLst>
                <a:path w="8940" h="12747" extrusionOk="0">
                  <a:moveTo>
                    <a:pt x="4378" y="4435"/>
                  </a:moveTo>
                  <a:cubicBezTo>
                    <a:pt x="4553" y="4435"/>
                    <a:pt x="4722" y="4449"/>
                    <a:pt x="4873" y="4471"/>
                  </a:cubicBezTo>
                  <a:lnTo>
                    <a:pt x="5030" y="4489"/>
                  </a:lnTo>
                  <a:cubicBezTo>
                    <a:pt x="5434" y="4489"/>
                    <a:pt x="5802" y="4629"/>
                    <a:pt x="6082" y="4892"/>
                  </a:cubicBezTo>
                  <a:cubicBezTo>
                    <a:pt x="6328" y="5050"/>
                    <a:pt x="6503" y="5278"/>
                    <a:pt x="6591" y="5541"/>
                  </a:cubicBezTo>
                  <a:cubicBezTo>
                    <a:pt x="6643" y="5663"/>
                    <a:pt x="6626" y="5786"/>
                    <a:pt x="6538" y="5874"/>
                  </a:cubicBezTo>
                  <a:lnTo>
                    <a:pt x="6556" y="5926"/>
                  </a:lnTo>
                  <a:cubicBezTo>
                    <a:pt x="6573" y="6242"/>
                    <a:pt x="6398" y="6540"/>
                    <a:pt x="6293" y="6855"/>
                  </a:cubicBezTo>
                  <a:cubicBezTo>
                    <a:pt x="6065" y="7434"/>
                    <a:pt x="6152" y="8065"/>
                    <a:pt x="6222" y="8679"/>
                  </a:cubicBezTo>
                  <a:cubicBezTo>
                    <a:pt x="6258" y="9064"/>
                    <a:pt x="6275" y="9485"/>
                    <a:pt x="6047" y="9766"/>
                  </a:cubicBezTo>
                  <a:cubicBezTo>
                    <a:pt x="5942" y="9853"/>
                    <a:pt x="5854" y="9959"/>
                    <a:pt x="5767" y="10064"/>
                  </a:cubicBezTo>
                  <a:cubicBezTo>
                    <a:pt x="5714" y="10239"/>
                    <a:pt x="5697" y="10432"/>
                    <a:pt x="5714" y="10625"/>
                  </a:cubicBezTo>
                  <a:cubicBezTo>
                    <a:pt x="5697" y="10993"/>
                    <a:pt x="5486" y="11309"/>
                    <a:pt x="5171" y="11501"/>
                  </a:cubicBezTo>
                  <a:cubicBezTo>
                    <a:pt x="5100" y="11291"/>
                    <a:pt x="5048" y="11098"/>
                    <a:pt x="5030" y="10888"/>
                  </a:cubicBezTo>
                  <a:cubicBezTo>
                    <a:pt x="4978" y="10677"/>
                    <a:pt x="4837" y="10467"/>
                    <a:pt x="4627" y="10467"/>
                  </a:cubicBezTo>
                  <a:cubicBezTo>
                    <a:pt x="4417" y="10485"/>
                    <a:pt x="4276" y="10712"/>
                    <a:pt x="4206" y="10905"/>
                  </a:cubicBezTo>
                  <a:cubicBezTo>
                    <a:pt x="4154" y="11116"/>
                    <a:pt x="4101" y="11361"/>
                    <a:pt x="3926" y="11484"/>
                  </a:cubicBezTo>
                  <a:cubicBezTo>
                    <a:pt x="3663" y="11291"/>
                    <a:pt x="3505" y="10975"/>
                    <a:pt x="3558" y="10660"/>
                  </a:cubicBezTo>
                  <a:cubicBezTo>
                    <a:pt x="3593" y="10537"/>
                    <a:pt x="3610" y="10414"/>
                    <a:pt x="3593" y="10292"/>
                  </a:cubicBezTo>
                  <a:cubicBezTo>
                    <a:pt x="3540" y="10151"/>
                    <a:pt x="3452" y="10046"/>
                    <a:pt x="3347" y="9959"/>
                  </a:cubicBezTo>
                  <a:cubicBezTo>
                    <a:pt x="2646" y="9275"/>
                    <a:pt x="2997" y="8188"/>
                    <a:pt x="2786" y="7329"/>
                  </a:cubicBezTo>
                  <a:cubicBezTo>
                    <a:pt x="2593" y="6593"/>
                    <a:pt x="1699" y="5751"/>
                    <a:pt x="2611" y="5067"/>
                  </a:cubicBezTo>
                  <a:cubicBezTo>
                    <a:pt x="2664" y="5032"/>
                    <a:pt x="2699" y="5015"/>
                    <a:pt x="2751" y="4980"/>
                  </a:cubicBezTo>
                  <a:cubicBezTo>
                    <a:pt x="2769" y="4839"/>
                    <a:pt x="2874" y="4717"/>
                    <a:pt x="3014" y="4699"/>
                  </a:cubicBezTo>
                  <a:lnTo>
                    <a:pt x="3277" y="4664"/>
                  </a:lnTo>
                  <a:cubicBezTo>
                    <a:pt x="3600" y="4497"/>
                    <a:pt x="4003" y="4435"/>
                    <a:pt x="4378" y="4435"/>
                  </a:cubicBezTo>
                  <a:close/>
                  <a:moveTo>
                    <a:pt x="3014" y="1"/>
                  </a:moveTo>
                  <a:lnTo>
                    <a:pt x="2962" y="439"/>
                  </a:lnTo>
                  <a:cubicBezTo>
                    <a:pt x="2851" y="190"/>
                    <a:pt x="2634" y="80"/>
                    <a:pt x="2417" y="80"/>
                  </a:cubicBezTo>
                  <a:cubicBezTo>
                    <a:pt x="2082" y="80"/>
                    <a:pt x="1744" y="340"/>
                    <a:pt x="1787" y="754"/>
                  </a:cubicBezTo>
                  <a:cubicBezTo>
                    <a:pt x="1711" y="719"/>
                    <a:pt x="1629" y="702"/>
                    <a:pt x="1549" y="702"/>
                  </a:cubicBezTo>
                  <a:cubicBezTo>
                    <a:pt x="1388" y="702"/>
                    <a:pt x="1232" y="772"/>
                    <a:pt x="1138" y="912"/>
                  </a:cubicBezTo>
                  <a:cubicBezTo>
                    <a:pt x="998" y="1105"/>
                    <a:pt x="1033" y="1386"/>
                    <a:pt x="1191" y="1561"/>
                  </a:cubicBezTo>
                  <a:cubicBezTo>
                    <a:pt x="1132" y="1545"/>
                    <a:pt x="1073" y="1537"/>
                    <a:pt x="1014" y="1537"/>
                  </a:cubicBezTo>
                  <a:cubicBezTo>
                    <a:pt x="493" y="1537"/>
                    <a:pt x="1" y="2130"/>
                    <a:pt x="174" y="2665"/>
                  </a:cubicBezTo>
                  <a:cubicBezTo>
                    <a:pt x="279" y="2876"/>
                    <a:pt x="402" y="3086"/>
                    <a:pt x="577" y="3261"/>
                  </a:cubicBezTo>
                  <a:cubicBezTo>
                    <a:pt x="1489" y="4384"/>
                    <a:pt x="1875" y="5804"/>
                    <a:pt x="2155" y="7206"/>
                  </a:cubicBezTo>
                  <a:cubicBezTo>
                    <a:pt x="2278" y="7855"/>
                    <a:pt x="2453" y="8451"/>
                    <a:pt x="2453" y="9100"/>
                  </a:cubicBezTo>
                  <a:cubicBezTo>
                    <a:pt x="2436" y="9836"/>
                    <a:pt x="2278" y="10590"/>
                    <a:pt x="2523" y="11291"/>
                  </a:cubicBezTo>
                  <a:cubicBezTo>
                    <a:pt x="2751" y="11957"/>
                    <a:pt x="3295" y="12466"/>
                    <a:pt x="3961" y="12676"/>
                  </a:cubicBezTo>
                  <a:cubicBezTo>
                    <a:pt x="4145" y="12723"/>
                    <a:pt x="4331" y="12746"/>
                    <a:pt x="4516" y="12746"/>
                  </a:cubicBezTo>
                  <a:cubicBezTo>
                    <a:pt x="5018" y="12746"/>
                    <a:pt x="5510" y="12576"/>
                    <a:pt x="5907" y="12255"/>
                  </a:cubicBezTo>
                  <a:cubicBezTo>
                    <a:pt x="6889" y="11431"/>
                    <a:pt x="6924" y="9924"/>
                    <a:pt x="6713" y="8661"/>
                  </a:cubicBezTo>
                  <a:cubicBezTo>
                    <a:pt x="6643" y="8381"/>
                    <a:pt x="6626" y="8100"/>
                    <a:pt x="6661" y="7837"/>
                  </a:cubicBezTo>
                  <a:cubicBezTo>
                    <a:pt x="6748" y="7434"/>
                    <a:pt x="7064" y="7154"/>
                    <a:pt x="7327" y="6820"/>
                  </a:cubicBezTo>
                  <a:cubicBezTo>
                    <a:pt x="7572" y="6505"/>
                    <a:pt x="7765" y="6049"/>
                    <a:pt x="7537" y="5698"/>
                  </a:cubicBezTo>
                  <a:cubicBezTo>
                    <a:pt x="8221" y="5470"/>
                    <a:pt x="8607" y="4734"/>
                    <a:pt x="8396" y="4033"/>
                  </a:cubicBezTo>
                  <a:cubicBezTo>
                    <a:pt x="8940" y="3770"/>
                    <a:pt x="8852" y="2806"/>
                    <a:pt x="8291" y="2648"/>
                  </a:cubicBezTo>
                  <a:cubicBezTo>
                    <a:pt x="8396" y="2280"/>
                    <a:pt x="8309" y="1876"/>
                    <a:pt x="8046" y="1596"/>
                  </a:cubicBezTo>
                  <a:cubicBezTo>
                    <a:pt x="7928" y="1486"/>
                    <a:pt x="7762" y="1429"/>
                    <a:pt x="7598" y="1429"/>
                  </a:cubicBezTo>
                  <a:cubicBezTo>
                    <a:pt x="7395" y="1429"/>
                    <a:pt x="7196" y="1517"/>
                    <a:pt x="7099" y="1701"/>
                  </a:cubicBezTo>
                  <a:cubicBezTo>
                    <a:pt x="7152" y="1333"/>
                    <a:pt x="6994" y="982"/>
                    <a:pt x="6696" y="772"/>
                  </a:cubicBezTo>
                  <a:cubicBezTo>
                    <a:pt x="6545" y="680"/>
                    <a:pt x="6379" y="636"/>
                    <a:pt x="6211" y="636"/>
                  </a:cubicBezTo>
                  <a:cubicBezTo>
                    <a:pt x="6028" y="636"/>
                    <a:pt x="5844" y="689"/>
                    <a:pt x="5679" y="790"/>
                  </a:cubicBezTo>
                  <a:cubicBezTo>
                    <a:pt x="5539" y="491"/>
                    <a:pt x="5363" y="176"/>
                    <a:pt x="5065" y="53"/>
                  </a:cubicBezTo>
                  <a:cubicBezTo>
                    <a:pt x="4998" y="22"/>
                    <a:pt x="4924" y="7"/>
                    <a:pt x="4850" y="7"/>
                  </a:cubicBezTo>
                  <a:cubicBezTo>
                    <a:pt x="4594" y="7"/>
                    <a:pt x="4337" y="181"/>
                    <a:pt x="4364" y="439"/>
                  </a:cubicBezTo>
                  <a:cubicBezTo>
                    <a:pt x="3961" y="193"/>
                    <a:pt x="3488" y="36"/>
                    <a:pt x="30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6"/>
            <p:cNvSpPr/>
            <p:nvPr/>
          </p:nvSpPr>
          <p:spPr>
            <a:xfrm>
              <a:off x="3307925" y="3836875"/>
              <a:ext cx="315150" cy="190000"/>
            </a:xfrm>
            <a:custGeom>
              <a:avLst/>
              <a:gdLst/>
              <a:ahLst/>
              <a:cxnLst/>
              <a:rect l="l" t="t" r="r" b="b"/>
              <a:pathLst>
                <a:path w="12606" h="7600" extrusionOk="0">
                  <a:moveTo>
                    <a:pt x="10353" y="1"/>
                  </a:moveTo>
                  <a:cubicBezTo>
                    <a:pt x="10143" y="1"/>
                    <a:pt x="9933" y="21"/>
                    <a:pt x="9731" y="61"/>
                  </a:cubicBezTo>
                  <a:cubicBezTo>
                    <a:pt x="8749" y="289"/>
                    <a:pt x="7907" y="867"/>
                    <a:pt x="7118" y="1499"/>
                  </a:cubicBezTo>
                  <a:cubicBezTo>
                    <a:pt x="6575" y="1937"/>
                    <a:pt x="6014" y="2375"/>
                    <a:pt x="5435" y="2761"/>
                  </a:cubicBezTo>
                  <a:cubicBezTo>
                    <a:pt x="3945" y="3708"/>
                    <a:pt x="2472" y="3883"/>
                    <a:pt x="719" y="4023"/>
                  </a:cubicBezTo>
                  <a:cubicBezTo>
                    <a:pt x="298" y="4672"/>
                    <a:pt x="0" y="5426"/>
                    <a:pt x="123" y="6180"/>
                  </a:cubicBezTo>
                  <a:cubicBezTo>
                    <a:pt x="227" y="6907"/>
                    <a:pt x="844" y="7600"/>
                    <a:pt x="1586" y="7600"/>
                  </a:cubicBezTo>
                  <a:cubicBezTo>
                    <a:pt x="1595" y="7600"/>
                    <a:pt x="1604" y="7600"/>
                    <a:pt x="1613" y="7600"/>
                  </a:cubicBezTo>
                  <a:cubicBezTo>
                    <a:pt x="2209" y="7600"/>
                    <a:pt x="2718" y="7161"/>
                    <a:pt x="3156" y="6776"/>
                  </a:cubicBezTo>
                  <a:lnTo>
                    <a:pt x="6768" y="3550"/>
                  </a:lnTo>
                  <a:cubicBezTo>
                    <a:pt x="8503" y="3269"/>
                    <a:pt x="10607" y="2498"/>
                    <a:pt x="12202" y="1779"/>
                  </a:cubicBezTo>
                  <a:cubicBezTo>
                    <a:pt x="12343" y="1726"/>
                    <a:pt x="12448" y="1639"/>
                    <a:pt x="12536" y="1534"/>
                  </a:cubicBezTo>
                  <a:cubicBezTo>
                    <a:pt x="12606" y="1323"/>
                    <a:pt x="12553" y="1113"/>
                    <a:pt x="12413" y="955"/>
                  </a:cubicBezTo>
                  <a:cubicBezTo>
                    <a:pt x="11968" y="301"/>
                    <a:pt x="11158" y="1"/>
                    <a:pt x="10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6"/>
            <p:cNvSpPr/>
            <p:nvPr/>
          </p:nvSpPr>
          <p:spPr>
            <a:xfrm>
              <a:off x="3786975" y="3509550"/>
              <a:ext cx="167025" cy="429250"/>
            </a:xfrm>
            <a:custGeom>
              <a:avLst/>
              <a:gdLst/>
              <a:ahLst/>
              <a:cxnLst/>
              <a:rect l="l" t="t" r="r" b="b"/>
              <a:pathLst>
                <a:path w="6681" h="17170" extrusionOk="0">
                  <a:moveTo>
                    <a:pt x="5811" y="1"/>
                  </a:moveTo>
                  <a:cubicBezTo>
                    <a:pt x="5660" y="1"/>
                    <a:pt x="5550" y="159"/>
                    <a:pt x="5470" y="303"/>
                  </a:cubicBezTo>
                  <a:cubicBezTo>
                    <a:pt x="4857" y="1566"/>
                    <a:pt x="4296" y="2845"/>
                    <a:pt x="3805" y="4178"/>
                  </a:cubicBezTo>
                  <a:cubicBezTo>
                    <a:pt x="3928" y="3582"/>
                    <a:pt x="3998" y="2986"/>
                    <a:pt x="4015" y="2389"/>
                  </a:cubicBezTo>
                  <a:cubicBezTo>
                    <a:pt x="4015" y="2212"/>
                    <a:pt x="3941" y="1945"/>
                    <a:pt x="3779" y="1945"/>
                  </a:cubicBezTo>
                  <a:cubicBezTo>
                    <a:pt x="3765" y="1945"/>
                    <a:pt x="3750" y="1947"/>
                    <a:pt x="3735" y="1951"/>
                  </a:cubicBezTo>
                  <a:cubicBezTo>
                    <a:pt x="3612" y="1986"/>
                    <a:pt x="3560" y="2091"/>
                    <a:pt x="3524" y="2197"/>
                  </a:cubicBezTo>
                  <a:cubicBezTo>
                    <a:pt x="3104" y="3371"/>
                    <a:pt x="2946" y="4616"/>
                    <a:pt x="3086" y="5843"/>
                  </a:cubicBezTo>
                  <a:cubicBezTo>
                    <a:pt x="3139" y="6369"/>
                    <a:pt x="3244" y="6895"/>
                    <a:pt x="3156" y="7421"/>
                  </a:cubicBezTo>
                  <a:cubicBezTo>
                    <a:pt x="3069" y="7772"/>
                    <a:pt x="2946" y="8122"/>
                    <a:pt x="2788" y="8438"/>
                  </a:cubicBezTo>
                  <a:cubicBezTo>
                    <a:pt x="1912" y="10279"/>
                    <a:pt x="895" y="11857"/>
                    <a:pt x="1" y="13697"/>
                  </a:cubicBezTo>
                  <a:cubicBezTo>
                    <a:pt x="141" y="14802"/>
                    <a:pt x="562" y="15871"/>
                    <a:pt x="1263" y="16748"/>
                  </a:cubicBezTo>
                  <a:cubicBezTo>
                    <a:pt x="1403" y="16958"/>
                    <a:pt x="1614" y="17116"/>
                    <a:pt x="1859" y="17169"/>
                  </a:cubicBezTo>
                  <a:cubicBezTo>
                    <a:pt x="1870" y="17169"/>
                    <a:pt x="1881" y="17170"/>
                    <a:pt x="1891" y="17170"/>
                  </a:cubicBezTo>
                  <a:cubicBezTo>
                    <a:pt x="2175" y="17170"/>
                    <a:pt x="2409" y="16950"/>
                    <a:pt x="2578" y="16730"/>
                  </a:cubicBezTo>
                  <a:cubicBezTo>
                    <a:pt x="2911" y="16187"/>
                    <a:pt x="3139" y="15591"/>
                    <a:pt x="3261" y="14977"/>
                  </a:cubicBezTo>
                  <a:cubicBezTo>
                    <a:pt x="3840" y="12646"/>
                    <a:pt x="4226" y="10296"/>
                    <a:pt x="4471" y="7912"/>
                  </a:cubicBezTo>
                  <a:lnTo>
                    <a:pt x="4471" y="7912"/>
                  </a:lnTo>
                  <a:cubicBezTo>
                    <a:pt x="4436" y="7947"/>
                    <a:pt x="4384" y="7965"/>
                    <a:pt x="4348" y="7965"/>
                  </a:cubicBezTo>
                  <a:cubicBezTo>
                    <a:pt x="4263" y="7965"/>
                    <a:pt x="4351" y="7814"/>
                    <a:pt x="4425" y="7814"/>
                  </a:cubicBezTo>
                  <a:cubicBezTo>
                    <a:pt x="4442" y="7814"/>
                    <a:pt x="4458" y="7822"/>
                    <a:pt x="4471" y="7842"/>
                  </a:cubicBezTo>
                  <a:lnTo>
                    <a:pt x="4471" y="7912"/>
                  </a:lnTo>
                  <a:cubicBezTo>
                    <a:pt x="4506" y="7859"/>
                    <a:pt x="4541" y="7807"/>
                    <a:pt x="4559" y="7737"/>
                  </a:cubicBezTo>
                  <a:cubicBezTo>
                    <a:pt x="4980" y="6474"/>
                    <a:pt x="5663" y="5335"/>
                    <a:pt x="6084" y="4073"/>
                  </a:cubicBezTo>
                  <a:cubicBezTo>
                    <a:pt x="6505" y="2828"/>
                    <a:pt x="6680" y="1390"/>
                    <a:pt x="6067" y="216"/>
                  </a:cubicBezTo>
                  <a:cubicBezTo>
                    <a:pt x="6032" y="128"/>
                    <a:pt x="5944" y="40"/>
                    <a:pt x="5856" y="5"/>
                  </a:cubicBezTo>
                  <a:cubicBezTo>
                    <a:pt x="5841" y="2"/>
                    <a:pt x="5826" y="1"/>
                    <a:pt x="58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n Profit Company Marketing Plan by Slidesgo">
  <a:themeElements>
    <a:clrScheme name="Simple Light">
      <a:dk1>
        <a:srgbClr val="0F1C4D"/>
      </a:dk1>
      <a:lt1>
        <a:srgbClr val="F3D5B9"/>
      </a:lt1>
      <a:dk2>
        <a:srgbClr val="FFE4DF"/>
      </a:dk2>
      <a:lt2>
        <a:srgbClr val="FFFFFF"/>
      </a:lt2>
      <a:accent1>
        <a:srgbClr val="0141B3"/>
      </a:accent1>
      <a:accent2>
        <a:srgbClr val="E7654B"/>
      </a:accent2>
      <a:accent3>
        <a:srgbClr val="F8AC5E"/>
      </a:accent3>
      <a:accent4>
        <a:srgbClr val="924430"/>
      </a:accent4>
      <a:accent5>
        <a:srgbClr val="F7A285"/>
      </a:accent5>
      <a:accent6>
        <a:srgbClr val="642A1F"/>
      </a:accent6>
      <a:hlink>
        <a:srgbClr val="0F1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525</Words>
  <Application>Microsoft Office PowerPoint</Application>
  <PresentationFormat>Apresentação na tela (16:9)</PresentationFormat>
  <Paragraphs>45</Paragraphs>
  <Slides>9</Slides>
  <Notes>9</Notes>
  <HiddenSlides>0</HiddenSlides>
  <MMClips>1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Karla</vt:lpstr>
      <vt:lpstr>Raleway Thin</vt:lpstr>
      <vt:lpstr>Lemonada Regular</vt:lpstr>
      <vt:lpstr>Oleo Script</vt:lpstr>
      <vt:lpstr>Lemonada</vt:lpstr>
      <vt:lpstr>Nunito Light</vt:lpstr>
      <vt:lpstr>Arial</vt:lpstr>
      <vt:lpstr>Non Profit Company Marketing Plan by Slidesgo</vt:lpstr>
      <vt:lpstr>Etnomusicologia: da música brasileira à música mundial</vt:lpstr>
      <vt:lpstr>O que é etnomusicologia?</vt:lpstr>
      <vt:lpstr>Primeiros Registros</vt:lpstr>
      <vt:lpstr>Mário de Andrade e Missões Folclóricas</vt:lpstr>
      <vt:lpstr>Apresentação do PowerPoint</vt:lpstr>
      <vt:lpstr>Apresentação do PowerPoint</vt:lpstr>
      <vt:lpstr>Principais análises da etnomusicologia no Brasil: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Etnomusicologia: da música brasileira à música mundial</dc:title>
  <dc:creator>Sâmela</dc:creator>
  <cp:lastModifiedBy>User</cp:lastModifiedBy>
  <cp:revision>27</cp:revision>
  <cp:lastPrinted>2020-11-26T23:05:34Z</cp:lastPrinted>
  <dcterms:modified xsi:type="dcterms:W3CDTF">2020-11-27T11:00:35Z</dcterms:modified>
</cp:coreProperties>
</file>