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presProps" Target="presProps.xml" /><Relationship Id="rId5" Type="http://schemas.openxmlformats.org/officeDocument/2006/relationships/slide" Target="slides/slide4.xml" /><Relationship Id="rId4" Type="http://schemas.openxmlformats.org/officeDocument/2006/relationships/slide" Target="slides/slide3.xml" /><Relationship Id="rId9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5" Type="http://schemas.microsoft.com/office/2007/relationships/hdphoto" Target="../media/hdphoto2.wdp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9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microsoft.com/office/2007/relationships/hdphoto" Target="../media/hdphoto3.wdp" /><Relationship Id="rId5" Type="http://schemas.openxmlformats.org/officeDocument/2006/relationships/image" Target="../media/image8.png" /><Relationship Id="rId4" Type="http://schemas.openxmlformats.org/officeDocument/2006/relationships/image" Target="../media/image7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F397-E77D-987C-C5B4-F94A05DED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Oceanografia Física – Avaliação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CF8DD-E4E1-F91C-4C88-E6C0C84E5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76734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Gabriel Mateoli e Juliano Fujimoto</a:t>
            </a:r>
          </a:p>
          <a:p>
            <a:r>
              <a:rPr lang="pt-BR" dirty="0"/>
              <a:t>13649085            &amp;      14759020</a:t>
            </a:r>
            <a:endParaRPr lang="en-US" dirty="0"/>
          </a:p>
        </p:txBody>
      </p:sp>
      <p:pic>
        <p:nvPicPr>
          <p:cNvPr id="1026" name="Picture 2" descr="Instituto Oceanográfico da USP - YouTube">
            <a:extLst>
              <a:ext uri="{FF2B5EF4-FFF2-40B4-BE49-F238E27FC236}">
                <a16:creationId xmlns:a16="http://schemas.microsoft.com/office/drawing/2014/main" id="{EC711337-A573-A2D2-8978-B15D7BD9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56" y="230547"/>
            <a:ext cx="1576552" cy="15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D1058E77-03FC-ED83-AE43-4FA2C9EC4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3001"/>
          <a:stretch/>
        </p:blipFill>
        <p:spPr>
          <a:xfrm>
            <a:off x="6455276" y="230299"/>
            <a:ext cx="1576552" cy="15768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2CE6D434-3C66-2A63-2636-C22D14DEC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0673"/>
          <a:stretch/>
        </p:blipFill>
        <p:spPr>
          <a:xfrm>
            <a:off x="8229600" y="230299"/>
            <a:ext cx="1712484" cy="15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8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37CBD-9633-A583-91E5-2932DAECD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Questão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57C6C-5CDD-9B50-192F-C18E51430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5" y="2283095"/>
            <a:ext cx="7022354" cy="269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600" dirty="0"/>
              <a:t>A primeira questão que nos foi proposta indaga sobre regiões termoclinas e haloclinas. De fato, como afirma o enunciado, em regiões haloclinas de altas latitudes a salinidade aumenta com a profundidade, mas isso não acontece com a temperatura em regiões termoclinas. Como pode-se esperar, a temperatura na verdade decresce à medida em que o oceano fica mais fundo. Essa queda, entretanto, é menos acentuado do que o é em menores latitudes. Mas já que a questão apenas dizia que a temperatura aumentava, podemos tê-la como FALSA.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B882A-AB87-E469-5DE9-EB4ED8A7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061" y="2086031"/>
            <a:ext cx="2559087" cy="3530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2556E-7C6D-1E13-0E17-C12ED4869A9D}"/>
              </a:ext>
            </a:extLst>
          </p:cNvPr>
          <p:cNvSpPr txBox="1"/>
          <p:nvPr/>
        </p:nvSpPr>
        <p:spPr>
          <a:xfrm>
            <a:off x="5181600" y="251310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014D9-39D3-97B3-7ECA-2EBEE2C820ED}"/>
              </a:ext>
            </a:extLst>
          </p:cNvPr>
          <p:cNvSpPr txBox="1"/>
          <p:nvPr/>
        </p:nvSpPr>
        <p:spPr>
          <a:xfrm>
            <a:off x="5181600" y="251310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07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1856-E412-CB03-5AD9-8C02DF2A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Questão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DD56C-AF8C-3388-9255-175024EA0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119745"/>
            <a:ext cx="12044855" cy="2064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/>
              <a:t>A questão 2 nos pede maneiras de determinar quando um oceano é raso em determinada parte. Com uma rápida consulta ao material disponibilizado, é possível perceber que a profundidade do oceano influencia em diversos fatores, como a temperatura, a camada de mistura e a salinidade. Assim, a análise desses elementos pode ajudar a determinar o perfil de profundidades de determinado oceano, e a conclusão de que ele é “raso” acarreta importantes observações sobre esses três, e sobre outros fatores; como: a profundidade média do oceano e a escala característica da extensão horizontal do oceano. (</a:t>
            </a:r>
            <a:r>
              <a:rPr lang="pt-BR" sz="1600" b="1" dirty="0"/>
              <a:t>δ = H / L</a:t>
            </a:r>
            <a:r>
              <a:rPr lang="pt-BR" sz="1600" dirty="0"/>
              <a:t>, onde H é a extensão vertical [profundidade] e L sua extensão horizontal.) Consequência: as velocidades verticais nos oceanos são relativamente menores que as velocidades horizontais.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84E2E-0C9A-A588-C0A9-38839068A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12" y="4344894"/>
            <a:ext cx="3684811" cy="2442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F3F97-33C2-1FDC-ED8C-DE1D5C7B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163" y="4344894"/>
            <a:ext cx="3918849" cy="24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1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A9BC-D05A-8361-2784-73ED9BAA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Questão 3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45A50E-BBFE-724F-D79E-E00546D4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0" y="3227612"/>
            <a:ext cx="4800278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9F47B45-6EAB-F31E-B44F-69305EDDE4ED}"/>
              </a:ext>
            </a:extLst>
          </p:cNvPr>
          <p:cNvSpPr txBox="1"/>
          <p:nvPr/>
        </p:nvSpPr>
        <p:spPr>
          <a:xfrm>
            <a:off x="5444838" y="2155551"/>
            <a:ext cx="6483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Os pulsos do sonar sofrem diversos tipos de atenuação causados pela temperatura, salinidade e pressão da água, que mudam de acordo com as estações do ano, posições geográficas e condições atmosféricas. Isso acontece também com a velocidade e direção das ondas sonoras no mar.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EBAD94-A3DF-41A9-47EF-CB5D96F4E854}"/>
              </a:ext>
            </a:extLst>
          </p:cNvPr>
          <p:cNvSpPr txBox="1"/>
          <p:nvPr/>
        </p:nvSpPr>
        <p:spPr>
          <a:xfrm>
            <a:off x="149370" y="6041480"/>
            <a:ext cx="4800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Pulsador de sonar de média frequência da Thales, que opera no modo ativo e passivo para navios de superfície, fragatas ou corvetas.</a:t>
            </a:r>
          </a:p>
        </p:txBody>
      </p:sp>
      <p:pic>
        <p:nvPicPr>
          <p:cNvPr id="1028" name="Picture 4" descr="thermallayer">
            <a:extLst>
              <a:ext uri="{FF2B5EF4-FFF2-40B4-BE49-F238E27FC236}">
                <a16:creationId xmlns:a16="http://schemas.microsoft.com/office/drawing/2014/main" id="{A2D38F3E-DBCD-D208-1622-8813CC2E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38" y="3954910"/>
            <a:ext cx="6483928" cy="28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084517-53F4-3BFF-A062-12FF9238E25F}"/>
              </a:ext>
            </a:extLst>
          </p:cNvPr>
          <p:cNvSpPr txBox="1"/>
          <p:nvPr/>
        </p:nvSpPr>
        <p:spPr>
          <a:xfrm>
            <a:off x="149370" y="2299762"/>
            <a:ext cx="4800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Sonares: passivos e ativos.</a:t>
            </a:r>
          </a:p>
        </p:txBody>
      </p:sp>
      <p:pic>
        <p:nvPicPr>
          <p:cNvPr id="8" name="WIN_20231015_17_19_13_Pro">
            <a:hlinkClick r:id="" action="ppaction://media"/>
            <a:extLst>
              <a:ext uri="{FF2B5EF4-FFF2-40B4-BE49-F238E27FC236}">
                <a16:creationId xmlns:a16="http://schemas.microsoft.com/office/drawing/2014/main" id="{BC5C5923-63CB-B66D-74D7-5D4819947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77" y="193453"/>
            <a:ext cx="2556089" cy="19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340</Words>
  <Application>Microsoft Office PowerPoint</Application>
  <PresentationFormat>Widescreen</PresentationFormat>
  <Paragraphs>11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Quotable</vt:lpstr>
      <vt:lpstr>Oceanografia Física – Avaliação</vt:lpstr>
      <vt:lpstr>Questão 1</vt:lpstr>
      <vt:lpstr>Questão 2</vt:lpstr>
      <vt:lpstr>Questão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Oceanografia Física – Avaliação </dc:title>
  <dc:creator>⠀ Mateoli</dc:creator>
  <cp:lastModifiedBy>⠀ Mateoli</cp:lastModifiedBy>
  <cp:revision>10</cp:revision>
  <dcterms:created xsi:type="dcterms:W3CDTF">2023-10-10T02:00:51Z</dcterms:created>
  <dcterms:modified xsi:type="dcterms:W3CDTF">2023-10-16T14:31:54Z</dcterms:modified>
</cp:coreProperties>
</file>