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3" r:id="rId3"/>
    <p:sldId id="257" r:id="rId4"/>
    <p:sldId id="264" r:id="rId5"/>
    <p:sldId id="260" r:id="rId6"/>
    <p:sldId id="259" r:id="rId7"/>
    <p:sldId id="261" r:id="rId8"/>
    <p:sldId id="265" r:id="rId9"/>
    <p:sldId id="262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2" autoAdjust="0"/>
  </p:normalViewPr>
  <p:slideViewPr>
    <p:cSldViewPr snapToGrid="0">
      <p:cViewPr>
        <p:scale>
          <a:sx n="81" d="100"/>
          <a:sy n="81" d="100"/>
        </p:scale>
        <p:origin x="-30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ADB7C84-6386-49D5-BA05-65775B3DC6D2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038F1C8-13CD-411B-A755-BE52BF96DC0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969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7C84-6386-49D5-BA05-65775B3DC6D2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F1C8-13CD-411B-A755-BE52BF96D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50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7C84-6386-49D5-BA05-65775B3DC6D2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F1C8-13CD-411B-A755-BE52BF96D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72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7C84-6386-49D5-BA05-65775B3DC6D2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F1C8-13CD-411B-A755-BE52BF96D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27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7C84-6386-49D5-BA05-65775B3DC6D2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F1C8-13CD-411B-A755-BE52BF96DC0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010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7C84-6386-49D5-BA05-65775B3DC6D2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F1C8-13CD-411B-A755-BE52BF96D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72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7C84-6386-49D5-BA05-65775B3DC6D2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F1C8-13CD-411B-A755-BE52BF96D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73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7C84-6386-49D5-BA05-65775B3DC6D2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F1C8-13CD-411B-A755-BE52BF96D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34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7C84-6386-49D5-BA05-65775B3DC6D2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F1C8-13CD-411B-A755-BE52BF96D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29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7C84-6386-49D5-BA05-65775B3DC6D2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F1C8-13CD-411B-A755-BE52BF96D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63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7C84-6386-49D5-BA05-65775B3DC6D2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F1C8-13CD-411B-A755-BE52BF96D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65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ADB7C84-6386-49D5-BA05-65775B3DC6D2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038F1C8-13CD-411B-A755-BE52BF96D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027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D0VJLOD7T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A222AD78-3220-4062-A5C7-EB44872D3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O advento do concerto público </a:t>
            </a:r>
            <a:br>
              <a:rPr lang="pt-BR" dirty="0"/>
            </a:br>
            <a:endParaRPr lang="pt-BR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ACFE2E1C-462E-4899-A919-E268931CCB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/>
              <a:t>Baseado no obra “História Social da Música” de Henry </a:t>
            </a:r>
            <a:r>
              <a:rPr lang="pt-BR" dirty="0" err="1"/>
              <a:t>Reynor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74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288EE0-FC47-46A3-A7C3-658A4126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9F283D9-6274-4F1F-8500-5CD8A4AB0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de-DE" sz="2400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65303"/>
            <a:ext cx="8411522" cy="472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2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288EE0-FC47-46A3-A7C3-658A4126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9F283D9-6274-4F1F-8500-5CD8A4AB0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 algn="ctr">
              <a:buNone/>
            </a:pP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9180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A222AD78-3220-4062-A5C7-EB44872D3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346135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ACFE2E1C-462E-4899-A919-E268931CC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195" y="2022230"/>
            <a:ext cx="9418320" cy="4402016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/>
              <a:t>Clara Costa de </a:t>
            </a:r>
            <a:r>
              <a:rPr lang="pt-BR" sz="2400" dirty="0" err="1" smtClean="0"/>
              <a:t>Siervo</a:t>
            </a:r>
            <a:r>
              <a:rPr lang="pt-BR" sz="2400" dirty="0" smtClean="0"/>
              <a:t>    Nº1466845</a:t>
            </a:r>
          </a:p>
          <a:p>
            <a:pPr algn="ctr"/>
            <a:r>
              <a:rPr lang="pt-BR" sz="2400" dirty="0" smtClean="0"/>
              <a:t>Clara </a:t>
            </a:r>
            <a:r>
              <a:rPr lang="pt-BR" sz="2400" dirty="0" err="1" smtClean="0"/>
              <a:t>Luengo</a:t>
            </a:r>
            <a:r>
              <a:rPr lang="pt-BR" sz="2400" dirty="0" smtClean="0"/>
              <a:t> </a:t>
            </a:r>
            <a:r>
              <a:rPr lang="pt-BR" sz="2400" dirty="0" err="1" smtClean="0"/>
              <a:t>Castaldelli</a:t>
            </a:r>
            <a:r>
              <a:rPr lang="pt-BR" sz="2400" dirty="0" smtClean="0"/>
              <a:t>   Nº  14668471 </a:t>
            </a:r>
          </a:p>
          <a:p>
            <a:pPr algn="ctr"/>
            <a:r>
              <a:rPr lang="pt-BR" sz="2400" dirty="0" err="1" smtClean="0"/>
              <a:t>Gabrielly</a:t>
            </a:r>
            <a:r>
              <a:rPr lang="pt-BR" sz="2400" dirty="0" smtClean="0"/>
              <a:t> Mariane Pinheiro  Nº 14669019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Docente </a:t>
            </a:r>
          </a:p>
          <a:p>
            <a:pPr algn="ctr"/>
            <a:r>
              <a:rPr lang="pt-BR" sz="2400" dirty="0" smtClean="0"/>
              <a:t>Marcos Câmara de Castro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6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2DD9D2-8631-4522-BF93-4259ABA18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Do privado ao público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4BF7245-94D0-45A1-BC96-AB42DB469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Nobreza passa a gastar com as guerras o dinheiro destinado a luxos como concertos privados e individuais;</a:t>
            </a:r>
          </a:p>
          <a:p>
            <a:pPr algn="just"/>
            <a:r>
              <a:rPr lang="pt-BR" sz="2400" dirty="0" smtClean="0"/>
              <a:t>Os concertos públicos surgem como o propósito de estimular a população e músicos amadores;</a:t>
            </a:r>
          </a:p>
          <a:p>
            <a:pPr algn="just"/>
            <a:r>
              <a:rPr lang="pt-BR" sz="2400" dirty="0" smtClean="0"/>
              <a:t>Necessitava-se de apoio financeiro governamental.</a:t>
            </a:r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767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2DD9D2-8631-4522-BF93-4259ABA18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Do privado ao público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92" y="2199900"/>
            <a:ext cx="5702056" cy="405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7D2AAE-8F2B-4774-BAB3-6B49408C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Como eram organizados?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9607452-64A6-443A-8CE9-267636520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Financiados </a:t>
            </a:r>
            <a:r>
              <a:rPr lang="pt-BR" sz="2400" dirty="0"/>
              <a:t>pela venda de ingressos com o objetivo de incentivar o aumento do salário dos músicos;</a:t>
            </a:r>
          </a:p>
          <a:p>
            <a:pPr algn="just"/>
            <a:r>
              <a:rPr lang="pt-BR" sz="2400" dirty="0"/>
              <a:t>Participavam apenas músicos amadores, profissionais eram convidados esporadicamente;</a:t>
            </a:r>
          </a:p>
          <a:p>
            <a:pPr algn="just"/>
            <a:r>
              <a:rPr lang="pt-BR" sz="2400" dirty="0"/>
              <a:t>As obras apresentadas NÃO eram compostas especialmente para os concertos e os compositores não eram pagos pela execução.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418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8FE1E5-1F74-4AB3-8487-B128D2D64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Die </a:t>
            </a:r>
            <a:r>
              <a:rPr lang="pt-BR" dirty="0" err="1"/>
              <a:t>Musikalische</a:t>
            </a:r>
            <a:r>
              <a:rPr lang="pt-BR" dirty="0"/>
              <a:t> </a:t>
            </a:r>
            <a:r>
              <a:rPr lang="pt-BR" dirty="0" err="1"/>
              <a:t>Gesellschaft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A4735DA-C728-45F7-8A36-5EA12C84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Primeira </a:t>
            </a:r>
            <a:r>
              <a:rPr lang="pt-BR" sz="2400" dirty="0"/>
              <a:t>sociedade musical popular</a:t>
            </a:r>
          </a:p>
          <a:p>
            <a:pPr algn="just"/>
            <a:r>
              <a:rPr lang="pt-BR" sz="2400" dirty="0"/>
              <a:t>Formada por músicos amadores e </a:t>
            </a:r>
            <a:r>
              <a:rPr lang="pt-BR" sz="2400" dirty="0" err="1"/>
              <a:t>Stadtpfeifer</a:t>
            </a:r>
            <a:r>
              <a:rPr lang="pt-BR" sz="2400" dirty="0"/>
              <a:t> em Hamburgo, 1810;</a:t>
            </a:r>
          </a:p>
          <a:p>
            <a:pPr algn="just"/>
            <a:r>
              <a:rPr lang="pt-BR" sz="2400" dirty="0"/>
              <a:t>Participantes pagavam de 1 a 1,5 </a:t>
            </a:r>
            <a:r>
              <a:rPr lang="pt-BR" sz="2400" i="1" dirty="0" err="1"/>
              <a:t>táler</a:t>
            </a:r>
            <a:r>
              <a:rPr lang="pt-BR" sz="2400" i="1" dirty="0"/>
              <a:t>;</a:t>
            </a:r>
          </a:p>
          <a:p>
            <a:pPr algn="just"/>
            <a:r>
              <a:rPr lang="pt-BR" sz="2400" dirty="0"/>
              <a:t>Se apresentavam em concertos públicos.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4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5FCDE1-863E-4125-983C-B40D2549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Compositores famosos X Os concertos</a:t>
            </a: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xmlns="" id="{DFB2A3A5-9983-4E07-B21C-02BF8CE05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endParaRPr lang="pt-BR" sz="2400" dirty="0" smtClean="0"/>
          </a:p>
          <a:p>
            <a:pPr marL="274320" lvl="1" indent="0">
              <a:buNone/>
            </a:pPr>
            <a:r>
              <a:rPr lang="pt-BR" sz="2400" dirty="0" smtClean="0"/>
              <a:t>MOZART</a:t>
            </a:r>
            <a:endParaRPr lang="pt-BR" sz="2400" dirty="0"/>
          </a:p>
          <a:p>
            <a:pPr lvl="1"/>
            <a:r>
              <a:rPr lang="pt-BR" sz="2400" dirty="0"/>
              <a:t>Participou em poucos concertos públicos em Viena;</a:t>
            </a:r>
          </a:p>
          <a:p>
            <a:pPr lvl="1"/>
            <a:r>
              <a:rPr lang="pt-BR" sz="2400" dirty="0"/>
              <a:t>Financiado por aristocratas;</a:t>
            </a:r>
          </a:p>
          <a:p>
            <a:pPr lvl="1"/>
            <a:r>
              <a:rPr lang="pt-BR" sz="2400" dirty="0"/>
              <a:t>Perdeu rapidamente o interesse por concertos públicos, pois o público achava-o muito complexo e erudito.</a:t>
            </a:r>
          </a:p>
          <a:p>
            <a:pPr marL="274320" lvl="1" indent="0">
              <a:buNone/>
            </a:pPr>
            <a:r>
              <a:rPr lang="pt-BR" sz="2400" dirty="0"/>
              <a:t>    </a:t>
            </a:r>
            <a:r>
              <a:rPr lang="pt-BR" sz="2400" dirty="0" err="1"/>
              <a:t>ex</a:t>
            </a:r>
            <a:r>
              <a:rPr lang="pt-BR" sz="2400" dirty="0"/>
              <a:t>: “O Rapto no Serralho” (</a:t>
            </a:r>
            <a:r>
              <a:rPr lang="de-DE" sz="2400" dirty="0"/>
              <a:t>Die Entführung aus dem Serail)</a:t>
            </a:r>
          </a:p>
          <a:p>
            <a:pPr marL="274320" lvl="1" indent="0">
              <a:buNone/>
            </a:pPr>
            <a:r>
              <a:rPr lang="de-DE" sz="2400" dirty="0">
                <a:hlinkClick r:id="rId2"/>
              </a:rPr>
              <a:t>https://www.youtube.com/watch?v=3D0VJLOD7TA</a:t>
            </a:r>
            <a:endParaRPr lang="de-DE" sz="2400" dirty="0"/>
          </a:p>
          <a:p>
            <a:pPr marL="274320" lvl="1" indent="0">
              <a:buNone/>
            </a:pPr>
            <a:endParaRPr lang="pt-BR" sz="2400" dirty="0"/>
          </a:p>
          <a:p>
            <a:pPr lvl="1"/>
            <a:endParaRPr lang="pt-BR" sz="2400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8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5FCDE1-863E-4125-983C-B40D2549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 dirty="0"/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xmlns="" id="{DFB2A3A5-9983-4E07-B21C-02BF8CE05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endParaRPr lang="pt-BR" sz="2400" dirty="0"/>
          </a:p>
          <a:p>
            <a:pPr lvl="1"/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31" y="516914"/>
            <a:ext cx="7314508" cy="583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7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288EE0-FC47-46A3-A7C3-658A4126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Compositores famosos X Os concertos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9F283D9-6274-4F1F-8500-5CD8A4AB0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de-DE" sz="2400" dirty="0" smtClean="0"/>
          </a:p>
          <a:p>
            <a:pPr marL="274320" lvl="1" indent="0">
              <a:buNone/>
            </a:pPr>
            <a:r>
              <a:rPr lang="de-DE" sz="2400" dirty="0" smtClean="0"/>
              <a:t>BEETHOVEN</a:t>
            </a:r>
            <a:endParaRPr lang="de-DE" sz="2400" dirty="0"/>
          </a:p>
          <a:p>
            <a:pPr lvl="1"/>
            <a:r>
              <a:rPr lang="de-DE" sz="2400" dirty="0"/>
              <a:t>Preferia tocar para nobres, já que era mais apreciado pro estes;</a:t>
            </a:r>
          </a:p>
          <a:p>
            <a:pPr lvl="1"/>
            <a:r>
              <a:rPr lang="de-DE" sz="2400" dirty="0"/>
              <a:t>Estreiou em concertos públicos em 1795 com a Tonkünstler Societät;</a:t>
            </a:r>
          </a:p>
          <a:p>
            <a:pPr lvl="1"/>
            <a:r>
              <a:rPr lang="de-DE" sz="2400" dirty="0"/>
              <a:t>Escrevia obras demasiado grandiosas;</a:t>
            </a:r>
          </a:p>
          <a:p>
            <a:pPr lvl="1"/>
            <a:r>
              <a:rPr lang="de-DE" sz="2400" dirty="0"/>
              <a:t>Nunca foi pago os direitos pela execução de suas obras.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54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ibir">
  <a:themeElements>
    <a:clrScheme name="Exibir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Exibir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TM03457515[[fn=Exibir]]</Template>
  <TotalTime>533</TotalTime>
  <Words>266</Words>
  <Application>Microsoft Office PowerPoint</Application>
  <PresentationFormat>Personalizar</PresentationFormat>
  <Paragraphs>42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Exibir</vt:lpstr>
      <vt:lpstr>O advento do concerto público  </vt:lpstr>
      <vt:lpstr> </vt:lpstr>
      <vt:lpstr>Do privado ao público</vt:lpstr>
      <vt:lpstr>Do privado ao público</vt:lpstr>
      <vt:lpstr>Como eram organizados?</vt:lpstr>
      <vt:lpstr>Die Musikalische Gesellschaft</vt:lpstr>
      <vt:lpstr>Compositores famosos X Os concertos</vt:lpstr>
      <vt:lpstr>Apresentação do PowerPoint</vt:lpstr>
      <vt:lpstr>Compositores famosos X Os concertos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advento do concerto público</dc:title>
  <dc:creator>Clara Siervo</dc:creator>
  <cp:lastModifiedBy>Windows User</cp:lastModifiedBy>
  <cp:revision>9</cp:revision>
  <dcterms:created xsi:type="dcterms:W3CDTF">2023-05-06T23:36:48Z</dcterms:created>
  <dcterms:modified xsi:type="dcterms:W3CDTF">2023-06-20T02:53:47Z</dcterms:modified>
</cp:coreProperties>
</file>