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7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4FFD4-4DE5-4BC4-A69E-38C1B03C31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44DD6-F543-4CD4-A816-408E60E7C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8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027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90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51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23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5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6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66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57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29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07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6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8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0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97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58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6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42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9773-1A50-4F31-B1CC-D585E9E8DF5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DB9F-E47C-4D4A-9D08-58D3CE6BD8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339">
              <a:alpha val="54901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 descr="Resultado de imagem para Poli usp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228600"/>
            <a:ext cx="60960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586790" y="2037116"/>
            <a:ext cx="7399421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PME </a:t>
            </a:r>
            <a:r>
              <a:rPr lang="pt-BR" sz="36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3380 – </a:t>
            </a:r>
            <a:r>
              <a:rPr lang="pt-BR" sz="36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Modelagem de Sistemas Dinâmicos (2020)</a:t>
            </a:r>
            <a:endParaRPr lang="pt-BR" sz="3600" dirty="0" smtClean="0">
              <a:solidFill>
                <a:schemeClr val="lt1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Professores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: 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Agenor de Toledo Fleury 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 </a:t>
            </a:r>
            <a:r>
              <a:rPr lang="pt-BR" sz="2000" dirty="0" err="1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Decio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 Crisol </a:t>
            </a:r>
            <a:r>
              <a:rPr lang="pt-BR" sz="2000" dirty="0" err="1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Donha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 </a:t>
            </a:r>
            <a:endParaRPr sz="2000"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782200" y="4060408"/>
            <a:ext cx="70086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Arthur 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Pinho 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#USP: 10379756</a:t>
            </a:r>
            <a:endParaRPr sz="2000"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Henrique Aquino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#USP: </a:t>
            </a:r>
            <a:r>
              <a:rPr lang="pt-BR" sz="20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10772543</a:t>
            </a:r>
            <a:endParaRPr sz="2000"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Pedro Oliveira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#USP: </a:t>
            </a:r>
            <a:r>
              <a:rPr lang="pt-BR" sz="20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10335569</a:t>
            </a:r>
            <a:endParaRPr sz="2000"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Murilo Bono</a:t>
            </a: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 </a:t>
            </a:r>
            <a:r>
              <a:rPr lang="pt-BR" sz="2000" dirty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#USP: </a:t>
            </a:r>
            <a:r>
              <a:rPr lang="pt-BR" sz="2000" dirty="0" smtClean="0">
                <a:solidFill>
                  <a:schemeClr val="lt1"/>
                </a:solidFill>
                <a:ea typeface="Twentieth Century"/>
                <a:cs typeface="Twentieth Century"/>
                <a:sym typeface="Twentieth Century"/>
              </a:rPr>
              <a:t>10274565</a:t>
            </a:r>
            <a:endParaRPr sz="2000"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2020</a:t>
            </a:r>
            <a:endParaRPr sz="2000" dirty="0">
              <a:solidFill>
                <a:schemeClr val="lt1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9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79822" y="592678"/>
            <a:ext cx="11520000" cy="102687"/>
          </a:xfrm>
          <a:prstGeom prst="rect">
            <a:avLst/>
          </a:prstGeom>
          <a:gradFill>
            <a:gsLst>
              <a:gs pos="0">
                <a:srgbClr val="00133A"/>
              </a:gs>
              <a:gs pos="43000">
                <a:srgbClr val="00133A"/>
              </a:gs>
              <a:gs pos="74000">
                <a:srgbClr val="C0C2CD"/>
              </a:gs>
              <a:gs pos="85000">
                <a:srgbClr val="E8E8E8"/>
              </a:gs>
              <a:gs pos="9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144" y="29878"/>
            <a:ext cx="600034" cy="6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52399" y="128445"/>
            <a:ext cx="6664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133A"/>
                </a:solidFill>
                <a:sym typeface="Twentieth Century"/>
              </a:rPr>
              <a:t>Modelo Físico</a:t>
            </a:r>
            <a:endParaRPr sz="1200" dirty="0">
              <a:latin typeface="+mn-lt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8" name="Google Shape;912;p53"/>
          <p:cNvSpPr/>
          <p:nvPr/>
        </p:nvSpPr>
        <p:spPr>
          <a:xfrm>
            <a:off x="194913" y="1356082"/>
            <a:ext cx="4497395" cy="18683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" name="Google Shape;918;p53"/>
          <p:cNvSpPr txBox="1"/>
          <p:nvPr/>
        </p:nvSpPr>
        <p:spPr>
          <a:xfrm>
            <a:off x="486115" y="1488588"/>
            <a:ext cx="38091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Bibliografia Básica</a:t>
            </a:r>
            <a:endParaRPr sz="1600" dirty="0">
              <a:latin typeface="+mn-l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Hipóteses Simplificadoras</a:t>
            </a:r>
            <a:endParaRPr sz="1600" dirty="0">
              <a:latin typeface="+mn-l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Modelo Proposto</a:t>
            </a:r>
            <a:endParaRPr sz="1600" dirty="0">
              <a:latin typeface="+mn-lt"/>
            </a:endParaRPr>
          </a:p>
        </p:txBody>
      </p:sp>
      <p:sp>
        <p:nvSpPr>
          <p:cNvPr id="12" name="Google Shape;921;p53"/>
          <p:cNvSpPr/>
          <p:nvPr/>
        </p:nvSpPr>
        <p:spPr>
          <a:xfrm>
            <a:off x="194910" y="838711"/>
            <a:ext cx="4497398" cy="512406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Modelo Físico</a:t>
            </a:r>
            <a:endParaRPr dirty="0">
              <a:latin typeface="+mn-lt"/>
            </a:endParaRPr>
          </a:p>
        </p:txBody>
      </p:sp>
      <p:grpSp>
        <p:nvGrpSpPr>
          <p:cNvPr id="13" name="Google Shape;808;p47"/>
          <p:cNvGrpSpPr/>
          <p:nvPr/>
        </p:nvGrpSpPr>
        <p:grpSpPr>
          <a:xfrm rot="5396053">
            <a:off x="1564232" y="1422968"/>
            <a:ext cx="585653" cy="2741216"/>
            <a:chOff x="2651" y="1864"/>
            <a:chExt cx="521" cy="1870"/>
          </a:xfrm>
        </p:grpSpPr>
        <p:sp>
          <p:nvSpPr>
            <p:cNvPr id="14" name="Google Shape;809;p47"/>
            <p:cNvSpPr/>
            <p:nvPr/>
          </p:nvSpPr>
          <p:spPr>
            <a:xfrm>
              <a:off x="2651" y="1864"/>
              <a:ext cx="521" cy="1870"/>
            </a:xfrm>
            <a:custGeom>
              <a:avLst/>
              <a:gdLst/>
              <a:ahLst/>
              <a:cxnLst/>
              <a:rect l="l" t="t" r="r" b="b"/>
              <a:pathLst>
                <a:path w="249" h="894" extrusionOk="0">
                  <a:moveTo>
                    <a:pt x="31" y="649"/>
                  </a:moveTo>
                  <a:cubicBezTo>
                    <a:pt x="31" y="648"/>
                    <a:pt x="31" y="647"/>
                    <a:pt x="30" y="646"/>
                  </a:cubicBezTo>
                  <a:cubicBezTo>
                    <a:pt x="30" y="643"/>
                    <a:pt x="30" y="640"/>
                    <a:pt x="29" y="637"/>
                  </a:cubicBezTo>
                  <a:cubicBezTo>
                    <a:pt x="29" y="635"/>
                    <a:pt x="29" y="632"/>
                    <a:pt x="29" y="630"/>
                  </a:cubicBezTo>
                  <a:cubicBezTo>
                    <a:pt x="28" y="627"/>
                    <a:pt x="28" y="624"/>
                    <a:pt x="27" y="621"/>
                  </a:cubicBezTo>
                  <a:cubicBezTo>
                    <a:pt x="27" y="617"/>
                    <a:pt x="27" y="613"/>
                    <a:pt x="26" y="610"/>
                  </a:cubicBezTo>
                  <a:cubicBezTo>
                    <a:pt x="25" y="597"/>
                    <a:pt x="23" y="585"/>
                    <a:pt x="22" y="573"/>
                  </a:cubicBezTo>
                  <a:cubicBezTo>
                    <a:pt x="21" y="562"/>
                    <a:pt x="20" y="550"/>
                    <a:pt x="19" y="538"/>
                  </a:cubicBezTo>
                  <a:cubicBezTo>
                    <a:pt x="19" y="528"/>
                    <a:pt x="18" y="518"/>
                    <a:pt x="18" y="507"/>
                  </a:cubicBezTo>
                  <a:cubicBezTo>
                    <a:pt x="18" y="486"/>
                    <a:pt x="17" y="466"/>
                    <a:pt x="17" y="445"/>
                  </a:cubicBezTo>
                  <a:cubicBezTo>
                    <a:pt x="17" y="436"/>
                    <a:pt x="17" y="427"/>
                    <a:pt x="18" y="418"/>
                  </a:cubicBezTo>
                  <a:cubicBezTo>
                    <a:pt x="18" y="400"/>
                    <a:pt x="18" y="382"/>
                    <a:pt x="19" y="364"/>
                  </a:cubicBezTo>
                  <a:cubicBezTo>
                    <a:pt x="20" y="349"/>
                    <a:pt x="20" y="335"/>
                    <a:pt x="21" y="321"/>
                  </a:cubicBezTo>
                  <a:cubicBezTo>
                    <a:pt x="22" y="306"/>
                    <a:pt x="23" y="292"/>
                    <a:pt x="24" y="277"/>
                  </a:cubicBezTo>
                  <a:cubicBezTo>
                    <a:pt x="24" y="273"/>
                    <a:pt x="25" y="268"/>
                    <a:pt x="25" y="263"/>
                  </a:cubicBezTo>
                  <a:cubicBezTo>
                    <a:pt x="25" y="263"/>
                    <a:pt x="25" y="258"/>
                    <a:pt x="25" y="258"/>
                  </a:cubicBezTo>
                  <a:cubicBezTo>
                    <a:pt x="25" y="258"/>
                    <a:pt x="24" y="264"/>
                    <a:pt x="24" y="264"/>
                  </a:cubicBezTo>
                  <a:cubicBezTo>
                    <a:pt x="23" y="271"/>
                    <a:pt x="22" y="278"/>
                    <a:pt x="21" y="285"/>
                  </a:cubicBezTo>
                  <a:cubicBezTo>
                    <a:pt x="20" y="291"/>
                    <a:pt x="20" y="296"/>
                    <a:pt x="20" y="301"/>
                  </a:cubicBezTo>
                  <a:cubicBezTo>
                    <a:pt x="19" y="308"/>
                    <a:pt x="18" y="315"/>
                    <a:pt x="18" y="322"/>
                  </a:cubicBezTo>
                  <a:cubicBezTo>
                    <a:pt x="17" y="334"/>
                    <a:pt x="16" y="347"/>
                    <a:pt x="16" y="360"/>
                  </a:cubicBezTo>
                  <a:cubicBezTo>
                    <a:pt x="16" y="361"/>
                    <a:pt x="16" y="361"/>
                    <a:pt x="16" y="362"/>
                  </a:cubicBezTo>
                  <a:cubicBezTo>
                    <a:pt x="16" y="362"/>
                    <a:pt x="16" y="363"/>
                    <a:pt x="16" y="363"/>
                  </a:cubicBezTo>
                  <a:cubicBezTo>
                    <a:pt x="16" y="363"/>
                    <a:pt x="16" y="364"/>
                    <a:pt x="16" y="364"/>
                  </a:cubicBezTo>
                  <a:cubicBezTo>
                    <a:pt x="16" y="364"/>
                    <a:pt x="16" y="364"/>
                    <a:pt x="16" y="364"/>
                  </a:cubicBezTo>
                  <a:lnTo>
                    <a:pt x="15" y="365"/>
                  </a:lnTo>
                  <a:cubicBezTo>
                    <a:pt x="15" y="364"/>
                    <a:pt x="15" y="362"/>
                    <a:pt x="15" y="361"/>
                  </a:cubicBezTo>
                  <a:cubicBezTo>
                    <a:pt x="15" y="361"/>
                    <a:pt x="15" y="362"/>
                    <a:pt x="15" y="362"/>
                  </a:cubicBezTo>
                  <a:cubicBezTo>
                    <a:pt x="14" y="362"/>
                    <a:pt x="14" y="363"/>
                    <a:pt x="14" y="364"/>
                  </a:cubicBezTo>
                  <a:cubicBezTo>
                    <a:pt x="14" y="365"/>
                    <a:pt x="14" y="366"/>
                    <a:pt x="14" y="367"/>
                  </a:cubicBezTo>
                  <a:cubicBezTo>
                    <a:pt x="14" y="368"/>
                    <a:pt x="14" y="370"/>
                    <a:pt x="14" y="371"/>
                  </a:cubicBezTo>
                  <a:cubicBezTo>
                    <a:pt x="14" y="373"/>
                    <a:pt x="14" y="376"/>
                    <a:pt x="14" y="378"/>
                  </a:cubicBezTo>
                  <a:cubicBezTo>
                    <a:pt x="14" y="384"/>
                    <a:pt x="13" y="391"/>
                    <a:pt x="13" y="397"/>
                  </a:cubicBezTo>
                  <a:cubicBezTo>
                    <a:pt x="13" y="413"/>
                    <a:pt x="13" y="429"/>
                    <a:pt x="13" y="445"/>
                  </a:cubicBezTo>
                  <a:cubicBezTo>
                    <a:pt x="14" y="503"/>
                    <a:pt x="17" y="561"/>
                    <a:pt x="23" y="619"/>
                  </a:cubicBezTo>
                  <a:cubicBezTo>
                    <a:pt x="26" y="646"/>
                    <a:pt x="30" y="673"/>
                    <a:pt x="35" y="700"/>
                  </a:cubicBezTo>
                  <a:cubicBezTo>
                    <a:pt x="38" y="718"/>
                    <a:pt x="42" y="735"/>
                    <a:pt x="46" y="752"/>
                  </a:cubicBezTo>
                  <a:cubicBezTo>
                    <a:pt x="46" y="753"/>
                    <a:pt x="46" y="754"/>
                    <a:pt x="46" y="755"/>
                  </a:cubicBezTo>
                  <a:cubicBezTo>
                    <a:pt x="48" y="761"/>
                    <a:pt x="49" y="766"/>
                    <a:pt x="51" y="772"/>
                  </a:cubicBezTo>
                  <a:cubicBezTo>
                    <a:pt x="60" y="799"/>
                    <a:pt x="74" y="837"/>
                    <a:pt x="81" y="850"/>
                  </a:cubicBezTo>
                  <a:cubicBezTo>
                    <a:pt x="87" y="859"/>
                    <a:pt x="94" y="869"/>
                    <a:pt x="103" y="875"/>
                  </a:cubicBezTo>
                  <a:cubicBezTo>
                    <a:pt x="109" y="880"/>
                    <a:pt x="117" y="884"/>
                    <a:pt x="125" y="884"/>
                  </a:cubicBezTo>
                  <a:cubicBezTo>
                    <a:pt x="132" y="884"/>
                    <a:pt x="138" y="881"/>
                    <a:pt x="143" y="878"/>
                  </a:cubicBezTo>
                  <a:cubicBezTo>
                    <a:pt x="145" y="877"/>
                    <a:pt x="146" y="876"/>
                    <a:pt x="148" y="875"/>
                  </a:cubicBezTo>
                  <a:cubicBezTo>
                    <a:pt x="148" y="875"/>
                    <a:pt x="149" y="874"/>
                    <a:pt x="150" y="873"/>
                  </a:cubicBezTo>
                  <a:cubicBezTo>
                    <a:pt x="150" y="873"/>
                    <a:pt x="151" y="873"/>
                    <a:pt x="151" y="872"/>
                  </a:cubicBezTo>
                  <a:cubicBezTo>
                    <a:pt x="152" y="872"/>
                    <a:pt x="152" y="871"/>
                    <a:pt x="153" y="871"/>
                  </a:cubicBezTo>
                  <a:cubicBezTo>
                    <a:pt x="153" y="871"/>
                    <a:pt x="153" y="871"/>
                    <a:pt x="153" y="871"/>
                  </a:cubicBezTo>
                  <a:lnTo>
                    <a:pt x="148" y="876"/>
                  </a:lnTo>
                  <a:cubicBezTo>
                    <a:pt x="141" y="881"/>
                    <a:pt x="134" y="884"/>
                    <a:pt x="125" y="885"/>
                  </a:cubicBezTo>
                  <a:cubicBezTo>
                    <a:pt x="117" y="885"/>
                    <a:pt x="109" y="881"/>
                    <a:pt x="102" y="876"/>
                  </a:cubicBezTo>
                  <a:cubicBezTo>
                    <a:pt x="94" y="869"/>
                    <a:pt x="86" y="860"/>
                    <a:pt x="81" y="850"/>
                  </a:cubicBezTo>
                  <a:cubicBezTo>
                    <a:pt x="66" y="825"/>
                    <a:pt x="56" y="797"/>
                    <a:pt x="47" y="768"/>
                  </a:cubicBezTo>
                  <a:cubicBezTo>
                    <a:pt x="36" y="730"/>
                    <a:pt x="39" y="736"/>
                    <a:pt x="46" y="758"/>
                  </a:cubicBezTo>
                  <a:cubicBezTo>
                    <a:pt x="46" y="757"/>
                    <a:pt x="46" y="756"/>
                    <a:pt x="46" y="756"/>
                  </a:cubicBezTo>
                  <a:cubicBezTo>
                    <a:pt x="35" y="716"/>
                    <a:pt x="28" y="677"/>
                    <a:pt x="23" y="636"/>
                  </a:cubicBezTo>
                  <a:cubicBezTo>
                    <a:pt x="19" y="603"/>
                    <a:pt x="16" y="569"/>
                    <a:pt x="15" y="535"/>
                  </a:cubicBezTo>
                  <a:cubicBezTo>
                    <a:pt x="15" y="529"/>
                    <a:pt x="15" y="524"/>
                    <a:pt x="14" y="519"/>
                  </a:cubicBezTo>
                  <a:cubicBezTo>
                    <a:pt x="14" y="512"/>
                    <a:pt x="14" y="505"/>
                    <a:pt x="14" y="498"/>
                  </a:cubicBezTo>
                  <a:cubicBezTo>
                    <a:pt x="13" y="480"/>
                    <a:pt x="12" y="463"/>
                    <a:pt x="12" y="445"/>
                  </a:cubicBezTo>
                  <a:cubicBezTo>
                    <a:pt x="12" y="412"/>
                    <a:pt x="12" y="380"/>
                    <a:pt x="14" y="347"/>
                  </a:cubicBezTo>
                  <a:cubicBezTo>
                    <a:pt x="15" y="331"/>
                    <a:pt x="16" y="315"/>
                    <a:pt x="18" y="299"/>
                  </a:cubicBezTo>
                  <a:cubicBezTo>
                    <a:pt x="19" y="285"/>
                    <a:pt x="21" y="271"/>
                    <a:pt x="23" y="257"/>
                  </a:cubicBezTo>
                  <a:cubicBezTo>
                    <a:pt x="23" y="254"/>
                    <a:pt x="23" y="251"/>
                    <a:pt x="24" y="248"/>
                  </a:cubicBezTo>
                  <a:cubicBezTo>
                    <a:pt x="24" y="245"/>
                    <a:pt x="25" y="242"/>
                    <a:pt x="25" y="238"/>
                  </a:cubicBezTo>
                  <a:cubicBezTo>
                    <a:pt x="26" y="231"/>
                    <a:pt x="27" y="224"/>
                    <a:pt x="28" y="216"/>
                  </a:cubicBezTo>
                  <a:cubicBezTo>
                    <a:pt x="30" y="202"/>
                    <a:pt x="33" y="188"/>
                    <a:pt x="35" y="174"/>
                  </a:cubicBezTo>
                  <a:cubicBezTo>
                    <a:pt x="36" y="170"/>
                    <a:pt x="37" y="165"/>
                    <a:pt x="38" y="161"/>
                  </a:cubicBezTo>
                  <a:cubicBezTo>
                    <a:pt x="38" y="160"/>
                    <a:pt x="38" y="158"/>
                    <a:pt x="38" y="157"/>
                  </a:cubicBezTo>
                  <a:cubicBezTo>
                    <a:pt x="38" y="157"/>
                    <a:pt x="38" y="156"/>
                    <a:pt x="38" y="156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7" y="159"/>
                    <a:pt x="37" y="160"/>
                    <a:pt x="37" y="161"/>
                  </a:cubicBezTo>
                  <a:cubicBezTo>
                    <a:pt x="37" y="162"/>
                    <a:pt x="36" y="163"/>
                    <a:pt x="36" y="164"/>
                  </a:cubicBezTo>
                  <a:cubicBezTo>
                    <a:pt x="34" y="172"/>
                    <a:pt x="33" y="180"/>
                    <a:pt x="31" y="188"/>
                  </a:cubicBezTo>
                  <a:cubicBezTo>
                    <a:pt x="29" y="202"/>
                    <a:pt x="27" y="215"/>
                    <a:pt x="25" y="229"/>
                  </a:cubicBezTo>
                  <a:cubicBezTo>
                    <a:pt x="25" y="231"/>
                    <a:pt x="24" y="232"/>
                    <a:pt x="24" y="234"/>
                  </a:cubicBezTo>
                  <a:cubicBezTo>
                    <a:pt x="24" y="235"/>
                    <a:pt x="24" y="237"/>
                    <a:pt x="23" y="238"/>
                  </a:cubicBezTo>
                  <a:cubicBezTo>
                    <a:pt x="23" y="239"/>
                    <a:pt x="23" y="241"/>
                    <a:pt x="23" y="242"/>
                  </a:cubicBezTo>
                  <a:cubicBezTo>
                    <a:pt x="22" y="244"/>
                    <a:pt x="21" y="246"/>
                    <a:pt x="20" y="249"/>
                  </a:cubicBezTo>
                  <a:cubicBezTo>
                    <a:pt x="20" y="250"/>
                    <a:pt x="20" y="251"/>
                    <a:pt x="19" y="252"/>
                  </a:cubicBezTo>
                  <a:cubicBezTo>
                    <a:pt x="19" y="252"/>
                    <a:pt x="19" y="253"/>
                    <a:pt x="19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2"/>
                    <a:pt x="19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0" y="249"/>
                    <a:pt x="20" y="248"/>
                    <a:pt x="20" y="247"/>
                  </a:cubicBezTo>
                  <a:cubicBezTo>
                    <a:pt x="20" y="244"/>
                    <a:pt x="21" y="241"/>
                    <a:pt x="21" y="238"/>
                  </a:cubicBezTo>
                  <a:cubicBezTo>
                    <a:pt x="23" y="229"/>
                    <a:pt x="24" y="220"/>
                    <a:pt x="26" y="211"/>
                  </a:cubicBezTo>
                  <a:cubicBezTo>
                    <a:pt x="28" y="199"/>
                    <a:pt x="30" y="186"/>
                    <a:pt x="33" y="174"/>
                  </a:cubicBezTo>
                  <a:cubicBezTo>
                    <a:pt x="35" y="160"/>
                    <a:pt x="38" y="147"/>
                    <a:pt x="41" y="133"/>
                  </a:cubicBezTo>
                  <a:cubicBezTo>
                    <a:pt x="45" y="120"/>
                    <a:pt x="48" y="106"/>
                    <a:pt x="52" y="93"/>
                  </a:cubicBezTo>
                  <a:cubicBezTo>
                    <a:pt x="54" y="85"/>
                    <a:pt x="57" y="78"/>
                    <a:pt x="60" y="71"/>
                  </a:cubicBezTo>
                  <a:cubicBezTo>
                    <a:pt x="64" y="59"/>
                    <a:pt x="70" y="48"/>
                    <a:pt x="76" y="37"/>
                  </a:cubicBezTo>
                  <a:cubicBezTo>
                    <a:pt x="78" y="34"/>
                    <a:pt x="80" y="32"/>
                    <a:pt x="82" y="29"/>
                  </a:cubicBezTo>
                  <a:cubicBezTo>
                    <a:pt x="83" y="27"/>
                    <a:pt x="84" y="25"/>
                    <a:pt x="86" y="24"/>
                  </a:cubicBezTo>
                  <a:cubicBezTo>
                    <a:pt x="87" y="22"/>
                    <a:pt x="89" y="20"/>
                    <a:pt x="90" y="18"/>
                  </a:cubicBezTo>
                  <a:cubicBezTo>
                    <a:pt x="93" y="15"/>
                    <a:pt x="96" y="12"/>
                    <a:pt x="99" y="10"/>
                  </a:cubicBezTo>
                  <a:cubicBezTo>
                    <a:pt x="101" y="8"/>
                    <a:pt x="103" y="7"/>
                    <a:pt x="105" y="5"/>
                  </a:cubicBezTo>
                  <a:lnTo>
                    <a:pt x="104" y="5"/>
                  </a:lnTo>
                  <a:cubicBezTo>
                    <a:pt x="104" y="5"/>
                    <a:pt x="103" y="6"/>
                    <a:pt x="103" y="6"/>
                  </a:cubicBezTo>
                  <a:cubicBezTo>
                    <a:pt x="102" y="6"/>
                    <a:pt x="101" y="7"/>
                    <a:pt x="101" y="7"/>
                  </a:cubicBezTo>
                  <a:cubicBezTo>
                    <a:pt x="100" y="8"/>
                    <a:pt x="99" y="8"/>
                    <a:pt x="98" y="9"/>
                  </a:cubicBezTo>
                  <a:cubicBezTo>
                    <a:pt x="89" y="16"/>
                    <a:pt x="81" y="26"/>
                    <a:pt x="75" y="36"/>
                  </a:cubicBezTo>
                  <a:cubicBezTo>
                    <a:pt x="58" y="66"/>
                    <a:pt x="47" y="99"/>
                    <a:pt x="38" y="132"/>
                  </a:cubicBezTo>
                  <a:cubicBezTo>
                    <a:pt x="31" y="160"/>
                    <a:pt x="26" y="187"/>
                    <a:pt x="22" y="215"/>
                  </a:cubicBezTo>
                  <a:cubicBezTo>
                    <a:pt x="20" y="224"/>
                    <a:pt x="19" y="233"/>
                    <a:pt x="18" y="242"/>
                  </a:cubicBezTo>
                  <a:cubicBezTo>
                    <a:pt x="17" y="244"/>
                    <a:pt x="17" y="247"/>
                    <a:pt x="17" y="249"/>
                  </a:cubicBezTo>
                  <a:cubicBezTo>
                    <a:pt x="17" y="250"/>
                    <a:pt x="17" y="251"/>
                    <a:pt x="17" y="251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5" y="254"/>
                    <a:pt x="15" y="257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7"/>
                    <a:pt x="15" y="256"/>
                    <a:pt x="15" y="255"/>
                  </a:cubicBezTo>
                  <a:cubicBezTo>
                    <a:pt x="16" y="249"/>
                    <a:pt x="17" y="242"/>
                    <a:pt x="18" y="236"/>
                  </a:cubicBezTo>
                  <a:cubicBezTo>
                    <a:pt x="23" y="201"/>
                    <a:pt x="29" y="167"/>
                    <a:pt x="37" y="132"/>
                  </a:cubicBezTo>
                  <a:cubicBezTo>
                    <a:pt x="40" y="118"/>
                    <a:pt x="45" y="103"/>
                    <a:pt x="49" y="89"/>
                  </a:cubicBezTo>
                  <a:cubicBezTo>
                    <a:pt x="50" y="86"/>
                    <a:pt x="51" y="82"/>
                    <a:pt x="52" y="79"/>
                  </a:cubicBezTo>
                  <a:lnTo>
                    <a:pt x="51" y="79"/>
                  </a:lnTo>
                  <a:cubicBezTo>
                    <a:pt x="50" y="81"/>
                    <a:pt x="49" y="83"/>
                    <a:pt x="49" y="85"/>
                  </a:cubicBezTo>
                  <a:cubicBezTo>
                    <a:pt x="47" y="89"/>
                    <a:pt x="46" y="92"/>
                    <a:pt x="45" y="96"/>
                  </a:cubicBezTo>
                  <a:cubicBezTo>
                    <a:pt x="41" y="108"/>
                    <a:pt x="37" y="120"/>
                    <a:pt x="34" y="131"/>
                  </a:cubicBezTo>
                  <a:cubicBezTo>
                    <a:pt x="23" y="175"/>
                    <a:pt x="16" y="219"/>
                    <a:pt x="11" y="264"/>
                  </a:cubicBezTo>
                  <a:cubicBezTo>
                    <a:pt x="8" y="285"/>
                    <a:pt x="6" y="306"/>
                    <a:pt x="5" y="327"/>
                  </a:cubicBezTo>
                  <a:cubicBezTo>
                    <a:pt x="4" y="342"/>
                    <a:pt x="3" y="356"/>
                    <a:pt x="2" y="371"/>
                  </a:cubicBezTo>
                  <a:cubicBezTo>
                    <a:pt x="1" y="396"/>
                    <a:pt x="0" y="420"/>
                    <a:pt x="1" y="445"/>
                  </a:cubicBezTo>
                  <a:cubicBezTo>
                    <a:pt x="1" y="510"/>
                    <a:pt x="5" y="574"/>
                    <a:pt x="12" y="638"/>
                  </a:cubicBezTo>
                  <a:cubicBezTo>
                    <a:pt x="17" y="679"/>
                    <a:pt x="25" y="719"/>
                    <a:pt x="35" y="758"/>
                  </a:cubicBezTo>
                  <a:cubicBezTo>
                    <a:pt x="40" y="776"/>
                    <a:pt x="46" y="794"/>
                    <a:pt x="52" y="811"/>
                  </a:cubicBezTo>
                  <a:cubicBezTo>
                    <a:pt x="58" y="826"/>
                    <a:pt x="65" y="841"/>
                    <a:pt x="73" y="855"/>
                  </a:cubicBezTo>
                  <a:cubicBezTo>
                    <a:pt x="80" y="865"/>
                    <a:pt x="87" y="875"/>
                    <a:pt x="97" y="883"/>
                  </a:cubicBezTo>
                  <a:cubicBezTo>
                    <a:pt x="105" y="889"/>
                    <a:pt x="115" y="894"/>
                    <a:pt x="125" y="893"/>
                  </a:cubicBezTo>
                  <a:cubicBezTo>
                    <a:pt x="136" y="893"/>
                    <a:pt x="145" y="889"/>
                    <a:pt x="153" y="883"/>
                  </a:cubicBezTo>
                  <a:cubicBezTo>
                    <a:pt x="158" y="880"/>
                    <a:pt x="161" y="876"/>
                    <a:pt x="165" y="872"/>
                  </a:cubicBezTo>
                  <a:cubicBezTo>
                    <a:pt x="166" y="871"/>
                    <a:pt x="167" y="869"/>
                    <a:pt x="168" y="868"/>
                  </a:cubicBezTo>
                  <a:cubicBezTo>
                    <a:pt x="168" y="868"/>
                    <a:pt x="168" y="868"/>
                    <a:pt x="168" y="867"/>
                  </a:cubicBezTo>
                  <a:cubicBezTo>
                    <a:pt x="169" y="867"/>
                    <a:pt x="169" y="867"/>
                    <a:pt x="169" y="867"/>
                  </a:cubicBezTo>
                  <a:cubicBezTo>
                    <a:pt x="169" y="867"/>
                    <a:pt x="168" y="868"/>
                    <a:pt x="168" y="868"/>
                  </a:cubicBezTo>
                  <a:cubicBezTo>
                    <a:pt x="167" y="869"/>
                    <a:pt x="166" y="870"/>
                    <a:pt x="165" y="871"/>
                  </a:cubicBezTo>
                  <a:cubicBezTo>
                    <a:pt x="162" y="875"/>
                    <a:pt x="158" y="879"/>
                    <a:pt x="153" y="882"/>
                  </a:cubicBezTo>
                  <a:cubicBezTo>
                    <a:pt x="145" y="889"/>
                    <a:pt x="136" y="893"/>
                    <a:pt x="125" y="893"/>
                  </a:cubicBezTo>
                  <a:cubicBezTo>
                    <a:pt x="115" y="893"/>
                    <a:pt x="105" y="889"/>
                    <a:pt x="97" y="882"/>
                  </a:cubicBezTo>
                  <a:cubicBezTo>
                    <a:pt x="88" y="875"/>
                    <a:pt x="80" y="865"/>
                    <a:pt x="74" y="855"/>
                  </a:cubicBezTo>
                  <a:cubicBezTo>
                    <a:pt x="56" y="825"/>
                    <a:pt x="45" y="792"/>
                    <a:pt x="36" y="758"/>
                  </a:cubicBezTo>
                  <a:cubicBezTo>
                    <a:pt x="27" y="726"/>
                    <a:pt x="21" y="693"/>
                    <a:pt x="16" y="660"/>
                  </a:cubicBezTo>
                  <a:cubicBezTo>
                    <a:pt x="15" y="649"/>
                    <a:pt x="13" y="637"/>
                    <a:pt x="12" y="625"/>
                  </a:cubicBezTo>
                  <a:cubicBezTo>
                    <a:pt x="11" y="621"/>
                    <a:pt x="11" y="616"/>
                    <a:pt x="11" y="612"/>
                  </a:cubicBezTo>
                  <a:cubicBezTo>
                    <a:pt x="10" y="609"/>
                    <a:pt x="10" y="607"/>
                    <a:pt x="10" y="604"/>
                  </a:cubicBezTo>
                  <a:cubicBezTo>
                    <a:pt x="10" y="604"/>
                    <a:pt x="10" y="604"/>
                    <a:pt x="10" y="603"/>
                  </a:cubicBezTo>
                  <a:cubicBezTo>
                    <a:pt x="10" y="604"/>
                    <a:pt x="10" y="604"/>
                    <a:pt x="10" y="604"/>
                  </a:cubicBezTo>
                  <a:cubicBezTo>
                    <a:pt x="10" y="604"/>
                    <a:pt x="10" y="604"/>
                    <a:pt x="10" y="605"/>
                  </a:cubicBezTo>
                  <a:cubicBezTo>
                    <a:pt x="10" y="607"/>
                    <a:pt x="11" y="610"/>
                    <a:pt x="11" y="613"/>
                  </a:cubicBezTo>
                  <a:cubicBezTo>
                    <a:pt x="12" y="624"/>
                    <a:pt x="14" y="635"/>
                    <a:pt x="15" y="646"/>
                  </a:cubicBezTo>
                  <a:cubicBezTo>
                    <a:pt x="20" y="684"/>
                    <a:pt x="27" y="721"/>
                    <a:pt x="37" y="758"/>
                  </a:cubicBezTo>
                  <a:cubicBezTo>
                    <a:pt x="46" y="791"/>
                    <a:pt x="57" y="824"/>
                    <a:pt x="75" y="854"/>
                  </a:cubicBezTo>
                  <a:cubicBezTo>
                    <a:pt x="81" y="864"/>
                    <a:pt x="89" y="874"/>
                    <a:pt x="98" y="881"/>
                  </a:cubicBezTo>
                  <a:cubicBezTo>
                    <a:pt x="106" y="887"/>
                    <a:pt x="115" y="892"/>
                    <a:pt x="125" y="891"/>
                  </a:cubicBezTo>
                  <a:cubicBezTo>
                    <a:pt x="135" y="891"/>
                    <a:pt x="145" y="887"/>
                    <a:pt x="152" y="881"/>
                  </a:cubicBezTo>
                  <a:cubicBezTo>
                    <a:pt x="162" y="874"/>
                    <a:pt x="169" y="864"/>
                    <a:pt x="175" y="854"/>
                  </a:cubicBezTo>
                  <a:cubicBezTo>
                    <a:pt x="176" y="853"/>
                    <a:pt x="177" y="852"/>
                    <a:pt x="177" y="850"/>
                  </a:cubicBezTo>
                  <a:cubicBezTo>
                    <a:pt x="179" y="847"/>
                    <a:pt x="181" y="845"/>
                    <a:pt x="182" y="842"/>
                  </a:cubicBezTo>
                  <a:cubicBezTo>
                    <a:pt x="183" y="839"/>
                    <a:pt x="185" y="837"/>
                    <a:pt x="186" y="835"/>
                  </a:cubicBezTo>
                  <a:cubicBezTo>
                    <a:pt x="188" y="831"/>
                    <a:pt x="189" y="827"/>
                    <a:pt x="191" y="823"/>
                  </a:cubicBezTo>
                  <a:cubicBezTo>
                    <a:pt x="192" y="821"/>
                    <a:pt x="193" y="818"/>
                    <a:pt x="194" y="816"/>
                  </a:cubicBezTo>
                  <a:cubicBezTo>
                    <a:pt x="196" y="811"/>
                    <a:pt x="198" y="807"/>
                    <a:pt x="200" y="802"/>
                  </a:cubicBezTo>
                  <a:cubicBezTo>
                    <a:pt x="205" y="788"/>
                    <a:pt x="210" y="773"/>
                    <a:pt x="214" y="758"/>
                  </a:cubicBezTo>
                  <a:cubicBezTo>
                    <a:pt x="240" y="656"/>
                    <a:pt x="249" y="550"/>
                    <a:pt x="248" y="445"/>
                  </a:cubicBezTo>
                  <a:cubicBezTo>
                    <a:pt x="248" y="355"/>
                    <a:pt x="242" y="265"/>
                    <a:pt x="225" y="177"/>
                  </a:cubicBezTo>
                  <a:cubicBezTo>
                    <a:pt x="222" y="162"/>
                    <a:pt x="218" y="147"/>
                    <a:pt x="214" y="132"/>
                  </a:cubicBezTo>
                  <a:cubicBezTo>
                    <a:pt x="210" y="114"/>
                    <a:pt x="204" y="96"/>
                    <a:pt x="197" y="79"/>
                  </a:cubicBezTo>
                  <a:cubicBezTo>
                    <a:pt x="192" y="64"/>
                    <a:pt x="185" y="49"/>
                    <a:pt x="176" y="35"/>
                  </a:cubicBezTo>
                  <a:cubicBezTo>
                    <a:pt x="174" y="32"/>
                    <a:pt x="172" y="30"/>
                    <a:pt x="170" y="27"/>
                  </a:cubicBezTo>
                  <a:cubicBezTo>
                    <a:pt x="169" y="25"/>
                    <a:pt x="167" y="23"/>
                    <a:pt x="166" y="21"/>
                  </a:cubicBezTo>
                  <a:cubicBezTo>
                    <a:pt x="165" y="21"/>
                    <a:pt x="164" y="19"/>
                    <a:pt x="163" y="19"/>
                  </a:cubicBezTo>
                  <a:cubicBezTo>
                    <a:pt x="163" y="19"/>
                    <a:pt x="164" y="21"/>
                    <a:pt x="164" y="21"/>
                  </a:cubicBezTo>
                  <a:cubicBezTo>
                    <a:pt x="165" y="21"/>
                    <a:pt x="165" y="22"/>
                    <a:pt x="165" y="22"/>
                  </a:cubicBezTo>
                  <a:cubicBezTo>
                    <a:pt x="166" y="23"/>
                    <a:pt x="167" y="24"/>
                    <a:pt x="168" y="25"/>
                  </a:cubicBezTo>
                  <a:cubicBezTo>
                    <a:pt x="170" y="29"/>
                    <a:pt x="173" y="32"/>
                    <a:pt x="175" y="36"/>
                  </a:cubicBezTo>
                  <a:cubicBezTo>
                    <a:pt x="193" y="66"/>
                    <a:pt x="204" y="99"/>
                    <a:pt x="212" y="132"/>
                  </a:cubicBezTo>
                  <a:lnTo>
                    <a:pt x="213" y="139"/>
                  </a:lnTo>
                  <a:cubicBezTo>
                    <a:pt x="213" y="137"/>
                    <a:pt x="212" y="135"/>
                    <a:pt x="212" y="133"/>
                  </a:cubicBezTo>
                  <a:cubicBezTo>
                    <a:pt x="205" y="108"/>
                    <a:pt x="197" y="84"/>
                    <a:pt x="187" y="60"/>
                  </a:cubicBezTo>
                  <a:cubicBezTo>
                    <a:pt x="183" y="52"/>
                    <a:pt x="179" y="44"/>
                    <a:pt x="174" y="37"/>
                  </a:cubicBezTo>
                  <a:cubicBezTo>
                    <a:pt x="168" y="27"/>
                    <a:pt x="161" y="17"/>
                    <a:pt x="151" y="10"/>
                  </a:cubicBezTo>
                  <a:cubicBezTo>
                    <a:pt x="149" y="8"/>
                    <a:pt x="146" y="6"/>
                    <a:pt x="143" y="4"/>
                  </a:cubicBezTo>
                  <a:cubicBezTo>
                    <a:pt x="141" y="3"/>
                    <a:pt x="138" y="2"/>
                    <a:pt x="135" y="1"/>
                  </a:cubicBezTo>
                  <a:cubicBezTo>
                    <a:pt x="133" y="1"/>
                    <a:pt x="131" y="1"/>
                    <a:pt x="129" y="1"/>
                  </a:cubicBezTo>
                  <a:cubicBezTo>
                    <a:pt x="128" y="0"/>
                    <a:pt x="127" y="1"/>
                    <a:pt x="125" y="1"/>
                  </a:cubicBezTo>
                  <a:cubicBezTo>
                    <a:pt x="125" y="1"/>
                    <a:pt x="127" y="1"/>
                    <a:pt x="127" y="1"/>
                  </a:cubicBezTo>
                  <a:cubicBezTo>
                    <a:pt x="129" y="1"/>
                    <a:pt x="130" y="2"/>
                    <a:pt x="132" y="2"/>
                  </a:cubicBezTo>
                  <a:cubicBezTo>
                    <a:pt x="139" y="4"/>
                    <a:pt x="145" y="7"/>
                    <a:pt x="150" y="11"/>
                  </a:cubicBezTo>
                  <a:cubicBezTo>
                    <a:pt x="159" y="18"/>
                    <a:pt x="167" y="28"/>
                    <a:pt x="173" y="38"/>
                  </a:cubicBezTo>
                  <a:cubicBezTo>
                    <a:pt x="177" y="45"/>
                    <a:pt x="181" y="53"/>
                    <a:pt x="185" y="61"/>
                  </a:cubicBezTo>
                  <a:cubicBezTo>
                    <a:pt x="185" y="61"/>
                    <a:pt x="185" y="61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61"/>
                    <a:pt x="185" y="60"/>
                    <a:pt x="184" y="60"/>
                  </a:cubicBezTo>
                  <a:cubicBezTo>
                    <a:pt x="182" y="55"/>
                    <a:pt x="180" y="51"/>
                    <a:pt x="177" y="46"/>
                  </a:cubicBezTo>
                  <a:cubicBezTo>
                    <a:pt x="176" y="44"/>
                    <a:pt x="174" y="41"/>
                    <a:pt x="172" y="38"/>
                  </a:cubicBezTo>
                  <a:cubicBezTo>
                    <a:pt x="172" y="37"/>
                    <a:pt x="171" y="36"/>
                    <a:pt x="170" y="35"/>
                  </a:cubicBezTo>
                  <a:lnTo>
                    <a:pt x="170" y="34"/>
                  </a:lnTo>
                  <a:cubicBezTo>
                    <a:pt x="170" y="35"/>
                    <a:pt x="170" y="35"/>
                    <a:pt x="170" y="35"/>
                  </a:cubicBezTo>
                  <a:cubicBezTo>
                    <a:pt x="171" y="36"/>
                    <a:pt x="171" y="37"/>
                    <a:pt x="172" y="38"/>
                  </a:cubicBezTo>
                  <a:cubicBezTo>
                    <a:pt x="177" y="47"/>
                    <a:pt x="182" y="57"/>
                    <a:pt x="186" y="67"/>
                  </a:cubicBezTo>
                  <a:cubicBezTo>
                    <a:pt x="195" y="88"/>
                    <a:pt x="202" y="111"/>
                    <a:pt x="208" y="134"/>
                  </a:cubicBezTo>
                  <a:cubicBezTo>
                    <a:pt x="232" y="236"/>
                    <a:pt x="240" y="340"/>
                    <a:pt x="240" y="445"/>
                  </a:cubicBezTo>
                  <a:cubicBezTo>
                    <a:pt x="240" y="459"/>
                    <a:pt x="240" y="472"/>
                    <a:pt x="239" y="486"/>
                  </a:cubicBezTo>
                  <a:cubicBezTo>
                    <a:pt x="236" y="603"/>
                    <a:pt x="213" y="758"/>
                    <a:pt x="228" y="627"/>
                  </a:cubicBezTo>
                  <a:cubicBezTo>
                    <a:pt x="235" y="566"/>
                    <a:pt x="238" y="506"/>
                    <a:pt x="239" y="445"/>
                  </a:cubicBezTo>
                  <a:cubicBezTo>
                    <a:pt x="239" y="396"/>
                    <a:pt x="237" y="347"/>
                    <a:pt x="233" y="298"/>
                  </a:cubicBezTo>
                  <a:cubicBezTo>
                    <a:pt x="228" y="243"/>
                    <a:pt x="220" y="188"/>
                    <a:pt x="207" y="134"/>
                  </a:cubicBezTo>
                  <a:cubicBezTo>
                    <a:pt x="204" y="123"/>
                    <a:pt x="201" y="112"/>
                    <a:pt x="197" y="101"/>
                  </a:cubicBezTo>
                  <a:cubicBezTo>
                    <a:pt x="196" y="98"/>
                    <a:pt x="195" y="94"/>
                    <a:pt x="194" y="91"/>
                  </a:cubicBezTo>
                  <a:cubicBezTo>
                    <a:pt x="194" y="90"/>
                    <a:pt x="193" y="89"/>
                    <a:pt x="193" y="88"/>
                  </a:cubicBezTo>
                  <a:cubicBezTo>
                    <a:pt x="193" y="88"/>
                    <a:pt x="193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8"/>
                    <a:pt x="193" y="88"/>
                    <a:pt x="193" y="89"/>
                  </a:cubicBezTo>
                  <a:cubicBezTo>
                    <a:pt x="194" y="92"/>
                    <a:pt x="195" y="95"/>
                    <a:pt x="196" y="98"/>
                  </a:cubicBezTo>
                  <a:cubicBezTo>
                    <a:pt x="200" y="110"/>
                    <a:pt x="203" y="122"/>
                    <a:pt x="206" y="134"/>
                  </a:cubicBezTo>
                  <a:cubicBezTo>
                    <a:pt x="227" y="221"/>
                    <a:pt x="235" y="309"/>
                    <a:pt x="238" y="398"/>
                  </a:cubicBezTo>
                  <a:cubicBezTo>
                    <a:pt x="238" y="414"/>
                    <a:pt x="238" y="429"/>
                    <a:pt x="238" y="445"/>
                  </a:cubicBezTo>
                  <a:cubicBezTo>
                    <a:pt x="237" y="541"/>
                    <a:pt x="229" y="633"/>
                    <a:pt x="209" y="727"/>
                  </a:cubicBezTo>
                  <a:cubicBezTo>
                    <a:pt x="207" y="736"/>
                    <a:pt x="204" y="746"/>
                    <a:pt x="202" y="755"/>
                  </a:cubicBezTo>
                  <a:cubicBezTo>
                    <a:pt x="193" y="787"/>
                    <a:pt x="182" y="819"/>
                    <a:pt x="165" y="847"/>
                  </a:cubicBezTo>
                  <a:cubicBezTo>
                    <a:pt x="160" y="856"/>
                    <a:pt x="153" y="865"/>
                    <a:pt x="145" y="871"/>
                  </a:cubicBezTo>
                  <a:cubicBezTo>
                    <a:pt x="139" y="876"/>
                    <a:pt x="132" y="879"/>
                    <a:pt x="125" y="879"/>
                  </a:cubicBezTo>
                  <a:cubicBezTo>
                    <a:pt x="118" y="879"/>
                    <a:pt x="112" y="876"/>
                    <a:pt x="106" y="871"/>
                  </a:cubicBezTo>
                  <a:cubicBezTo>
                    <a:pt x="103" y="869"/>
                    <a:pt x="101" y="867"/>
                    <a:pt x="98" y="864"/>
                  </a:cubicBezTo>
                  <a:cubicBezTo>
                    <a:pt x="94" y="859"/>
                    <a:pt x="89" y="853"/>
                    <a:pt x="86" y="847"/>
                  </a:cubicBezTo>
                  <a:cubicBezTo>
                    <a:pt x="69" y="818"/>
                    <a:pt x="58" y="787"/>
                    <a:pt x="50" y="754"/>
                  </a:cubicBezTo>
                  <a:cubicBezTo>
                    <a:pt x="42" y="722"/>
                    <a:pt x="36" y="688"/>
                    <a:pt x="32" y="655"/>
                  </a:cubicBezTo>
                  <a:cubicBezTo>
                    <a:pt x="31" y="654"/>
                    <a:pt x="31" y="651"/>
                    <a:pt x="31" y="649"/>
                  </a:cubicBezTo>
                  <a:moveTo>
                    <a:pt x="51" y="772"/>
                  </a:moveTo>
                  <a:cubicBezTo>
                    <a:pt x="54" y="783"/>
                    <a:pt x="58" y="793"/>
                    <a:pt x="61" y="804"/>
                  </a:cubicBezTo>
                  <a:cubicBezTo>
                    <a:pt x="63" y="807"/>
                    <a:pt x="64" y="810"/>
                    <a:pt x="65" y="813"/>
                  </a:cubicBezTo>
                  <a:cubicBezTo>
                    <a:pt x="65" y="813"/>
                    <a:pt x="65" y="814"/>
                    <a:pt x="66" y="815"/>
                  </a:cubicBezTo>
                  <a:cubicBezTo>
                    <a:pt x="66" y="815"/>
                    <a:pt x="66" y="815"/>
                    <a:pt x="66" y="815"/>
                  </a:cubicBezTo>
                  <a:cubicBezTo>
                    <a:pt x="65" y="815"/>
                    <a:pt x="65" y="814"/>
                    <a:pt x="65" y="814"/>
                  </a:cubicBezTo>
                  <a:cubicBezTo>
                    <a:pt x="64" y="812"/>
                    <a:pt x="64" y="811"/>
                    <a:pt x="63" y="810"/>
                  </a:cubicBezTo>
                  <a:cubicBezTo>
                    <a:pt x="61" y="804"/>
                    <a:pt x="59" y="799"/>
                    <a:pt x="57" y="794"/>
                  </a:cubicBezTo>
                  <a:cubicBezTo>
                    <a:pt x="53" y="782"/>
                    <a:pt x="49" y="770"/>
                    <a:pt x="46" y="758"/>
                  </a:cubicBezTo>
                  <a:cubicBezTo>
                    <a:pt x="47" y="762"/>
                    <a:pt x="49" y="767"/>
                    <a:pt x="51" y="772"/>
                  </a:cubicBezTo>
                  <a:moveTo>
                    <a:pt x="31" y="649"/>
                  </a:moveTo>
                  <a:cubicBezTo>
                    <a:pt x="31" y="647"/>
                    <a:pt x="30" y="645"/>
                    <a:pt x="30" y="646"/>
                  </a:cubicBezTo>
                  <a:moveTo>
                    <a:pt x="235" y="591"/>
                  </a:moveTo>
                  <a:cubicBezTo>
                    <a:pt x="230" y="646"/>
                    <a:pt x="221" y="702"/>
                    <a:pt x="207" y="756"/>
                  </a:cubicBezTo>
                  <a:cubicBezTo>
                    <a:pt x="200" y="784"/>
                    <a:pt x="190" y="812"/>
                    <a:pt x="177" y="838"/>
                  </a:cubicBezTo>
                  <a:cubicBezTo>
                    <a:pt x="176" y="839"/>
                    <a:pt x="176" y="840"/>
                    <a:pt x="175" y="841"/>
                  </a:cubicBezTo>
                  <a:cubicBezTo>
                    <a:pt x="174" y="842"/>
                    <a:pt x="174" y="843"/>
                    <a:pt x="174" y="843"/>
                  </a:cubicBezTo>
                  <a:cubicBezTo>
                    <a:pt x="174" y="843"/>
                    <a:pt x="174" y="843"/>
                    <a:pt x="174" y="843"/>
                  </a:cubicBezTo>
                  <a:cubicBezTo>
                    <a:pt x="174" y="842"/>
                    <a:pt x="175" y="841"/>
                    <a:pt x="175" y="841"/>
                  </a:cubicBezTo>
                  <a:cubicBezTo>
                    <a:pt x="181" y="829"/>
                    <a:pt x="186" y="818"/>
                    <a:pt x="190" y="806"/>
                  </a:cubicBezTo>
                  <a:cubicBezTo>
                    <a:pt x="194" y="797"/>
                    <a:pt x="197" y="788"/>
                    <a:pt x="199" y="780"/>
                  </a:cubicBezTo>
                  <a:cubicBezTo>
                    <a:pt x="202" y="772"/>
                    <a:pt x="204" y="764"/>
                    <a:pt x="207" y="756"/>
                  </a:cubicBezTo>
                  <a:cubicBezTo>
                    <a:pt x="210" y="743"/>
                    <a:pt x="213" y="731"/>
                    <a:pt x="216" y="718"/>
                  </a:cubicBezTo>
                  <a:cubicBezTo>
                    <a:pt x="228" y="656"/>
                    <a:pt x="235" y="594"/>
                    <a:pt x="239" y="531"/>
                  </a:cubicBezTo>
                  <a:cubicBezTo>
                    <a:pt x="240" y="519"/>
                    <a:pt x="238" y="552"/>
                    <a:pt x="237" y="563"/>
                  </a:cubicBezTo>
                  <a:cubicBezTo>
                    <a:pt x="237" y="569"/>
                    <a:pt x="236" y="575"/>
                    <a:pt x="236" y="581"/>
                  </a:cubicBezTo>
                  <a:cubicBezTo>
                    <a:pt x="236" y="583"/>
                    <a:pt x="236" y="586"/>
                    <a:pt x="235" y="588"/>
                  </a:cubicBezTo>
                  <a:cubicBezTo>
                    <a:pt x="235" y="588"/>
                    <a:pt x="235" y="589"/>
                    <a:pt x="235" y="590"/>
                  </a:cubicBezTo>
                  <a:cubicBezTo>
                    <a:pt x="235" y="590"/>
                    <a:pt x="235" y="590"/>
                    <a:pt x="235" y="591"/>
                  </a:cubicBezTo>
                  <a:moveTo>
                    <a:pt x="211" y="756"/>
                  </a:moveTo>
                  <a:cubicBezTo>
                    <a:pt x="211" y="756"/>
                    <a:pt x="211" y="757"/>
                    <a:pt x="211" y="757"/>
                  </a:cubicBezTo>
                  <a:cubicBezTo>
                    <a:pt x="209" y="762"/>
                    <a:pt x="208" y="768"/>
                    <a:pt x="206" y="773"/>
                  </a:cubicBezTo>
                  <a:cubicBezTo>
                    <a:pt x="204" y="781"/>
                    <a:pt x="201" y="789"/>
                    <a:pt x="199" y="797"/>
                  </a:cubicBezTo>
                  <a:cubicBezTo>
                    <a:pt x="194" y="810"/>
                    <a:pt x="189" y="822"/>
                    <a:pt x="184" y="833"/>
                  </a:cubicBezTo>
                  <a:cubicBezTo>
                    <a:pt x="181" y="840"/>
                    <a:pt x="177" y="847"/>
                    <a:pt x="173" y="853"/>
                  </a:cubicBezTo>
                  <a:cubicBezTo>
                    <a:pt x="169" y="859"/>
                    <a:pt x="165" y="865"/>
                    <a:pt x="160" y="871"/>
                  </a:cubicBezTo>
                  <a:cubicBezTo>
                    <a:pt x="157" y="874"/>
                    <a:pt x="154" y="877"/>
                    <a:pt x="151" y="879"/>
                  </a:cubicBezTo>
                  <a:cubicBezTo>
                    <a:pt x="150" y="880"/>
                    <a:pt x="149" y="880"/>
                    <a:pt x="148" y="881"/>
                  </a:cubicBezTo>
                  <a:cubicBezTo>
                    <a:pt x="148" y="881"/>
                    <a:pt x="148" y="881"/>
                    <a:pt x="148" y="881"/>
                  </a:cubicBezTo>
                  <a:cubicBezTo>
                    <a:pt x="149" y="880"/>
                    <a:pt x="150" y="880"/>
                    <a:pt x="150" y="879"/>
                  </a:cubicBezTo>
                  <a:cubicBezTo>
                    <a:pt x="159" y="872"/>
                    <a:pt x="167" y="862"/>
                    <a:pt x="173" y="852"/>
                  </a:cubicBezTo>
                  <a:cubicBezTo>
                    <a:pt x="183" y="835"/>
                    <a:pt x="190" y="817"/>
                    <a:pt x="197" y="798"/>
                  </a:cubicBezTo>
                  <a:cubicBezTo>
                    <a:pt x="200" y="790"/>
                    <a:pt x="203" y="782"/>
                    <a:pt x="205" y="774"/>
                  </a:cubicBezTo>
                  <a:cubicBezTo>
                    <a:pt x="206" y="771"/>
                    <a:pt x="207" y="767"/>
                    <a:pt x="208" y="764"/>
                  </a:cubicBezTo>
                  <a:cubicBezTo>
                    <a:pt x="209" y="762"/>
                    <a:pt x="209" y="759"/>
                    <a:pt x="210" y="757"/>
                  </a:cubicBezTo>
                  <a:cubicBezTo>
                    <a:pt x="210" y="757"/>
                    <a:pt x="210" y="756"/>
                    <a:pt x="211" y="756"/>
                  </a:cubicBezTo>
                  <a:cubicBezTo>
                    <a:pt x="211" y="755"/>
                    <a:pt x="211" y="754"/>
                    <a:pt x="211" y="754"/>
                  </a:cubicBezTo>
                  <a:cubicBezTo>
                    <a:pt x="211" y="754"/>
                    <a:pt x="211" y="754"/>
                    <a:pt x="211" y="754"/>
                  </a:cubicBezTo>
                  <a:cubicBezTo>
                    <a:pt x="211" y="755"/>
                    <a:pt x="211" y="755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0;p47"/>
            <p:cNvSpPr/>
            <p:nvPr/>
          </p:nvSpPr>
          <p:spPr>
            <a:xfrm>
              <a:off x="2772" y="1866"/>
              <a:ext cx="141" cy="168"/>
            </a:xfrm>
            <a:custGeom>
              <a:avLst/>
              <a:gdLst/>
              <a:ahLst/>
              <a:cxnLst/>
              <a:rect l="l" t="t" r="r" b="b"/>
              <a:pathLst>
                <a:path w="67" h="80" extrusionOk="0">
                  <a:moveTo>
                    <a:pt x="1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5" y="65"/>
                    <a:pt x="11" y="50"/>
                    <a:pt x="20" y="37"/>
                  </a:cubicBezTo>
                  <a:cubicBezTo>
                    <a:pt x="26" y="27"/>
                    <a:pt x="33" y="17"/>
                    <a:pt x="42" y="10"/>
                  </a:cubicBezTo>
                  <a:cubicBezTo>
                    <a:pt x="43" y="9"/>
                    <a:pt x="44" y="8"/>
                    <a:pt x="45" y="8"/>
                  </a:cubicBezTo>
                  <a:cubicBezTo>
                    <a:pt x="48" y="5"/>
                    <a:pt x="52" y="3"/>
                    <a:pt x="56" y="1"/>
                  </a:cubicBezTo>
                  <a:cubicBezTo>
                    <a:pt x="59" y="1"/>
                    <a:pt x="6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  <a:cubicBezTo>
                    <a:pt x="57" y="1"/>
                    <a:pt x="50" y="5"/>
                    <a:pt x="42" y="10"/>
                  </a:cubicBezTo>
                  <a:cubicBezTo>
                    <a:pt x="40" y="12"/>
                    <a:pt x="38" y="14"/>
                    <a:pt x="37" y="15"/>
                  </a:cubicBezTo>
                  <a:cubicBezTo>
                    <a:pt x="30" y="22"/>
                    <a:pt x="25" y="29"/>
                    <a:pt x="20" y="37"/>
                  </a:cubicBezTo>
                  <a:cubicBezTo>
                    <a:pt x="15" y="46"/>
                    <a:pt x="10" y="56"/>
                    <a:pt x="6" y="65"/>
                  </a:cubicBezTo>
                  <a:cubicBezTo>
                    <a:pt x="5" y="67"/>
                    <a:pt x="5" y="69"/>
                    <a:pt x="4" y="71"/>
                  </a:cubicBezTo>
                  <a:cubicBezTo>
                    <a:pt x="3" y="72"/>
                    <a:pt x="3" y="73"/>
                    <a:pt x="2" y="74"/>
                  </a:cubicBezTo>
                  <a:cubicBezTo>
                    <a:pt x="2" y="75"/>
                    <a:pt x="2" y="76"/>
                    <a:pt x="1" y="77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1;p47"/>
            <p:cNvSpPr/>
            <p:nvPr/>
          </p:nvSpPr>
          <p:spPr>
            <a:xfrm>
              <a:off x="2726" y="2142"/>
              <a:ext cx="13" cy="59"/>
            </a:xfrm>
            <a:custGeom>
              <a:avLst/>
              <a:gdLst/>
              <a:ahLst/>
              <a:cxnLst/>
              <a:rect l="l" t="t" r="r" b="b"/>
              <a:pathLst>
                <a:path w="6" h="28" extrusionOk="0">
                  <a:moveTo>
                    <a:pt x="0" y="28"/>
                  </a:moveTo>
                  <a:cubicBezTo>
                    <a:pt x="1" y="21"/>
                    <a:pt x="3" y="15"/>
                    <a:pt x="4" y="8"/>
                  </a:cubicBezTo>
                  <a:cubicBezTo>
                    <a:pt x="5" y="6"/>
                    <a:pt x="5" y="5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6"/>
                    <a:pt x="4" y="11"/>
                    <a:pt x="3" y="16"/>
                  </a:cubicBezTo>
                  <a:cubicBezTo>
                    <a:pt x="3" y="18"/>
                    <a:pt x="2" y="19"/>
                    <a:pt x="2" y="21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2;p47"/>
            <p:cNvSpPr/>
            <p:nvPr/>
          </p:nvSpPr>
          <p:spPr>
            <a:xfrm>
              <a:off x="2662" y="2646"/>
              <a:ext cx="173" cy="1032"/>
            </a:xfrm>
            <a:custGeom>
              <a:avLst/>
              <a:gdLst/>
              <a:ahLst/>
              <a:cxnLst/>
              <a:rect l="l" t="t" r="r" b="b"/>
              <a:pathLst>
                <a:path w="83" h="493" extrusionOk="0">
                  <a:moveTo>
                    <a:pt x="68" y="472"/>
                  </a:moveTo>
                  <a:cubicBezTo>
                    <a:pt x="53" y="445"/>
                    <a:pt x="43" y="414"/>
                    <a:pt x="35" y="383"/>
                  </a:cubicBezTo>
                  <a:cubicBezTo>
                    <a:pt x="33" y="377"/>
                    <a:pt x="31" y="370"/>
                    <a:pt x="30" y="363"/>
                  </a:cubicBezTo>
                  <a:cubicBezTo>
                    <a:pt x="17" y="306"/>
                    <a:pt x="9" y="248"/>
                    <a:pt x="5" y="190"/>
                  </a:cubicBezTo>
                  <a:cubicBezTo>
                    <a:pt x="2" y="150"/>
                    <a:pt x="0" y="111"/>
                    <a:pt x="0" y="71"/>
                  </a:cubicBezTo>
                  <a:lnTo>
                    <a:pt x="1" y="63"/>
                  </a:lnTo>
                  <a:cubicBezTo>
                    <a:pt x="1" y="66"/>
                    <a:pt x="1" y="68"/>
                    <a:pt x="1" y="71"/>
                  </a:cubicBezTo>
                  <a:cubicBezTo>
                    <a:pt x="1" y="146"/>
                    <a:pt x="6" y="220"/>
                    <a:pt x="17" y="293"/>
                  </a:cubicBezTo>
                  <a:cubicBezTo>
                    <a:pt x="22" y="323"/>
                    <a:pt x="28" y="354"/>
                    <a:pt x="36" y="383"/>
                  </a:cubicBezTo>
                  <a:cubicBezTo>
                    <a:pt x="44" y="414"/>
                    <a:pt x="55" y="447"/>
                    <a:pt x="71" y="476"/>
                  </a:cubicBezTo>
                  <a:cubicBezTo>
                    <a:pt x="72" y="476"/>
                    <a:pt x="72" y="477"/>
                    <a:pt x="73" y="478"/>
                  </a:cubicBezTo>
                  <a:cubicBezTo>
                    <a:pt x="75" y="481"/>
                    <a:pt x="76" y="484"/>
                    <a:pt x="78" y="487"/>
                  </a:cubicBezTo>
                  <a:cubicBezTo>
                    <a:pt x="80" y="488"/>
                    <a:pt x="81" y="490"/>
                    <a:pt x="82" y="491"/>
                  </a:cubicBezTo>
                  <a:cubicBezTo>
                    <a:pt x="82" y="492"/>
                    <a:pt x="83" y="493"/>
                    <a:pt x="83" y="493"/>
                  </a:cubicBezTo>
                  <a:cubicBezTo>
                    <a:pt x="83" y="493"/>
                    <a:pt x="83" y="493"/>
                    <a:pt x="83" y="493"/>
                  </a:cubicBezTo>
                  <a:cubicBezTo>
                    <a:pt x="81" y="491"/>
                    <a:pt x="79" y="489"/>
                    <a:pt x="78" y="487"/>
                  </a:cubicBezTo>
                  <a:cubicBezTo>
                    <a:pt x="76" y="484"/>
                    <a:pt x="74" y="481"/>
                    <a:pt x="72" y="479"/>
                  </a:cubicBezTo>
                  <a:cubicBezTo>
                    <a:pt x="71" y="476"/>
                    <a:pt x="69" y="474"/>
                    <a:pt x="68" y="472"/>
                  </a:cubicBezTo>
                  <a:moveTo>
                    <a:pt x="1" y="63"/>
                  </a:moveTo>
                  <a:lnTo>
                    <a:pt x="2" y="0"/>
                  </a:lnTo>
                  <a:cubicBezTo>
                    <a:pt x="1" y="21"/>
                    <a:pt x="1" y="42"/>
                    <a:pt x="1" y="63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3;p47"/>
            <p:cNvSpPr/>
            <p:nvPr/>
          </p:nvSpPr>
          <p:spPr>
            <a:xfrm>
              <a:off x="3130" y="2370"/>
              <a:ext cx="38" cy="898"/>
            </a:xfrm>
            <a:custGeom>
              <a:avLst/>
              <a:gdLst/>
              <a:ahLst/>
              <a:cxnLst/>
              <a:rect l="l" t="t" r="r" b="b"/>
              <a:pathLst>
                <a:path w="18" h="429" extrusionOk="0">
                  <a:moveTo>
                    <a:pt x="4" y="402"/>
                  </a:moveTo>
                  <a:cubicBezTo>
                    <a:pt x="12" y="343"/>
                    <a:pt x="16" y="285"/>
                    <a:pt x="17" y="226"/>
                  </a:cubicBezTo>
                  <a:cubicBezTo>
                    <a:pt x="18" y="218"/>
                    <a:pt x="18" y="211"/>
                    <a:pt x="18" y="203"/>
                  </a:cubicBezTo>
                  <a:cubicBezTo>
                    <a:pt x="18" y="150"/>
                    <a:pt x="16" y="97"/>
                    <a:pt x="11" y="44"/>
                  </a:cubicBezTo>
                  <a:cubicBezTo>
                    <a:pt x="10" y="36"/>
                    <a:pt x="9" y="28"/>
                    <a:pt x="8" y="20"/>
                  </a:cubicBezTo>
                  <a:cubicBezTo>
                    <a:pt x="7" y="14"/>
                    <a:pt x="6" y="9"/>
                    <a:pt x="6" y="4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"/>
                    <a:pt x="5" y="5"/>
                    <a:pt x="6" y="6"/>
                  </a:cubicBezTo>
                  <a:cubicBezTo>
                    <a:pt x="6" y="10"/>
                    <a:pt x="6" y="14"/>
                    <a:pt x="7" y="17"/>
                  </a:cubicBezTo>
                  <a:cubicBezTo>
                    <a:pt x="11" y="56"/>
                    <a:pt x="14" y="95"/>
                    <a:pt x="16" y="135"/>
                  </a:cubicBezTo>
                  <a:cubicBezTo>
                    <a:pt x="16" y="158"/>
                    <a:pt x="17" y="180"/>
                    <a:pt x="17" y="203"/>
                  </a:cubicBezTo>
                  <a:cubicBezTo>
                    <a:pt x="16" y="238"/>
                    <a:pt x="15" y="272"/>
                    <a:pt x="13" y="307"/>
                  </a:cubicBezTo>
                  <a:cubicBezTo>
                    <a:pt x="10" y="348"/>
                    <a:pt x="6" y="388"/>
                    <a:pt x="0" y="429"/>
                  </a:cubicBezTo>
                  <a:cubicBezTo>
                    <a:pt x="1" y="420"/>
                    <a:pt x="3" y="411"/>
                    <a:pt x="4" y="402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22;p3"/>
          <p:cNvSpPr txBox="1"/>
          <p:nvPr/>
        </p:nvSpPr>
        <p:spPr>
          <a:xfrm>
            <a:off x="4476420" y="2938083"/>
            <a:ext cx="31883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000" b="1" dirty="0" smtClean="0"/>
              <a:t>Modelo Físico Proposto</a:t>
            </a:r>
            <a:endParaRPr sz="2000" b="1" dirty="0"/>
          </a:p>
        </p:txBody>
      </p:sp>
      <p:sp>
        <p:nvSpPr>
          <p:cNvPr id="20" name="Google Shape;127;p3"/>
          <p:cNvSpPr txBox="1"/>
          <p:nvPr/>
        </p:nvSpPr>
        <p:spPr>
          <a:xfrm>
            <a:off x="5192888" y="1410824"/>
            <a:ext cx="67225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pt-BR" dirty="0"/>
              <a:t>Dadas as hipóteses </a:t>
            </a:r>
            <a:r>
              <a:rPr lang="pt-BR" dirty="0" smtClean="0"/>
              <a:t>simplificadoras, </a:t>
            </a:r>
            <a:r>
              <a:rPr lang="pt-BR" dirty="0"/>
              <a:t>obtém-se por fim um modelo físico, muito similar ao adotado na referência, porém com adição da análise do movimento transversal e aplicação de força de arrasto </a:t>
            </a:r>
            <a:r>
              <a:rPr lang="pt-BR" dirty="0" smtClean="0"/>
              <a:t>resistiva</a:t>
            </a:r>
            <a:endParaRPr sz="1800" dirty="0"/>
          </a:p>
        </p:txBody>
      </p:sp>
      <p:sp>
        <p:nvSpPr>
          <p:cNvPr id="21" name="Google Shape;799;p47"/>
          <p:cNvSpPr/>
          <p:nvPr/>
        </p:nvSpPr>
        <p:spPr>
          <a:xfrm>
            <a:off x="5192888" y="1360313"/>
            <a:ext cx="6722532" cy="12507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682" y="3338152"/>
            <a:ext cx="4399831" cy="27529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531924" y="6334232"/>
            <a:ext cx="1077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smtClean="0"/>
              <a:t>Autoral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919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84228" cy="6858000"/>
          </a:xfrm>
          <a:prstGeom prst="rect">
            <a:avLst/>
          </a:prstGeom>
          <a:solidFill>
            <a:srgbClr val="001339">
              <a:alpha val="54901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840834" y="2359704"/>
            <a:ext cx="8830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bg1"/>
                </a:solidFill>
              </a:rPr>
              <a:t>PROPOSTA DE PROJETO: MODELAGEM DA MECÂNICA DE UM PEIXE ROBÓTICO</a:t>
            </a:r>
            <a:endParaRPr sz="36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5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84228" cy="6858000"/>
          </a:xfrm>
          <a:prstGeom prst="rect">
            <a:avLst/>
          </a:prstGeom>
          <a:solidFill>
            <a:srgbClr val="001339">
              <a:alpha val="54901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840834" y="2865032"/>
            <a:ext cx="8830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bg1"/>
                </a:solidFill>
                <a:ea typeface="Calibri"/>
              </a:rPr>
              <a:t>Introdução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79822" y="592678"/>
            <a:ext cx="11520000" cy="102687"/>
          </a:xfrm>
          <a:prstGeom prst="rect">
            <a:avLst/>
          </a:prstGeom>
          <a:gradFill>
            <a:gsLst>
              <a:gs pos="0">
                <a:srgbClr val="00133A"/>
              </a:gs>
              <a:gs pos="43000">
                <a:srgbClr val="00133A"/>
              </a:gs>
              <a:gs pos="74000">
                <a:srgbClr val="C0C2CD"/>
              </a:gs>
              <a:gs pos="85000">
                <a:srgbClr val="E8E8E8"/>
              </a:gs>
              <a:gs pos="9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144" y="29878"/>
            <a:ext cx="600034" cy="6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52399" y="128445"/>
            <a:ext cx="6664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133A"/>
                </a:solidFill>
                <a:latin typeface="+mn-lt"/>
                <a:sym typeface="Twentieth Century"/>
              </a:rPr>
              <a:t>Introdução </a:t>
            </a:r>
            <a:endParaRPr sz="1200" dirty="0">
              <a:latin typeface="+mn-lt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8667" y="928815"/>
            <a:ext cx="1165013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Em anos recentes, a fascinante abordagem robótica de comportamentos e movimentos biológicos têm sido cada vez mais explorada. Como um exemplo, observa-se o crescente desenvolvimento de animais biônicos pela empresa FESTO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Neste campo de estudo, destaca-se o foco dado a peixes e demais animais aquáticos, justificada pela motivação em se obter Veículos Não-Tripulados Subaquáticos (</a:t>
            </a:r>
            <a:r>
              <a:rPr lang="pt-BR" dirty="0" err="1" smtClean="0"/>
              <a:t>AUVs</a:t>
            </a:r>
            <a:r>
              <a:rPr lang="pt-BR" dirty="0" smtClean="0"/>
              <a:t>) com maior eficiência e </a:t>
            </a:r>
            <a:r>
              <a:rPr lang="pt-BR" dirty="0" err="1" smtClean="0"/>
              <a:t>manobrabilidade</a:t>
            </a:r>
            <a:r>
              <a:rPr lang="pt-BR" dirty="0" smtClean="0"/>
              <a:t> (YU; WANG, 2005)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Dentre as vertentes mais citadas no estudo dos peixes, encontra-se a capacidade de autopropulsão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/>
              <a:t>D</a:t>
            </a:r>
            <a:r>
              <a:rPr lang="pt-BR" dirty="0" smtClean="0"/>
              <a:t>iversos pesquisadores se debruçaram sobre análises a respeito da modelagem e controle dos peixes robóticos</a:t>
            </a:r>
            <a:endParaRPr sz="1800" dirty="0"/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21" name="Google Shape;799;p47"/>
          <p:cNvSpPr/>
          <p:nvPr/>
        </p:nvSpPr>
        <p:spPr>
          <a:xfrm>
            <a:off x="152399" y="801512"/>
            <a:ext cx="11836401" cy="188159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4772134" y="6356350"/>
            <a:ext cx="2596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</a:t>
            </a:r>
            <a:r>
              <a:rPr lang="pl-PL" sz="1200" dirty="0" smtClean="0"/>
              <a:t>Malec, Morawski e Zając (2010)</a:t>
            </a:r>
            <a:endParaRPr lang="pt-BR" sz="1200" dirty="0"/>
          </a:p>
        </p:txBody>
      </p:sp>
      <p:sp>
        <p:nvSpPr>
          <p:cNvPr id="13" name="Google Shape;122;p3"/>
          <p:cNvSpPr txBox="1"/>
          <p:nvPr/>
        </p:nvSpPr>
        <p:spPr>
          <a:xfrm>
            <a:off x="4490129" y="2781969"/>
            <a:ext cx="31883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000" b="1" dirty="0" smtClean="0"/>
              <a:t>Protótipo de Peixe Robótico com Autopropulsão</a:t>
            </a:r>
            <a:endParaRPr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427" y="3474111"/>
            <a:ext cx="4761760" cy="27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84228" cy="6858000"/>
          </a:xfrm>
          <a:prstGeom prst="rect">
            <a:avLst/>
          </a:prstGeom>
          <a:solidFill>
            <a:srgbClr val="001339">
              <a:alpha val="54901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840834" y="2865032"/>
            <a:ext cx="8830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bg1"/>
                </a:solidFill>
                <a:ea typeface="Calibri"/>
                <a:sym typeface="Calibri"/>
              </a:rPr>
              <a:t>Objetivos e Justificativa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4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79822" y="592678"/>
            <a:ext cx="11520000" cy="102687"/>
          </a:xfrm>
          <a:prstGeom prst="rect">
            <a:avLst/>
          </a:prstGeom>
          <a:gradFill>
            <a:gsLst>
              <a:gs pos="0">
                <a:srgbClr val="00133A"/>
              </a:gs>
              <a:gs pos="43000">
                <a:srgbClr val="00133A"/>
              </a:gs>
              <a:gs pos="74000">
                <a:srgbClr val="C0C2CD"/>
              </a:gs>
              <a:gs pos="85000">
                <a:srgbClr val="E8E8E8"/>
              </a:gs>
              <a:gs pos="9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144" y="29878"/>
            <a:ext cx="600034" cy="6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52399" y="128445"/>
            <a:ext cx="6664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133A"/>
                </a:solidFill>
                <a:sym typeface="Twentieth Century"/>
              </a:rPr>
              <a:t>Objetivos e Justificativa</a:t>
            </a:r>
            <a:r>
              <a:rPr lang="pt-BR" sz="2400" b="1" dirty="0" smtClean="0">
                <a:solidFill>
                  <a:srgbClr val="00133A"/>
                </a:solidFill>
                <a:latin typeface="+mn-lt"/>
                <a:sym typeface="Twentieth Century"/>
              </a:rPr>
              <a:t> </a:t>
            </a:r>
            <a:endParaRPr sz="1200" dirty="0">
              <a:latin typeface="+mn-lt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45532" y="1190690"/>
            <a:ext cx="1165013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pt-BR" dirty="0" smtClean="0"/>
              <a:t>Dado o cenário apresentado, o presente trabalho tem por intenção: desenvolver a modelagem dinâmica de um peixe robótico com capacidade de autopropulsão, dada uma entrada conhecida de um atuador. Como objetivos secundários, espera-se verificar a estabilidade do sistema e analisar as respostas individuais de cada saída frente à diferentes entradas, por meio de funções de transferência e simulação computacional, além de colaborar para o avanço dos estudos já existentes. </a:t>
            </a:r>
            <a:endParaRPr sz="1800" dirty="0"/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21" name="Google Shape;799;p47"/>
          <p:cNvSpPr/>
          <p:nvPr/>
        </p:nvSpPr>
        <p:spPr>
          <a:xfrm>
            <a:off x="152399" y="1140179"/>
            <a:ext cx="11836401" cy="152779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22;p3"/>
          <p:cNvSpPr txBox="1"/>
          <p:nvPr/>
        </p:nvSpPr>
        <p:spPr>
          <a:xfrm>
            <a:off x="4476420" y="739773"/>
            <a:ext cx="31883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000" b="1" dirty="0" smtClean="0"/>
              <a:t>Objetivos</a:t>
            </a:r>
            <a:endParaRPr sz="2000" b="1" dirty="0"/>
          </a:p>
        </p:txBody>
      </p:sp>
      <p:sp>
        <p:nvSpPr>
          <p:cNvPr id="11" name="Google Shape;122;p3"/>
          <p:cNvSpPr txBox="1"/>
          <p:nvPr/>
        </p:nvSpPr>
        <p:spPr>
          <a:xfrm>
            <a:off x="4476420" y="3558978"/>
            <a:ext cx="31883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000" b="1" dirty="0" smtClean="0"/>
              <a:t>Justificativa</a:t>
            </a:r>
            <a:endParaRPr sz="2000" b="1" dirty="0"/>
          </a:p>
        </p:txBody>
      </p:sp>
      <p:sp>
        <p:nvSpPr>
          <p:cNvPr id="12" name="Google Shape;127;p3"/>
          <p:cNvSpPr txBox="1"/>
          <p:nvPr/>
        </p:nvSpPr>
        <p:spPr>
          <a:xfrm>
            <a:off x="239886" y="4131445"/>
            <a:ext cx="116501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pt-BR" dirty="0" smtClean="0"/>
              <a:t>O estudo da modelagem de um peixe robótico, além de se enquadrar como um projeto completo quanto ao estudo de modelagem, promove um avanço no estudo do desenvolvimento e otimização de tecnologia subaquática, sendo, pois, de grande interesse e importância para o Engenheiro Mecânico. </a:t>
            </a:r>
            <a:endParaRPr sz="1800" dirty="0"/>
          </a:p>
        </p:txBody>
      </p:sp>
      <p:sp>
        <p:nvSpPr>
          <p:cNvPr id="14" name="Google Shape;799;p47"/>
          <p:cNvSpPr/>
          <p:nvPr/>
        </p:nvSpPr>
        <p:spPr>
          <a:xfrm>
            <a:off x="146753" y="4080934"/>
            <a:ext cx="11836401" cy="973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0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84228" cy="6858000"/>
          </a:xfrm>
          <a:prstGeom prst="rect">
            <a:avLst/>
          </a:prstGeom>
          <a:solidFill>
            <a:srgbClr val="001339">
              <a:alpha val="54901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840834" y="2865032"/>
            <a:ext cx="8830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bg1"/>
                </a:solidFill>
                <a:ea typeface="Calibri"/>
                <a:sym typeface="Calibri"/>
              </a:rPr>
              <a:t>Modelo Físico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5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79822" y="592678"/>
            <a:ext cx="11520000" cy="102687"/>
          </a:xfrm>
          <a:prstGeom prst="rect">
            <a:avLst/>
          </a:prstGeom>
          <a:gradFill>
            <a:gsLst>
              <a:gs pos="0">
                <a:srgbClr val="00133A"/>
              </a:gs>
              <a:gs pos="43000">
                <a:srgbClr val="00133A"/>
              </a:gs>
              <a:gs pos="74000">
                <a:srgbClr val="C0C2CD"/>
              </a:gs>
              <a:gs pos="85000">
                <a:srgbClr val="E8E8E8"/>
              </a:gs>
              <a:gs pos="9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144" y="29878"/>
            <a:ext cx="600034" cy="6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52399" y="128445"/>
            <a:ext cx="6664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133A"/>
                </a:solidFill>
                <a:sym typeface="Twentieth Century"/>
              </a:rPr>
              <a:t>Modelo Físico</a:t>
            </a:r>
            <a:endParaRPr sz="1200" dirty="0">
              <a:latin typeface="+mn-lt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 dirty="0"/>
          </a:p>
        </p:txBody>
      </p:sp>
      <p:sp>
        <p:nvSpPr>
          <p:cNvPr id="8" name="Google Shape;912;p53"/>
          <p:cNvSpPr/>
          <p:nvPr/>
        </p:nvSpPr>
        <p:spPr>
          <a:xfrm>
            <a:off x="194913" y="1356082"/>
            <a:ext cx="4497395" cy="18683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" name="Google Shape;918;p53"/>
          <p:cNvSpPr txBox="1"/>
          <p:nvPr/>
        </p:nvSpPr>
        <p:spPr>
          <a:xfrm>
            <a:off x="486115" y="1488588"/>
            <a:ext cx="38091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Bibliografia Básica</a:t>
            </a:r>
            <a:endParaRPr sz="1600" dirty="0">
              <a:latin typeface="+mn-l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Hipóteses Simplificadoras</a:t>
            </a:r>
            <a:endParaRPr sz="1600" dirty="0">
              <a:latin typeface="+mn-l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Modelo Proposto</a:t>
            </a:r>
            <a:endParaRPr sz="1600" dirty="0">
              <a:latin typeface="+mn-lt"/>
            </a:endParaRPr>
          </a:p>
        </p:txBody>
      </p:sp>
      <p:sp>
        <p:nvSpPr>
          <p:cNvPr id="12" name="Google Shape;921;p53"/>
          <p:cNvSpPr/>
          <p:nvPr/>
        </p:nvSpPr>
        <p:spPr>
          <a:xfrm>
            <a:off x="194910" y="838711"/>
            <a:ext cx="4497398" cy="512406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Modelo Físico</a:t>
            </a:r>
            <a:endParaRPr dirty="0">
              <a:latin typeface="+mn-lt"/>
            </a:endParaRPr>
          </a:p>
        </p:txBody>
      </p:sp>
      <p:grpSp>
        <p:nvGrpSpPr>
          <p:cNvPr id="13" name="Google Shape;808;p47"/>
          <p:cNvGrpSpPr/>
          <p:nvPr/>
        </p:nvGrpSpPr>
        <p:grpSpPr>
          <a:xfrm rot="5396053">
            <a:off x="1564232" y="418255"/>
            <a:ext cx="585653" cy="2741216"/>
            <a:chOff x="2651" y="1864"/>
            <a:chExt cx="521" cy="1870"/>
          </a:xfrm>
        </p:grpSpPr>
        <p:sp>
          <p:nvSpPr>
            <p:cNvPr id="14" name="Google Shape;809;p47"/>
            <p:cNvSpPr/>
            <p:nvPr/>
          </p:nvSpPr>
          <p:spPr>
            <a:xfrm>
              <a:off x="2651" y="1864"/>
              <a:ext cx="521" cy="1870"/>
            </a:xfrm>
            <a:custGeom>
              <a:avLst/>
              <a:gdLst/>
              <a:ahLst/>
              <a:cxnLst/>
              <a:rect l="l" t="t" r="r" b="b"/>
              <a:pathLst>
                <a:path w="249" h="894" extrusionOk="0">
                  <a:moveTo>
                    <a:pt x="31" y="649"/>
                  </a:moveTo>
                  <a:cubicBezTo>
                    <a:pt x="31" y="648"/>
                    <a:pt x="31" y="647"/>
                    <a:pt x="30" y="646"/>
                  </a:cubicBezTo>
                  <a:cubicBezTo>
                    <a:pt x="30" y="643"/>
                    <a:pt x="30" y="640"/>
                    <a:pt x="29" y="637"/>
                  </a:cubicBezTo>
                  <a:cubicBezTo>
                    <a:pt x="29" y="635"/>
                    <a:pt x="29" y="632"/>
                    <a:pt x="29" y="630"/>
                  </a:cubicBezTo>
                  <a:cubicBezTo>
                    <a:pt x="28" y="627"/>
                    <a:pt x="28" y="624"/>
                    <a:pt x="27" y="621"/>
                  </a:cubicBezTo>
                  <a:cubicBezTo>
                    <a:pt x="27" y="617"/>
                    <a:pt x="27" y="613"/>
                    <a:pt x="26" y="610"/>
                  </a:cubicBezTo>
                  <a:cubicBezTo>
                    <a:pt x="25" y="597"/>
                    <a:pt x="23" y="585"/>
                    <a:pt x="22" y="573"/>
                  </a:cubicBezTo>
                  <a:cubicBezTo>
                    <a:pt x="21" y="562"/>
                    <a:pt x="20" y="550"/>
                    <a:pt x="19" y="538"/>
                  </a:cubicBezTo>
                  <a:cubicBezTo>
                    <a:pt x="19" y="528"/>
                    <a:pt x="18" y="518"/>
                    <a:pt x="18" y="507"/>
                  </a:cubicBezTo>
                  <a:cubicBezTo>
                    <a:pt x="18" y="486"/>
                    <a:pt x="17" y="466"/>
                    <a:pt x="17" y="445"/>
                  </a:cubicBezTo>
                  <a:cubicBezTo>
                    <a:pt x="17" y="436"/>
                    <a:pt x="17" y="427"/>
                    <a:pt x="18" y="418"/>
                  </a:cubicBezTo>
                  <a:cubicBezTo>
                    <a:pt x="18" y="400"/>
                    <a:pt x="18" y="382"/>
                    <a:pt x="19" y="364"/>
                  </a:cubicBezTo>
                  <a:cubicBezTo>
                    <a:pt x="20" y="349"/>
                    <a:pt x="20" y="335"/>
                    <a:pt x="21" y="321"/>
                  </a:cubicBezTo>
                  <a:cubicBezTo>
                    <a:pt x="22" y="306"/>
                    <a:pt x="23" y="292"/>
                    <a:pt x="24" y="277"/>
                  </a:cubicBezTo>
                  <a:cubicBezTo>
                    <a:pt x="24" y="273"/>
                    <a:pt x="25" y="268"/>
                    <a:pt x="25" y="263"/>
                  </a:cubicBezTo>
                  <a:cubicBezTo>
                    <a:pt x="25" y="263"/>
                    <a:pt x="25" y="258"/>
                    <a:pt x="25" y="258"/>
                  </a:cubicBezTo>
                  <a:cubicBezTo>
                    <a:pt x="25" y="258"/>
                    <a:pt x="24" y="264"/>
                    <a:pt x="24" y="264"/>
                  </a:cubicBezTo>
                  <a:cubicBezTo>
                    <a:pt x="23" y="271"/>
                    <a:pt x="22" y="278"/>
                    <a:pt x="21" y="285"/>
                  </a:cubicBezTo>
                  <a:cubicBezTo>
                    <a:pt x="20" y="291"/>
                    <a:pt x="20" y="296"/>
                    <a:pt x="20" y="301"/>
                  </a:cubicBezTo>
                  <a:cubicBezTo>
                    <a:pt x="19" y="308"/>
                    <a:pt x="18" y="315"/>
                    <a:pt x="18" y="322"/>
                  </a:cubicBezTo>
                  <a:cubicBezTo>
                    <a:pt x="17" y="334"/>
                    <a:pt x="16" y="347"/>
                    <a:pt x="16" y="360"/>
                  </a:cubicBezTo>
                  <a:cubicBezTo>
                    <a:pt x="16" y="361"/>
                    <a:pt x="16" y="361"/>
                    <a:pt x="16" y="362"/>
                  </a:cubicBezTo>
                  <a:cubicBezTo>
                    <a:pt x="16" y="362"/>
                    <a:pt x="16" y="363"/>
                    <a:pt x="16" y="363"/>
                  </a:cubicBezTo>
                  <a:cubicBezTo>
                    <a:pt x="16" y="363"/>
                    <a:pt x="16" y="364"/>
                    <a:pt x="16" y="364"/>
                  </a:cubicBezTo>
                  <a:cubicBezTo>
                    <a:pt x="16" y="364"/>
                    <a:pt x="16" y="364"/>
                    <a:pt x="16" y="364"/>
                  </a:cubicBezTo>
                  <a:lnTo>
                    <a:pt x="15" y="365"/>
                  </a:lnTo>
                  <a:cubicBezTo>
                    <a:pt x="15" y="364"/>
                    <a:pt x="15" y="362"/>
                    <a:pt x="15" y="361"/>
                  </a:cubicBezTo>
                  <a:cubicBezTo>
                    <a:pt x="15" y="361"/>
                    <a:pt x="15" y="362"/>
                    <a:pt x="15" y="362"/>
                  </a:cubicBezTo>
                  <a:cubicBezTo>
                    <a:pt x="14" y="362"/>
                    <a:pt x="14" y="363"/>
                    <a:pt x="14" y="364"/>
                  </a:cubicBezTo>
                  <a:cubicBezTo>
                    <a:pt x="14" y="365"/>
                    <a:pt x="14" y="366"/>
                    <a:pt x="14" y="367"/>
                  </a:cubicBezTo>
                  <a:cubicBezTo>
                    <a:pt x="14" y="368"/>
                    <a:pt x="14" y="370"/>
                    <a:pt x="14" y="371"/>
                  </a:cubicBezTo>
                  <a:cubicBezTo>
                    <a:pt x="14" y="373"/>
                    <a:pt x="14" y="376"/>
                    <a:pt x="14" y="378"/>
                  </a:cubicBezTo>
                  <a:cubicBezTo>
                    <a:pt x="14" y="384"/>
                    <a:pt x="13" y="391"/>
                    <a:pt x="13" y="397"/>
                  </a:cubicBezTo>
                  <a:cubicBezTo>
                    <a:pt x="13" y="413"/>
                    <a:pt x="13" y="429"/>
                    <a:pt x="13" y="445"/>
                  </a:cubicBezTo>
                  <a:cubicBezTo>
                    <a:pt x="14" y="503"/>
                    <a:pt x="17" y="561"/>
                    <a:pt x="23" y="619"/>
                  </a:cubicBezTo>
                  <a:cubicBezTo>
                    <a:pt x="26" y="646"/>
                    <a:pt x="30" y="673"/>
                    <a:pt x="35" y="700"/>
                  </a:cubicBezTo>
                  <a:cubicBezTo>
                    <a:pt x="38" y="718"/>
                    <a:pt x="42" y="735"/>
                    <a:pt x="46" y="752"/>
                  </a:cubicBezTo>
                  <a:cubicBezTo>
                    <a:pt x="46" y="753"/>
                    <a:pt x="46" y="754"/>
                    <a:pt x="46" y="755"/>
                  </a:cubicBezTo>
                  <a:cubicBezTo>
                    <a:pt x="48" y="761"/>
                    <a:pt x="49" y="766"/>
                    <a:pt x="51" y="772"/>
                  </a:cubicBezTo>
                  <a:cubicBezTo>
                    <a:pt x="60" y="799"/>
                    <a:pt x="74" y="837"/>
                    <a:pt x="81" y="850"/>
                  </a:cubicBezTo>
                  <a:cubicBezTo>
                    <a:pt x="87" y="859"/>
                    <a:pt x="94" y="869"/>
                    <a:pt x="103" y="875"/>
                  </a:cubicBezTo>
                  <a:cubicBezTo>
                    <a:pt x="109" y="880"/>
                    <a:pt x="117" y="884"/>
                    <a:pt x="125" y="884"/>
                  </a:cubicBezTo>
                  <a:cubicBezTo>
                    <a:pt x="132" y="884"/>
                    <a:pt x="138" y="881"/>
                    <a:pt x="143" y="878"/>
                  </a:cubicBezTo>
                  <a:cubicBezTo>
                    <a:pt x="145" y="877"/>
                    <a:pt x="146" y="876"/>
                    <a:pt x="148" y="875"/>
                  </a:cubicBezTo>
                  <a:cubicBezTo>
                    <a:pt x="148" y="875"/>
                    <a:pt x="149" y="874"/>
                    <a:pt x="150" y="873"/>
                  </a:cubicBezTo>
                  <a:cubicBezTo>
                    <a:pt x="150" y="873"/>
                    <a:pt x="151" y="873"/>
                    <a:pt x="151" y="872"/>
                  </a:cubicBezTo>
                  <a:cubicBezTo>
                    <a:pt x="152" y="872"/>
                    <a:pt x="152" y="871"/>
                    <a:pt x="153" y="871"/>
                  </a:cubicBezTo>
                  <a:cubicBezTo>
                    <a:pt x="153" y="871"/>
                    <a:pt x="153" y="871"/>
                    <a:pt x="153" y="871"/>
                  </a:cubicBezTo>
                  <a:lnTo>
                    <a:pt x="148" y="876"/>
                  </a:lnTo>
                  <a:cubicBezTo>
                    <a:pt x="141" y="881"/>
                    <a:pt x="134" y="884"/>
                    <a:pt x="125" y="885"/>
                  </a:cubicBezTo>
                  <a:cubicBezTo>
                    <a:pt x="117" y="885"/>
                    <a:pt x="109" y="881"/>
                    <a:pt x="102" y="876"/>
                  </a:cubicBezTo>
                  <a:cubicBezTo>
                    <a:pt x="94" y="869"/>
                    <a:pt x="86" y="860"/>
                    <a:pt x="81" y="850"/>
                  </a:cubicBezTo>
                  <a:cubicBezTo>
                    <a:pt x="66" y="825"/>
                    <a:pt x="56" y="797"/>
                    <a:pt x="47" y="768"/>
                  </a:cubicBezTo>
                  <a:cubicBezTo>
                    <a:pt x="36" y="730"/>
                    <a:pt x="39" y="736"/>
                    <a:pt x="46" y="758"/>
                  </a:cubicBezTo>
                  <a:cubicBezTo>
                    <a:pt x="46" y="757"/>
                    <a:pt x="46" y="756"/>
                    <a:pt x="46" y="756"/>
                  </a:cubicBezTo>
                  <a:cubicBezTo>
                    <a:pt x="35" y="716"/>
                    <a:pt x="28" y="677"/>
                    <a:pt x="23" y="636"/>
                  </a:cubicBezTo>
                  <a:cubicBezTo>
                    <a:pt x="19" y="603"/>
                    <a:pt x="16" y="569"/>
                    <a:pt x="15" y="535"/>
                  </a:cubicBezTo>
                  <a:cubicBezTo>
                    <a:pt x="15" y="529"/>
                    <a:pt x="15" y="524"/>
                    <a:pt x="14" y="519"/>
                  </a:cubicBezTo>
                  <a:cubicBezTo>
                    <a:pt x="14" y="512"/>
                    <a:pt x="14" y="505"/>
                    <a:pt x="14" y="498"/>
                  </a:cubicBezTo>
                  <a:cubicBezTo>
                    <a:pt x="13" y="480"/>
                    <a:pt x="12" y="463"/>
                    <a:pt x="12" y="445"/>
                  </a:cubicBezTo>
                  <a:cubicBezTo>
                    <a:pt x="12" y="412"/>
                    <a:pt x="12" y="380"/>
                    <a:pt x="14" y="347"/>
                  </a:cubicBezTo>
                  <a:cubicBezTo>
                    <a:pt x="15" y="331"/>
                    <a:pt x="16" y="315"/>
                    <a:pt x="18" y="299"/>
                  </a:cubicBezTo>
                  <a:cubicBezTo>
                    <a:pt x="19" y="285"/>
                    <a:pt x="21" y="271"/>
                    <a:pt x="23" y="257"/>
                  </a:cubicBezTo>
                  <a:cubicBezTo>
                    <a:pt x="23" y="254"/>
                    <a:pt x="23" y="251"/>
                    <a:pt x="24" y="248"/>
                  </a:cubicBezTo>
                  <a:cubicBezTo>
                    <a:pt x="24" y="245"/>
                    <a:pt x="25" y="242"/>
                    <a:pt x="25" y="238"/>
                  </a:cubicBezTo>
                  <a:cubicBezTo>
                    <a:pt x="26" y="231"/>
                    <a:pt x="27" y="224"/>
                    <a:pt x="28" y="216"/>
                  </a:cubicBezTo>
                  <a:cubicBezTo>
                    <a:pt x="30" y="202"/>
                    <a:pt x="33" y="188"/>
                    <a:pt x="35" y="174"/>
                  </a:cubicBezTo>
                  <a:cubicBezTo>
                    <a:pt x="36" y="170"/>
                    <a:pt x="37" y="165"/>
                    <a:pt x="38" y="161"/>
                  </a:cubicBezTo>
                  <a:cubicBezTo>
                    <a:pt x="38" y="160"/>
                    <a:pt x="38" y="158"/>
                    <a:pt x="38" y="157"/>
                  </a:cubicBezTo>
                  <a:cubicBezTo>
                    <a:pt x="38" y="157"/>
                    <a:pt x="38" y="156"/>
                    <a:pt x="38" y="156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7" y="159"/>
                    <a:pt x="37" y="160"/>
                    <a:pt x="37" y="161"/>
                  </a:cubicBezTo>
                  <a:cubicBezTo>
                    <a:pt x="37" y="162"/>
                    <a:pt x="36" y="163"/>
                    <a:pt x="36" y="164"/>
                  </a:cubicBezTo>
                  <a:cubicBezTo>
                    <a:pt x="34" y="172"/>
                    <a:pt x="33" y="180"/>
                    <a:pt x="31" y="188"/>
                  </a:cubicBezTo>
                  <a:cubicBezTo>
                    <a:pt x="29" y="202"/>
                    <a:pt x="27" y="215"/>
                    <a:pt x="25" y="229"/>
                  </a:cubicBezTo>
                  <a:cubicBezTo>
                    <a:pt x="25" y="231"/>
                    <a:pt x="24" y="232"/>
                    <a:pt x="24" y="234"/>
                  </a:cubicBezTo>
                  <a:cubicBezTo>
                    <a:pt x="24" y="235"/>
                    <a:pt x="24" y="237"/>
                    <a:pt x="23" y="238"/>
                  </a:cubicBezTo>
                  <a:cubicBezTo>
                    <a:pt x="23" y="239"/>
                    <a:pt x="23" y="241"/>
                    <a:pt x="23" y="242"/>
                  </a:cubicBezTo>
                  <a:cubicBezTo>
                    <a:pt x="22" y="244"/>
                    <a:pt x="21" y="246"/>
                    <a:pt x="20" y="249"/>
                  </a:cubicBezTo>
                  <a:cubicBezTo>
                    <a:pt x="20" y="250"/>
                    <a:pt x="20" y="251"/>
                    <a:pt x="19" y="252"/>
                  </a:cubicBezTo>
                  <a:cubicBezTo>
                    <a:pt x="19" y="252"/>
                    <a:pt x="19" y="253"/>
                    <a:pt x="19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2"/>
                    <a:pt x="19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0" y="249"/>
                    <a:pt x="20" y="248"/>
                    <a:pt x="20" y="247"/>
                  </a:cubicBezTo>
                  <a:cubicBezTo>
                    <a:pt x="20" y="244"/>
                    <a:pt x="21" y="241"/>
                    <a:pt x="21" y="238"/>
                  </a:cubicBezTo>
                  <a:cubicBezTo>
                    <a:pt x="23" y="229"/>
                    <a:pt x="24" y="220"/>
                    <a:pt x="26" y="211"/>
                  </a:cubicBezTo>
                  <a:cubicBezTo>
                    <a:pt x="28" y="199"/>
                    <a:pt x="30" y="186"/>
                    <a:pt x="33" y="174"/>
                  </a:cubicBezTo>
                  <a:cubicBezTo>
                    <a:pt x="35" y="160"/>
                    <a:pt x="38" y="147"/>
                    <a:pt x="41" y="133"/>
                  </a:cubicBezTo>
                  <a:cubicBezTo>
                    <a:pt x="45" y="120"/>
                    <a:pt x="48" y="106"/>
                    <a:pt x="52" y="93"/>
                  </a:cubicBezTo>
                  <a:cubicBezTo>
                    <a:pt x="54" y="85"/>
                    <a:pt x="57" y="78"/>
                    <a:pt x="60" y="71"/>
                  </a:cubicBezTo>
                  <a:cubicBezTo>
                    <a:pt x="64" y="59"/>
                    <a:pt x="70" y="48"/>
                    <a:pt x="76" y="37"/>
                  </a:cubicBezTo>
                  <a:cubicBezTo>
                    <a:pt x="78" y="34"/>
                    <a:pt x="80" y="32"/>
                    <a:pt x="82" y="29"/>
                  </a:cubicBezTo>
                  <a:cubicBezTo>
                    <a:pt x="83" y="27"/>
                    <a:pt x="84" y="25"/>
                    <a:pt x="86" y="24"/>
                  </a:cubicBezTo>
                  <a:cubicBezTo>
                    <a:pt x="87" y="22"/>
                    <a:pt x="89" y="20"/>
                    <a:pt x="90" y="18"/>
                  </a:cubicBezTo>
                  <a:cubicBezTo>
                    <a:pt x="93" y="15"/>
                    <a:pt x="96" y="12"/>
                    <a:pt x="99" y="10"/>
                  </a:cubicBezTo>
                  <a:cubicBezTo>
                    <a:pt x="101" y="8"/>
                    <a:pt x="103" y="7"/>
                    <a:pt x="105" y="5"/>
                  </a:cubicBezTo>
                  <a:lnTo>
                    <a:pt x="104" y="5"/>
                  </a:lnTo>
                  <a:cubicBezTo>
                    <a:pt x="104" y="5"/>
                    <a:pt x="103" y="6"/>
                    <a:pt x="103" y="6"/>
                  </a:cubicBezTo>
                  <a:cubicBezTo>
                    <a:pt x="102" y="6"/>
                    <a:pt x="101" y="7"/>
                    <a:pt x="101" y="7"/>
                  </a:cubicBezTo>
                  <a:cubicBezTo>
                    <a:pt x="100" y="8"/>
                    <a:pt x="99" y="8"/>
                    <a:pt x="98" y="9"/>
                  </a:cubicBezTo>
                  <a:cubicBezTo>
                    <a:pt x="89" y="16"/>
                    <a:pt x="81" y="26"/>
                    <a:pt x="75" y="36"/>
                  </a:cubicBezTo>
                  <a:cubicBezTo>
                    <a:pt x="58" y="66"/>
                    <a:pt x="47" y="99"/>
                    <a:pt x="38" y="132"/>
                  </a:cubicBezTo>
                  <a:cubicBezTo>
                    <a:pt x="31" y="160"/>
                    <a:pt x="26" y="187"/>
                    <a:pt x="22" y="215"/>
                  </a:cubicBezTo>
                  <a:cubicBezTo>
                    <a:pt x="20" y="224"/>
                    <a:pt x="19" y="233"/>
                    <a:pt x="18" y="242"/>
                  </a:cubicBezTo>
                  <a:cubicBezTo>
                    <a:pt x="17" y="244"/>
                    <a:pt x="17" y="247"/>
                    <a:pt x="17" y="249"/>
                  </a:cubicBezTo>
                  <a:cubicBezTo>
                    <a:pt x="17" y="250"/>
                    <a:pt x="17" y="251"/>
                    <a:pt x="17" y="251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5" y="254"/>
                    <a:pt x="15" y="257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7"/>
                    <a:pt x="15" y="256"/>
                    <a:pt x="15" y="255"/>
                  </a:cubicBezTo>
                  <a:cubicBezTo>
                    <a:pt x="16" y="249"/>
                    <a:pt x="17" y="242"/>
                    <a:pt x="18" y="236"/>
                  </a:cubicBezTo>
                  <a:cubicBezTo>
                    <a:pt x="23" y="201"/>
                    <a:pt x="29" y="167"/>
                    <a:pt x="37" y="132"/>
                  </a:cubicBezTo>
                  <a:cubicBezTo>
                    <a:pt x="40" y="118"/>
                    <a:pt x="45" y="103"/>
                    <a:pt x="49" y="89"/>
                  </a:cubicBezTo>
                  <a:cubicBezTo>
                    <a:pt x="50" y="86"/>
                    <a:pt x="51" y="82"/>
                    <a:pt x="52" y="79"/>
                  </a:cubicBezTo>
                  <a:lnTo>
                    <a:pt x="51" y="79"/>
                  </a:lnTo>
                  <a:cubicBezTo>
                    <a:pt x="50" y="81"/>
                    <a:pt x="49" y="83"/>
                    <a:pt x="49" y="85"/>
                  </a:cubicBezTo>
                  <a:cubicBezTo>
                    <a:pt x="47" y="89"/>
                    <a:pt x="46" y="92"/>
                    <a:pt x="45" y="96"/>
                  </a:cubicBezTo>
                  <a:cubicBezTo>
                    <a:pt x="41" y="108"/>
                    <a:pt x="37" y="120"/>
                    <a:pt x="34" y="131"/>
                  </a:cubicBezTo>
                  <a:cubicBezTo>
                    <a:pt x="23" y="175"/>
                    <a:pt x="16" y="219"/>
                    <a:pt x="11" y="264"/>
                  </a:cubicBezTo>
                  <a:cubicBezTo>
                    <a:pt x="8" y="285"/>
                    <a:pt x="6" y="306"/>
                    <a:pt x="5" y="327"/>
                  </a:cubicBezTo>
                  <a:cubicBezTo>
                    <a:pt x="4" y="342"/>
                    <a:pt x="3" y="356"/>
                    <a:pt x="2" y="371"/>
                  </a:cubicBezTo>
                  <a:cubicBezTo>
                    <a:pt x="1" y="396"/>
                    <a:pt x="0" y="420"/>
                    <a:pt x="1" y="445"/>
                  </a:cubicBezTo>
                  <a:cubicBezTo>
                    <a:pt x="1" y="510"/>
                    <a:pt x="5" y="574"/>
                    <a:pt x="12" y="638"/>
                  </a:cubicBezTo>
                  <a:cubicBezTo>
                    <a:pt x="17" y="679"/>
                    <a:pt x="25" y="719"/>
                    <a:pt x="35" y="758"/>
                  </a:cubicBezTo>
                  <a:cubicBezTo>
                    <a:pt x="40" y="776"/>
                    <a:pt x="46" y="794"/>
                    <a:pt x="52" y="811"/>
                  </a:cubicBezTo>
                  <a:cubicBezTo>
                    <a:pt x="58" y="826"/>
                    <a:pt x="65" y="841"/>
                    <a:pt x="73" y="855"/>
                  </a:cubicBezTo>
                  <a:cubicBezTo>
                    <a:pt x="80" y="865"/>
                    <a:pt x="87" y="875"/>
                    <a:pt x="97" y="883"/>
                  </a:cubicBezTo>
                  <a:cubicBezTo>
                    <a:pt x="105" y="889"/>
                    <a:pt x="115" y="894"/>
                    <a:pt x="125" y="893"/>
                  </a:cubicBezTo>
                  <a:cubicBezTo>
                    <a:pt x="136" y="893"/>
                    <a:pt x="145" y="889"/>
                    <a:pt x="153" y="883"/>
                  </a:cubicBezTo>
                  <a:cubicBezTo>
                    <a:pt x="158" y="880"/>
                    <a:pt x="161" y="876"/>
                    <a:pt x="165" y="872"/>
                  </a:cubicBezTo>
                  <a:cubicBezTo>
                    <a:pt x="166" y="871"/>
                    <a:pt x="167" y="869"/>
                    <a:pt x="168" y="868"/>
                  </a:cubicBezTo>
                  <a:cubicBezTo>
                    <a:pt x="168" y="868"/>
                    <a:pt x="168" y="868"/>
                    <a:pt x="168" y="867"/>
                  </a:cubicBezTo>
                  <a:cubicBezTo>
                    <a:pt x="169" y="867"/>
                    <a:pt x="169" y="867"/>
                    <a:pt x="169" y="867"/>
                  </a:cubicBezTo>
                  <a:cubicBezTo>
                    <a:pt x="169" y="867"/>
                    <a:pt x="168" y="868"/>
                    <a:pt x="168" y="868"/>
                  </a:cubicBezTo>
                  <a:cubicBezTo>
                    <a:pt x="167" y="869"/>
                    <a:pt x="166" y="870"/>
                    <a:pt x="165" y="871"/>
                  </a:cubicBezTo>
                  <a:cubicBezTo>
                    <a:pt x="162" y="875"/>
                    <a:pt x="158" y="879"/>
                    <a:pt x="153" y="882"/>
                  </a:cubicBezTo>
                  <a:cubicBezTo>
                    <a:pt x="145" y="889"/>
                    <a:pt x="136" y="893"/>
                    <a:pt x="125" y="893"/>
                  </a:cubicBezTo>
                  <a:cubicBezTo>
                    <a:pt x="115" y="893"/>
                    <a:pt x="105" y="889"/>
                    <a:pt x="97" y="882"/>
                  </a:cubicBezTo>
                  <a:cubicBezTo>
                    <a:pt x="88" y="875"/>
                    <a:pt x="80" y="865"/>
                    <a:pt x="74" y="855"/>
                  </a:cubicBezTo>
                  <a:cubicBezTo>
                    <a:pt x="56" y="825"/>
                    <a:pt x="45" y="792"/>
                    <a:pt x="36" y="758"/>
                  </a:cubicBezTo>
                  <a:cubicBezTo>
                    <a:pt x="27" y="726"/>
                    <a:pt x="21" y="693"/>
                    <a:pt x="16" y="660"/>
                  </a:cubicBezTo>
                  <a:cubicBezTo>
                    <a:pt x="15" y="649"/>
                    <a:pt x="13" y="637"/>
                    <a:pt x="12" y="625"/>
                  </a:cubicBezTo>
                  <a:cubicBezTo>
                    <a:pt x="11" y="621"/>
                    <a:pt x="11" y="616"/>
                    <a:pt x="11" y="612"/>
                  </a:cubicBezTo>
                  <a:cubicBezTo>
                    <a:pt x="10" y="609"/>
                    <a:pt x="10" y="607"/>
                    <a:pt x="10" y="604"/>
                  </a:cubicBezTo>
                  <a:cubicBezTo>
                    <a:pt x="10" y="604"/>
                    <a:pt x="10" y="604"/>
                    <a:pt x="10" y="603"/>
                  </a:cubicBezTo>
                  <a:cubicBezTo>
                    <a:pt x="10" y="604"/>
                    <a:pt x="10" y="604"/>
                    <a:pt x="10" y="604"/>
                  </a:cubicBezTo>
                  <a:cubicBezTo>
                    <a:pt x="10" y="604"/>
                    <a:pt x="10" y="604"/>
                    <a:pt x="10" y="605"/>
                  </a:cubicBezTo>
                  <a:cubicBezTo>
                    <a:pt x="10" y="607"/>
                    <a:pt x="11" y="610"/>
                    <a:pt x="11" y="613"/>
                  </a:cubicBezTo>
                  <a:cubicBezTo>
                    <a:pt x="12" y="624"/>
                    <a:pt x="14" y="635"/>
                    <a:pt x="15" y="646"/>
                  </a:cubicBezTo>
                  <a:cubicBezTo>
                    <a:pt x="20" y="684"/>
                    <a:pt x="27" y="721"/>
                    <a:pt x="37" y="758"/>
                  </a:cubicBezTo>
                  <a:cubicBezTo>
                    <a:pt x="46" y="791"/>
                    <a:pt x="57" y="824"/>
                    <a:pt x="75" y="854"/>
                  </a:cubicBezTo>
                  <a:cubicBezTo>
                    <a:pt x="81" y="864"/>
                    <a:pt x="89" y="874"/>
                    <a:pt x="98" y="881"/>
                  </a:cubicBezTo>
                  <a:cubicBezTo>
                    <a:pt x="106" y="887"/>
                    <a:pt x="115" y="892"/>
                    <a:pt x="125" y="891"/>
                  </a:cubicBezTo>
                  <a:cubicBezTo>
                    <a:pt x="135" y="891"/>
                    <a:pt x="145" y="887"/>
                    <a:pt x="152" y="881"/>
                  </a:cubicBezTo>
                  <a:cubicBezTo>
                    <a:pt x="162" y="874"/>
                    <a:pt x="169" y="864"/>
                    <a:pt x="175" y="854"/>
                  </a:cubicBezTo>
                  <a:cubicBezTo>
                    <a:pt x="176" y="853"/>
                    <a:pt x="177" y="852"/>
                    <a:pt x="177" y="850"/>
                  </a:cubicBezTo>
                  <a:cubicBezTo>
                    <a:pt x="179" y="847"/>
                    <a:pt x="181" y="845"/>
                    <a:pt x="182" y="842"/>
                  </a:cubicBezTo>
                  <a:cubicBezTo>
                    <a:pt x="183" y="839"/>
                    <a:pt x="185" y="837"/>
                    <a:pt x="186" y="835"/>
                  </a:cubicBezTo>
                  <a:cubicBezTo>
                    <a:pt x="188" y="831"/>
                    <a:pt x="189" y="827"/>
                    <a:pt x="191" y="823"/>
                  </a:cubicBezTo>
                  <a:cubicBezTo>
                    <a:pt x="192" y="821"/>
                    <a:pt x="193" y="818"/>
                    <a:pt x="194" y="816"/>
                  </a:cubicBezTo>
                  <a:cubicBezTo>
                    <a:pt x="196" y="811"/>
                    <a:pt x="198" y="807"/>
                    <a:pt x="200" y="802"/>
                  </a:cubicBezTo>
                  <a:cubicBezTo>
                    <a:pt x="205" y="788"/>
                    <a:pt x="210" y="773"/>
                    <a:pt x="214" y="758"/>
                  </a:cubicBezTo>
                  <a:cubicBezTo>
                    <a:pt x="240" y="656"/>
                    <a:pt x="249" y="550"/>
                    <a:pt x="248" y="445"/>
                  </a:cubicBezTo>
                  <a:cubicBezTo>
                    <a:pt x="248" y="355"/>
                    <a:pt x="242" y="265"/>
                    <a:pt x="225" y="177"/>
                  </a:cubicBezTo>
                  <a:cubicBezTo>
                    <a:pt x="222" y="162"/>
                    <a:pt x="218" y="147"/>
                    <a:pt x="214" y="132"/>
                  </a:cubicBezTo>
                  <a:cubicBezTo>
                    <a:pt x="210" y="114"/>
                    <a:pt x="204" y="96"/>
                    <a:pt x="197" y="79"/>
                  </a:cubicBezTo>
                  <a:cubicBezTo>
                    <a:pt x="192" y="64"/>
                    <a:pt x="185" y="49"/>
                    <a:pt x="176" y="35"/>
                  </a:cubicBezTo>
                  <a:cubicBezTo>
                    <a:pt x="174" y="32"/>
                    <a:pt x="172" y="30"/>
                    <a:pt x="170" y="27"/>
                  </a:cubicBezTo>
                  <a:cubicBezTo>
                    <a:pt x="169" y="25"/>
                    <a:pt x="167" y="23"/>
                    <a:pt x="166" y="21"/>
                  </a:cubicBezTo>
                  <a:cubicBezTo>
                    <a:pt x="165" y="21"/>
                    <a:pt x="164" y="19"/>
                    <a:pt x="163" y="19"/>
                  </a:cubicBezTo>
                  <a:cubicBezTo>
                    <a:pt x="163" y="19"/>
                    <a:pt x="164" y="21"/>
                    <a:pt x="164" y="21"/>
                  </a:cubicBezTo>
                  <a:cubicBezTo>
                    <a:pt x="165" y="21"/>
                    <a:pt x="165" y="22"/>
                    <a:pt x="165" y="22"/>
                  </a:cubicBezTo>
                  <a:cubicBezTo>
                    <a:pt x="166" y="23"/>
                    <a:pt x="167" y="24"/>
                    <a:pt x="168" y="25"/>
                  </a:cubicBezTo>
                  <a:cubicBezTo>
                    <a:pt x="170" y="29"/>
                    <a:pt x="173" y="32"/>
                    <a:pt x="175" y="36"/>
                  </a:cubicBezTo>
                  <a:cubicBezTo>
                    <a:pt x="193" y="66"/>
                    <a:pt x="204" y="99"/>
                    <a:pt x="212" y="132"/>
                  </a:cubicBezTo>
                  <a:lnTo>
                    <a:pt x="213" y="139"/>
                  </a:lnTo>
                  <a:cubicBezTo>
                    <a:pt x="213" y="137"/>
                    <a:pt x="212" y="135"/>
                    <a:pt x="212" y="133"/>
                  </a:cubicBezTo>
                  <a:cubicBezTo>
                    <a:pt x="205" y="108"/>
                    <a:pt x="197" y="84"/>
                    <a:pt x="187" y="60"/>
                  </a:cubicBezTo>
                  <a:cubicBezTo>
                    <a:pt x="183" y="52"/>
                    <a:pt x="179" y="44"/>
                    <a:pt x="174" y="37"/>
                  </a:cubicBezTo>
                  <a:cubicBezTo>
                    <a:pt x="168" y="27"/>
                    <a:pt x="161" y="17"/>
                    <a:pt x="151" y="10"/>
                  </a:cubicBezTo>
                  <a:cubicBezTo>
                    <a:pt x="149" y="8"/>
                    <a:pt x="146" y="6"/>
                    <a:pt x="143" y="4"/>
                  </a:cubicBezTo>
                  <a:cubicBezTo>
                    <a:pt x="141" y="3"/>
                    <a:pt x="138" y="2"/>
                    <a:pt x="135" y="1"/>
                  </a:cubicBezTo>
                  <a:cubicBezTo>
                    <a:pt x="133" y="1"/>
                    <a:pt x="131" y="1"/>
                    <a:pt x="129" y="1"/>
                  </a:cubicBezTo>
                  <a:cubicBezTo>
                    <a:pt x="128" y="0"/>
                    <a:pt x="127" y="1"/>
                    <a:pt x="125" y="1"/>
                  </a:cubicBezTo>
                  <a:cubicBezTo>
                    <a:pt x="125" y="1"/>
                    <a:pt x="127" y="1"/>
                    <a:pt x="127" y="1"/>
                  </a:cubicBezTo>
                  <a:cubicBezTo>
                    <a:pt x="129" y="1"/>
                    <a:pt x="130" y="2"/>
                    <a:pt x="132" y="2"/>
                  </a:cubicBezTo>
                  <a:cubicBezTo>
                    <a:pt x="139" y="4"/>
                    <a:pt x="145" y="7"/>
                    <a:pt x="150" y="11"/>
                  </a:cubicBezTo>
                  <a:cubicBezTo>
                    <a:pt x="159" y="18"/>
                    <a:pt x="167" y="28"/>
                    <a:pt x="173" y="38"/>
                  </a:cubicBezTo>
                  <a:cubicBezTo>
                    <a:pt x="177" y="45"/>
                    <a:pt x="181" y="53"/>
                    <a:pt x="185" y="61"/>
                  </a:cubicBezTo>
                  <a:cubicBezTo>
                    <a:pt x="185" y="61"/>
                    <a:pt x="185" y="61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61"/>
                    <a:pt x="185" y="60"/>
                    <a:pt x="184" y="60"/>
                  </a:cubicBezTo>
                  <a:cubicBezTo>
                    <a:pt x="182" y="55"/>
                    <a:pt x="180" y="51"/>
                    <a:pt x="177" y="46"/>
                  </a:cubicBezTo>
                  <a:cubicBezTo>
                    <a:pt x="176" y="44"/>
                    <a:pt x="174" y="41"/>
                    <a:pt x="172" y="38"/>
                  </a:cubicBezTo>
                  <a:cubicBezTo>
                    <a:pt x="172" y="37"/>
                    <a:pt x="171" y="36"/>
                    <a:pt x="170" y="35"/>
                  </a:cubicBezTo>
                  <a:lnTo>
                    <a:pt x="170" y="34"/>
                  </a:lnTo>
                  <a:cubicBezTo>
                    <a:pt x="170" y="35"/>
                    <a:pt x="170" y="35"/>
                    <a:pt x="170" y="35"/>
                  </a:cubicBezTo>
                  <a:cubicBezTo>
                    <a:pt x="171" y="36"/>
                    <a:pt x="171" y="37"/>
                    <a:pt x="172" y="38"/>
                  </a:cubicBezTo>
                  <a:cubicBezTo>
                    <a:pt x="177" y="47"/>
                    <a:pt x="182" y="57"/>
                    <a:pt x="186" y="67"/>
                  </a:cubicBezTo>
                  <a:cubicBezTo>
                    <a:pt x="195" y="88"/>
                    <a:pt x="202" y="111"/>
                    <a:pt x="208" y="134"/>
                  </a:cubicBezTo>
                  <a:cubicBezTo>
                    <a:pt x="232" y="236"/>
                    <a:pt x="240" y="340"/>
                    <a:pt x="240" y="445"/>
                  </a:cubicBezTo>
                  <a:cubicBezTo>
                    <a:pt x="240" y="459"/>
                    <a:pt x="240" y="472"/>
                    <a:pt x="239" y="486"/>
                  </a:cubicBezTo>
                  <a:cubicBezTo>
                    <a:pt x="236" y="603"/>
                    <a:pt x="213" y="758"/>
                    <a:pt x="228" y="627"/>
                  </a:cubicBezTo>
                  <a:cubicBezTo>
                    <a:pt x="235" y="566"/>
                    <a:pt x="238" y="506"/>
                    <a:pt x="239" y="445"/>
                  </a:cubicBezTo>
                  <a:cubicBezTo>
                    <a:pt x="239" y="396"/>
                    <a:pt x="237" y="347"/>
                    <a:pt x="233" y="298"/>
                  </a:cubicBezTo>
                  <a:cubicBezTo>
                    <a:pt x="228" y="243"/>
                    <a:pt x="220" y="188"/>
                    <a:pt x="207" y="134"/>
                  </a:cubicBezTo>
                  <a:cubicBezTo>
                    <a:pt x="204" y="123"/>
                    <a:pt x="201" y="112"/>
                    <a:pt x="197" y="101"/>
                  </a:cubicBezTo>
                  <a:cubicBezTo>
                    <a:pt x="196" y="98"/>
                    <a:pt x="195" y="94"/>
                    <a:pt x="194" y="91"/>
                  </a:cubicBezTo>
                  <a:cubicBezTo>
                    <a:pt x="194" y="90"/>
                    <a:pt x="193" y="89"/>
                    <a:pt x="193" y="88"/>
                  </a:cubicBezTo>
                  <a:cubicBezTo>
                    <a:pt x="193" y="88"/>
                    <a:pt x="193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8"/>
                    <a:pt x="193" y="88"/>
                    <a:pt x="193" y="89"/>
                  </a:cubicBezTo>
                  <a:cubicBezTo>
                    <a:pt x="194" y="92"/>
                    <a:pt x="195" y="95"/>
                    <a:pt x="196" y="98"/>
                  </a:cubicBezTo>
                  <a:cubicBezTo>
                    <a:pt x="200" y="110"/>
                    <a:pt x="203" y="122"/>
                    <a:pt x="206" y="134"/>
                  </a:cubicBezTo>
                  <a:cubicBezTo>
                    <a:pt x="227" y="221"/>
                    <a:pt x="235" y="309"/>
                    <a:pt x="238" y="398"/>
                  </a:cubicBezTo>
                  <a:cubicBezTo>
                    <a:pt x="238" y="414"/>
                    <a:pt x="238" y="429"/>
                    <a:pt x="238" y="445"/>
                  </a:cubicBezTo>
                  <a:cubicBezTo>
                    <a:pt x="237" y="541"/>
                    <a:pt x="229" y="633"/>
                    <a:pt x="209" y="727"/>
                  </a:cubicBezTo>
                  <a:cubicBezTo>
                    <a:pt x="207" y="736"/>
                    <a:pt x="204" y="746"/>
                    <a:pt x="202" y="755"/>
                  </a:cubicBezTo>
                  <a:cubicBezTo>
                    <a:pt x="193" y="787"/>
                    <a:pt x="182" y="819"/>
                    <a:pt x="165" y="847"/>
                  </a:cubicBezTo>
                  <a:cubicBezTo>
                    <a:pt x="160" y="856"/>
                    <a:pt x="153" y="865"/>
                    <a:pt x="145" y="871"/>
                  </a:cubicBezTo>
                  <a:cubicBezTo>
                    <a:pt x="139" y="876"/>
                    <a:pt x="132" y="879"/>
                    <a:pt x="125" y="879"/>
                  </a:cubicBezTo>
                  <a:cubicBezTo>
                    <a:pt x="118" y="879"/>
                    <a:pt x="112" y="876"/>
                    <a:pt x="106" y="871"/>
                  </a:cubicBezTo>
                  <a:cubicBezTo>
                    <a:pt x="103" y="869"/>
                    <a:pt x="101" y="867"/>
                    <a:pt x="98" y="864"/>
                  </a:cubicBezTo>
                  <a:cubicBezTo>
                    <a:pt x="94" y="859"/>
                    <a:pt x="89" y="853"/>
                    <a:pt x="86" y="847"/>
                  </a:cubicBezTo>
                  <a:cubicBezTo>
                    <a:pt x="69" y="818"/>
                    <a:pt x="58" y="787"/>
                    <a:pt x="50" y="754"/>
                  </a:cubicBezTo>
                  <a:cubicBezTo>
                    <a:pt x="42" y="722"/>
                    <a:pt x="36" y="688"/>
                    <a:pt x="32" y="655"/>
                  </a:cubicBezTo>
                  <a:cubicBezTo>
                    <a:pt x="31" y="654"/>
                    <a:pt x="31" y="651"/>
                    <a:pt x="31" y="649"/>
                  </a:cubicBezTo>
                  <a:moveTo>
                    <a:pt x="51" y="772"/>
                  </a:moveTo>
                  <a:cubicBezTo>
                    <a:pt x="54" y="783"/>
                    <a:pt x="58" y="793"/>
                    <a:pt x="61" y="804"/>
                  </a:cubicBezTo>
                  <a:cubicBezTo>
                    <a:pt x="63" y="807"/>
                    <a:pt x="64" y="810"/>
                    <a:pt x="65" y="813"/>
                  </a:cubicBezTo>
                  <a:cubicBezTo>
                    <a:pt x="65" y="813"/>
                    <a:pt x="65" y="814"/>
                    <a:pt x="66" y="815"/>
                  </a:cubicBezTo>
                  <a:cubicBezTo>
                    <a:pt x="66" y="815"/>
                    <a:pt x="66" y="815"/>
                    <a:pt x="66" y="815"/>
                  </a:cubicBezTo>
                  <a:cubicBezTo>
                    <a:pt x="65" y="815"/>
                    <a:pt x="65" y="814"/>
                    <a:pt x="65" y="814"/>
                  </a:cubicBezTo>
                  <a:cubicBezTo>
                    <a:pt x="64" y="812"/>
                    <a:pt x="64" y="811"/>
                    <a:pt x="63" y="810"/>
                  </a:cubicBezTo>
                  <a:cubicBezTo>
                    <a:pt x="61" y="804"/>
                    <a:pt x="59" y="799"/>
                    <a:pt x="57" y="794"/>
                  </a:cubicBezTo>
                  <a:cubicBezTo>
                    <a:pt x="53" y="782"/>
                    <a:pt x="49" y="770"/>
                    <a:pt x="46" y="758"/>
                  </a:cubicBezTo>
                  <a:cubicBezTo>
                    <a:pt x="47" y="762"/>
                    <a:pt x="49" y="767"/>
                    <a:pt x="51" y="772"/>
                  </a:cubicBezTo>
                  <a:moveTo>
                    <a:pt x="31" y="649"/>
                  </a:moveTo>
                  <a:cubicBezTo>
                    <a:pt x="31" y="647"/>
                    <a:pt x="30" y="645"/>
                    <a:pt x="30" y="646"/>
                  </a:cubicBezTo>
                  <a:moveTo>
                    <a:pt x="235" y="591"/>
                  </a:moveTo>
                  <a:cubicBezTo>
                    <a:pt x="230" y="646"/>
                    <a:pt x="221" y="702"/>
                    <a:pt x="207" y="756"/>
                  </a:cubicBezTo>
                  <a:cubicBezTo>
                    <a:pt x="200" y="784"/>
                    <a:pt x="190" y="812"/>
                    <a:pt x="177" y="838"/>
                  </a:cubicBezTo>
                  <a:cubicBezTo>
                    <a:pt x="176" y="839"/>
                    <a:pt x="176" y="840"/>
                    <a:pt x="175" y="841"/>
                  </a:cubicBezTo>
                  <a:cubicBezTo>
                    <a:pt x="174" y="842"/>
                    <a:pt x="174" y="843"/>
                    <a:pt x="174" y="843"/>
                  </a:cubicBezTo>
                  <a:cubicBezTo>
                    <a:pt x="174" y="843"/>
                    <a:pt x="174" y="843"/>
                    <a:pt x="174" y="843"/>
                  </a:cubicBezTo>
                  <a:cubicBezTo>
                    <a:pt x="174" y="842"/>
                    <a:pt x="175" y="841"/>
                    <a:pt x="175" y="841"/>
                  </a:cubicBezTo>
                  <a:cubicBezTo>
                    <a:pt x="181" y="829"/>
                    <a:pt x="186" y="818"/>
                    <a:pt x="190" y="806"/>
                  </a:cubicBezTo>
                  <a:cubicBezTo>
                    <a:pt x="194" y="797"/>
                    <a:pt x="197" y="788"/>
                    <a:pt x="199" y="780"/>
                  </a:cubicBezTo>
                  <a:cubicBezTo>
                    <a:pt x="202" y="772"/>
                    <a:pt x="204" y="764"/>
                    <a:pt x="207" y="756"/>
                  </a:cubicBezTo>
                  <a:cubicBezTo>
                    <a:pt x="210" y="743"/>
                    <a:pt x="213" y="731"/>
                    <a:pt x="216" y="718"/>
                  </a:cubicBezTo>
                  <a:cubicBezTo>
                    <a:pt x="228" y="656"/>
                    <a:pt x="235" y="594"/>
                    <a:pt x="239" y="531"/>
                  </a:cubicBezTo>
                  <a:cubicBezTo>
                    <a:pt x="240" y="519"/>
                    <a:pt x="238" y="552"/>
                    <a:pt x="237" y="563"/>
                  </a:cubicBezTo>
                  <a:cubicBezTo>
                    <a:pt x="237" y="569"/>
                    <a:pt x="236" y="575"/>
                    <a:pt x="236" y="581"/>
                  </a:cubicBezTo>
                  <a:cubicBezTo>
                    <a:pt x="236" y="583"/>
                    <a:pt x="236" y="586"/>
                    <a:pt x="235" y="588"/>
                  </a:cubicBezTo>
                  <a:cubicBezTo>
                    <a:pt x="235" y="588"/>
                    <a:pt x="235" y="589"/>
                    <a:pt x="235" y="590"/>
                  </a:cubicBezTo>
                  <a:cubicBezTo>
                    <a:pt x="235" y="590"/>
                    <a:pt x="235" y="590"/>
                    <a:pt x="235" y="591"/>
                  </a:cubicBezTo>
                  <a:moveTo>
                    <a:pt x="211" y="756"/>
                  </a:moveTo>
                  <a:cubicBezTo>
                    <a:pt x="211" y="756"/>
                    <a:pt x="211" y="757"/>
                    <a:pt x="211" y="757"/>
                  </a:cubicBezTo>
                  <a:cubicBezTo>
                    <a:pt x="209" y="762"/>
                    <a:pt x="208" y="768"/>
                    <a:pt x="206" y="773"/>
                  </a:cubicBezTo>
                  <a:cubicBezTo>
                    <a:pt x="204" y="781"/>
                    <a:pt x="201" y="789"/>
                    <a:pt x="199" y="797"/>
                  </a:cubicBezTo>
                  <a:cubicBezTo>
                    <a:pt x="194" y="810"/>
                    <a:pt x="189" y="822"/>
                    <a:pt x="184" y="833"/>
                  </a:cubicBezTo>
                  <a:cubicBezTo>
                    <a:pt x="181" y="840"/>
                    <a:pt x="177" y="847"/>
                    <a:pt x="173" y="853"/>
                  </a:cubicBezTo>
                  <a:cubicBezTo>
                    <a:pt x="169" y="859"/>
                    <a:pt x="165" y="865"/>
                    <a:pt x="160" y="871"/>
                  </a:cubicBezTo>
                  <a:cubicBezTo>
                    <a:pt x="157" y="874"/>
                    <a:pt x="154" y="877"/>
                    <a:pt x="151" y="879"/>
                  </a:cubicBezTo>
                  <a:cubicBezTo>
                    <a:pt x="150" y="880"/>
                    <a:pt x="149" y="880"/>
                    <a:pt x="148" y="881"/>
                  </a:cubicBezTo>
                  <a:cubicBezTo>
                    <a:pt x="148" y="881"/>
                    <a:pt x="148" y="881"/>
                    <a:pt x="148" y="881"/>
                  </a:cubicBezTo>
                  <a:cubicBezTo>
                    <a:pt x="149" y="880"/>
                    <a:pt x="150" y="880"/>
                    <a:pt x="150" y="879"/>
                  </a:cubicBezTo>
                  <a:cubicBezTo>
                    <a:pt x="159" y="872"/>
                    <a:pt x="167" y="862"/>
                    <a:pt x="173" y="852"/>
                  </a:cubicBezTo>
                  <a:cubicBezTo>
                    <a:pt x="183" y="835"/>
                    <a:pt x="190" y="817"/>
                    <a:pt x="197" y="798"/>
                  </a:cubicBezTo>
                  <a:cubicBezTo>
                    <a:pt x="200" y="790"/>
                    <a:pt x="203" y="782"/>
                    <a:pt x="205" y="774"/>
                  </a:cubicBezTo>
                  <a:cubicBezTo>
                    <a:pt x="206" y="771"/>
                    <a:pt x="207" y="767"/>
                    <a:pt x="208" y="764"/>
                  </a:cubicBezTo>
                  <a:cubicBezTo>
                    <a:pt x="209" y="762"/>
                    <a:pt x="209" y="759"/>
                    <a:pt x="210" y="757"/>
                  </a:cubicBezTo>
                  <a:cubicBezTo>
                    <a:pt x="210" y="757"/>
                    <a:pt x="210" y="756"/>
                    <a:pt x="211" y="756"/>
                  </a:cubicBezTo>
                  <a:cubicBezTo>
                    <a:pt x="211" y="755"/>
                    <a:pt x="211" y="754"/>
                    <a:pt x="211" y="754"/>
                  </a:cubicBezTo>
                  <a:cubicBezTo>
                    <a:pt x="211" y="754"/>
                    <a:pt x="211" y="754"/>
                    <a:pt x="211" y="754"/>
                  </a:cubicBezTo>
                  <a:cubicBezTo>
                    <a:pt x="211" y="755"/>
                    <a:pt x="211" y="755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0;p47"/>
            <p:cNvSpPr/>
            <p:nvPr/>
          </p:nvSpPr>
          <p:spPr>
            <a:xfrm>
              <a:off x="2772" y="1866"/>
              <a:ext cx="141" cy="168"/>
            </a:xfrm>
            <a:custGeom>
              <a:avLst/>
              <a:gdLst/>
              <a:ahLst/>
              <a:cxnLst/>
              <a:rect l="l" t="t" r="r" b="b"/>
              <a:pathLst>
                <a:path w="67" h="80" extrusionOk="0">
                  <a:moveTo>
                    <a:pt x="1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5" y="65"/>
                    <a:pt x="11" y="50"/>
                    <a:pt x="20" y="37"/>
                  </a:cubicBezTo>
                  <a:cubicBezTo>
                    <a:pt x="26" y="27"/>
                    <a:pt x="33" y="17"/>
                    <a:pt x="42" y="10"/>
                  </a:cubicBezTo>
                  <a:cubicBezTo>
                    <a:pt x="43" y="9"/>
                    <a:pt x="44" y="8"/>
                    <a:pt x="45" y="8"/>
                  </a:cubicBezTo>
                  <a:cubicBezTo>
                    <a:pt x="48" y="5"/>
                    <a:pt x="52" y="3"/>
                    <a:pt x="56" y="1"/>
                  </a:cubicBezTo>
                  <a:cubicBezTo>
                    <a:pt x="59" y="1"/>
                    <a:pt x="6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  <a:cubicBezTo>
                    <a:pt x="57" y="1"/>
                    <a:pt x="50" y="5"/>
                    <a:pt x="42" y="10"/>
                  </a:cubicBezTo>
                  <a:cubicBezTo>
                    <a:pt x="40" y="12"/>
                    <a:pt x="38" y="14"/>
                    <a:pt x="37" y="15"/>
                  </a:cubicBezTo>
                  <a:cubicBezTo>
                    <a:pt x="30" y="22"/>
                    <a:pt x="25" y="29"/>
                    <a:pt x="20" y="37"/>
                  </a:cubicBezTo>
                  <a:cubicBezTo>
                    <a:pt x="15" y="46"/>
                    <a:pt x="10" y="56"/>
                    <a:pt x="6" y="65"/>
                  </a:cubicBezTo>
                  <a:cubicBezTo>
                    <a:pt x="5" y="67"/>
                    <a:pt x="5" y="69"/>
                    <a:pt x="4" y="71"/>
                  </a:cubicBezTo>
                  <a:cubicBezTo>
                    <a:pt x="3" y="72"/>
                    <a:pt x="3" y="73"/>
                    <a:pt x="2" y="74"/>
                  </a:cubicBezTo>
                  <a:cubicBezTo>
                    <a:pt x="2" y="75"/>
                    <a:pt x="2" y="76"/>
                    <a:pt x="1" y="77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1;p47"/>
            <p:cNvSpPr/>
            <p:nvPr/>
          </p:nvSpPr>
          <p:spPr>
            <a:xfrm>
              <a:off x="2726" y="2142"/>
              <a:ext cx="13" cy="59"/>
            </a:xfrm>
            <a:custGeom>
              <a:avLst/>
              <a:gdLst/>
              <a:ahLst/>
              <a:cxnLst/>
              <a:rect l="l" t="t" r="r" b="b"/>
              <a:pathLst>
                <a:path w="6" h="28" extrusionOk="0">
                  <a:moveTo>
                    <a:pt x="0" y="28"/>
                  </a:moveTo>
                  <a:cubicBezTo>
                    <a:pt x="1" y="21"/>
                    <a:pt x="3" y="15"/>
                    <a:pt x="4" y="8"/>
                  </a:cubicBezTo>
                  <a:cubicBezTo>
                    <a:pt x="5" y="6"/>
                    <a:pt x="5" y="5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6"/>
                    <a:pt x="4" y="11"/>
                    <a:pt x="3" y="16"/>
                  </a:cubicBezTo>
                  <a:cubicBezTo>
                    <a:pt x="3" y="18"/>
                    <a:pt x="2" y="19"/>
                    <a:pt x="2" y="21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2;p47"/>
            <p:cNvSpPr/>
            <p:nvPr/>
          </p:nvSpPr>
          <p:spPr>
            <a:xfrm>
              <a:off x="2662" y="2646"/>
              <a:ext cx="173" cy="1032"/>
            </a:xfrm>
            <a:custGeom>
              <a:avLst/>
              <a:gdLst/>
              <a:ahLst/>
              <a:cxnLst/>
              <a:rect l="l" t="t" r="r" b="b"/>
              <a:pathLst>
                <a:path w="83" h="493" extrusionOk="0">
                  <a:moveTo>
                    <a:pt x="68" y="472"/>
                  </a:moveTo>
                  <a:cubicBezTo>
                    <a:pt x="53" y="445"/>
                    <a:pt x="43" y="414"/>
                    <a:pt x="35" y="383"/>
                  </a:cubicBezTo>
                  <a:cubicBezTo>
                    <a:pt x="33" y="377"/>
                    <a:pt x="31" y="370"/>
                    <a:pt x="30" y="363"/>
                  </a:cubicBezTo>
                  <a:cubicBezTo>
                    <a:pt x="17" y="306"/>
                    <a:pt x="9" y="248"/>
                    <a:pt x="5" y="190"/>
                  </a:cubicBezTo>
                  <a:cubicBezTo>
                    <a:pt x="2" y="150"/>
                    <a:pt x="0" y="111"/>
                    <a:pt x="0" y="71"/>
                  </a:cubicBezTo>
                  <a:lnTo>
                    <a:pt x="1" y="63"/>
                  </a:lnTo>
                  <a:cubicBezTo>
                    <a:pt x="1" y="66"/>
                    <a:pt x="1" y="68"/>
                    <a:pt x="1" y="71"/>
                  </a:cubicBezTo>
                  <a:cubicBezTo>
                    <a:pt x="1" y="146"/>
                    <a:pt x="6" y="220"/>
                    <a:pt x="17" y="293"/>
                  </a:cubicBezTo>
                  <a:cubicBezTo>
                    <a:pt x="22" y="323"/>
                    <a:pt x="28" y="354"/>
                    <a:pt x="36" y="383"/>
                  </a:cubicBezTo>
                  <a:cubicBezTo>
                    <a:pt x="44" y="414"/>
                    <a:pt x="55" y="447"/>
                    <a:pt x="71" y="476"/>
                  </a:cubicBezTo>
                  <a:cubicBezTo>
                    <a:pt x="72" y="476"/>
                    <a:pt x="72" y="477"/>
                    <a:pt x="73" y="478"/>
                  </a:cubicBezTo>
                  <a:cubicBezTo>
                    <a:pt x="75" y="481"/>
                    <a:pt x="76" y="484"/>
                    <a:pt x="78" y="487"/>
                  </a:cubicBezTo>
                  <a:cubicBezTo>
                    <a:pt x="80" y="488"/>
                    <a:pt x="81" y="490"/>
                    <a:pt x="82" y="491"/>
                  </a:cubicBezTo>
                  <a:cubicBezTo>
                    <a:pt x="82" y="492"/>
                    <a:pt x="83" y="493"/>
                    <a:pt x="83" y="493"/>
                  </a:cubicBezTo>
                  <a:cubicBezTo>
                    <a:pt x="83" y="493"/>
                    <a:pt x="83" y="493"/>
                    <a:pt x="83" y="493"/>
                  </a:cubicBezTo>
                  <a:cubicBezTo>
                    <a:pt x="81" y="491"/>
                    <a:pt x="79" y="489"/>
                    <a:pt x="78" y="487"/>
                  </a:cubicBezTo>
                  <a:cubicBezTo>
                    <a:pt x="76" y="484"/>
                    <a:pt x="74" y="481"/>
                    <a:pt x="72" y="479"/>
                  </a:cubicBezTo>
                  <a:cubicBezTo>
                    <a:pt x="71" y="476"/>
                    <a:pt x="69" y="474"/>
                    <a:pt x="68" y="472"/>
                  </a:cubicBezTo>
                  <a:moveTo>
                    <a:pt x="1" y="63"/>
                  </a:moveTo>
                  <a:lnTo>
                    <a:pt x="2" y="0"/>
                  </a:lnTo>
                  <a:cubicBezTo>
                    <a:pt x="1" y="21"/>
                    <a:pt x="1" y="42"/>
                    <a:pt x="1" y="63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3;p47"/>
            <p:cNvSpPr/>
            <p:nvPr/>
          </p:nvSpPr>
          <p:spPr>
            <a:xfrm>
              <a:off x="3130" y="2370"/>
              <a:ext cx="38" cy="898"/>
            </a:xfrm>
            <a:custGeom>
              <a:avLst/>
              <a:gdLst/>
              <a:ahLst/>
              <a:cxnLst/>
              <a:rect l="l" t="t" r="r" b="b"/>
              <a:pathLst>
                <a:path w="18" h="429" extrusionOk="0">
                  <a:moveTo>
                    <a:pt x="4" y="402"/>
                  </a:moveTo>
                  <a:cubicBezTo>
                    <a:pt x="12" y="343"/>
                    <a:pt x="16" y="285"/>
                    <a:pt x="17" y="226"/>
                  </a:cubicBezTo>
                  <a:cubicBezTo>
                    <a:pt x="18" y="218"/>
                    <a:pt x="18" y="211"/>
                    <a:pt x="18" y="203"/>
                  </a:cubicBezTo>
                  <a:cubicBezTo>
                    <a:pt x="18" y="150"/>
                    <a:pt x="16" y="97"/>
                    <a:pt x="11" y="44"/>
                  </a:cubicBezTo>
                  <a:cubicBezTo>
                    <a:pt x="10" y="36"/>
                    <a:pt x="9" y="28"/>
                    <a:pt x="8" y="20"/>
                  </a:cubicBezTo>
                  <a:cubicBezTo>
                    <a:pt x="7" y="14"/>
                    <a:pt x="6" y="9"/>
                    <a:pt x="6" y="4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"/>
                    <a:pt x="5" y="5"/>
                    <a:pt x="6" y="6"/>
                  </a:cubicBezTo>
                  <a:cubicBezTo>
                    <a:pt x="6" y="10"/>
                    <a:pt x="6" y="14"/>
                    <a:pt x="7" y="17"/>
                  </a:cubicBezTo>
                  <a:cubicBezTo>
                    <a:pt x="11" y="56"/>
                    <a:pt x="14" y="95"/>
                    <a:pt x="16" y="135"/>
                  </a:cubicBezTo>
                  <a:cubicBezTo>
                    <a:pt x="16" y="158"/>
                    <a:pt x="17" y="180"/>
                    <a:pt x="17" y="203"/>
                  </a:cubicBezTo>
                  <a:cubicBezTo>
                    <a:pt x="16" y="238"/>
                    <a:pt x="15" y="272"/>
                    <a:pt x="13" y="307"/>
                  </a:cubicBezTo>
                  <a:cubicBezTo>
                    <a:pt x="10" y="348"/>
                    <a:pt x="6" y="388"/>
                    <a:pt x="0" y="429"/>
                  </a:cubicBezTo>
                  <a:cubicBezTo>
                    <a:pt x="1" y="420"/>
                    <a:pt x="3" y="411"/>
                    <a:pt x="4" y="402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27;p3"/>
          <p:cNvSpPr txBox="1"/>
          <p:nvPr/>
        </p:nvSpPr>
        <p:spPr>
          <a:xfrm>
            <a:off x="4910691" y="815936"/>
            <a:ext cx="701037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/>
              <a:t>Frente a inúmeros </a:t>
            </a:r>
            <a:r>
              <a:rPr lang="pt-BR" dirty="0" smtClean="0"/>
              <a:t>estudos buscou-se </a:t>
            </a:r>
            <a:r>
              <a:rPr lang="pt-BR" dirty="0"/>
              <a:t>identificar propostas que se aproximassem dos objetivos deste </a:t>
            </a:r>
            <a:r>
              <a:rPr lang="pt-BR" dirty="0" smtClean="0"/>
              <a:t>trabalho. </a:t>
            </a:r>
            <a:r>
              <a:rPr lang="pt-BR" dirty="0"/>
              <a:t>Assim, despertou grande interesse o modelo físico e a abordagem sugerida por Nakashima, </a:t>
            </a:r>
            <a:r>
              <a:rPr lang="pt-BR" dirty="0" err="1"/>
              <a:t>Ohgishi</a:t>
            </a:r>
            <a:r>
              <a:rPr lang="pt-BR" dirty="0"/>
              <a:t> e Ono (2003</a:t>
            </a:r>
            <a:r>
              <a:rPr lang="pt-BR" dirty="0" smtClean="0"/>
              <a:t>)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/>
              <a:t>O seu trabalho remete ao estudo do peixe </a:t>
            </a:r>
            <a:r>
              <a:rPr lang="pt-BR" dirty="0" err="1"/>
              <a:t>carangiforme</a:t>
            </a:r>
            <a:r>
              <a:rPr lang="pt-BR" dirty="0" smtClean="0"/>
              <a:t>.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Nakashima</a:t>
            </a:r>
            <a:r>
              <a:rPr lang="pt-BR" dirty="0"/>
              <a:t>, </a:t>
            </a:r>
            <a:r>
              <a:rPr lang="pt-BR" dirty="0" err="1"/>
              <a:t>Ohgishi</a:t>
            </a:r>
            <a:r>
              <a:rPr lang="pt-BR" dirty="0"/>
              <a:t> e Ono (2003) propõem o estudo de um modelo de três barras rígidas com um único atuador, localizado entre a primeira e a segunda barra. </a:t>
            </a:r>
            <a:endParaRPr sz="1800" dirty="0"/>
          </a:p>
        </p:txBody>
      </p:sp>
      <p:sp>
        <p:nvSpPr>
          <p:cNvPr id="20" name="Google Shape;799;p47"/>
          <p:cNvSpPr/>
          <p:nvPr/>
        </p:nvSpPr>
        <p:spPr>
          <a:xfrm>
            <a:off x="4866340" y="810081"/>
            <a:ext cx="7122460" cy="24143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22;p3"/>
          <p:cNvSpPr txBox="1"/>
          <p:nvPr/>
        </p:nvSpPr>
        <p:spPr>
          <a:xfrm>
            <a:off x="807523" y="3310618"/>
            <a:ext cx="31883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2000" b="1" dirty="0" smtClean="0"/>
              <a:t>Modelo Físico Referência</a:t>
            </a:r>
            <a:endParaRPr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847" y="3762992"/>
            <a:ext cx="9037285" cy="2571341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531924" y="6334232"/>
            <a:ext cx="1077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smtClean="0"/>
              <a:t>Autoral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08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79822" y="592678"/>
            <a:ext cx="11520000" cy="102687"/>
          </a:xfrm>
          <a:prstGeom prst="rect">
            <a:avLst/>
          </a:prstGeom>
          <a:gradFill>
            <a:gsLst>
              <a:gs pos="0">
                <a:srgbClr val="00133A"/>
              </a:gs>
              <a:gs pos="43000">
                <a:srgbClr val="00133A"/>
              </a:gs>
              <a:gs pos="74000">
                <a:srgbClr val="C0C2CD"/>
              </a:gs>
              <a:gs pos="85000">
                <a:srgbClr val="E8E8E8"/>
              </a:gs>
              <a:gs pos="9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144" y="29878"/>
            <a:ext cx="600034" cy="60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52399" y="128445"/>
            <a:ext cx="6664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133A"/>
                </a:solidFill>
                <a:sym typeface="Twentieth Century"/>
              </a:rPr>
              <a:t>Modelo Físico</a:t>
            </a:r>
            <a:endParaRPr sz="1200" dirty="0">
              <a:latin typeface="+mn-lt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8" name="Google Shape;912;p53"/>
          <p:cNvSpPr/>
          <p:nvPr/>
        </p:nvSpPr>
        <p:spPr>
          <a:xfrm>
            <a:off x="194913" y="1356082"/>
            <a:ext cx="4497395" cy="18683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" name="Google Shape;918;p53"/>
          <p:cNvSpPr txBox="1"/>
          <p:nvPr/>
        </p:nvSpPr>
        <p:spPr>
          <a:xfrm>
            <a:off x="486115" y="1488588"/>
            <a:ext cx="38091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Bibliografia Básica</a:t>
            </a:r>
            <a:endParaRPr sz="1600" dirty="0">
              <a:latin typeface="+mn-l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Hipóteses Simplificadoras</a:t>
            </a:r>
            <a:endParaRPr sz="1600" dirty="0">
              <a:latin typeface="+mn-lt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t-BR" sz="1600" dirty="0" smtClean="0">
                <a:solidFill>
                  <a:schemeClr val="dk1"/>
                </a:solidFill>
                <a:sym typeface="Twentieth Century"/>
              </a:rPr>
              <a:t>Modelo Proposto</a:t>
            </a:r>
            <a:endParaRPr sz="1600" dirty="0">
              <a:latin typeface="+mn-lt"/>
            </a:endParaRPr>
          </a:p>
        </p:txBody>
      </p:sp>
      <p:sp>
        <p:nvSpPr>
          <p:cNvPr id="12" name="Google Shape;921;p53"/>
          <p:cNvSpPr/>
          <p:nvPr/>
        </p:nvSpPr>
        <p:spPr>
          <a:xfrm>
            <a:off x="194910" y="838711"/>
            <a:ext cx="4497398" cy="512406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l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Modelo Físico</a:t>
            </a:r>
            <a:endParaRPr dirty="0">
              <a:latin typeface="+mn-lt"/>
            </a:endParaRPr>
          </a:p>
        </p:txBody>
      </p:sp>
      <p:grpSp>
        <p:nvGrpSpPr>
          <p:cNvPr id="13" name="Google Shape;808;p47"/>
          <p:cNvGrpSpPr/>
          <p:nvPr/>
        </p:nvGrpSpPr>
        <p:grpSpPr>
          <a:xfrm rot="5396053">
            <a:off x="1564232" y="937545"/>
            <a:ext cx="585653" cy="2741216"/>
            <a:chOff x="2651" y="1864"/>
            <a:chExt cx="521" cy="1870"/>
          </a:xfrm>
        </p:grpSpPr>
        <p:sp>
          <p:nvSpPr>
            <p:cNvPr id="14" name="Google Shape;809;p47"/>
            <p:cNvSpPr/>
            <p:nvPr/>
          </p:nvSpPr>
          <p:spPr>
            <a:xfrm>
              <a:off x="2651" y="1864"/>
              <a:ext cx="521" cy="1870"/>
            </a:xfrm>
            <a:custGeom>
              <a:avLst/>
              <a:gdLst/>
              <a:ahLst/>
              <a:cxnLst/>
              <a:rect l="l" t="t" r="r" b="b"/>
              <a:pathLst>
                <a:path w="249" h="894" extrusionOk="0">
                  <a:moveTo>
                    <a:pt x="31" y="649"/>
                  </a:moveTo>
                  <a:cubicBezTo>
                    <a:pt x="31" y="648"/>
                    <a:pt x="31" y="647"/>
                    <a:pt x="30" y="646"/>
                  </a:cubicBezTo>
                  <a:cubicBezTo>
                    <a:pt x="30" y="643"/>
                    <a:pt x="30" y="640"/>
                    <a:pt x="29" y="637"/>
                  </a:cubicBezTo>
                  <a:cubicBezTo>
                    <a:pt x="29" y="635"/>
                    <a:pt x="29" y="632"/>
                    <a:pt x="29" y="630"/>
                  </a:cubicBezTo>
                  <a:cubicBezTo>
                    <a:pt x="28" y="627"/>
                    <a:pt x="28" y="624"/>
                    <a:pt x="27" y="621"/>
                  </a:cubicBezTo>
                  <a:cubicBezTo>
                    <a:pt x="27" y="617"/>
                    <a:pt x="27" y="613"/>
                    <a:pt x="26" y="610"/>
                  </a:cubicBezTo>
                  <a:cubicBezTo>
                    <a:pt x="25" y="597"/>
                    <a:pt x="23" y="585"/>
                    <a:pt x="22" y="573"/>
                  </a:cubicBezTo>
                  <a:cubicBezTo>
                    <a:pt x="21" y="562"/>
                    <a:pt x="20" y="550"/>
                    <a:pt x="19" y="538"/>
                  </a:cubicBezTo>
                  <a:cubicBezTo>
                    <a:pt x="19" y="528"/>
                    <a:pt x="18" y="518"/>
                    <a:pt x="18" y="507"/>
                  </a:cubicBezTo>
                  <a:cubicBezTo>
                    <a:pt x="18" y="486"/>
                    <a:pt x="17" y="466"/>
                    <a:pt x="17" y="445"/>
                  </a:cubicBezTo>
                  <a:cubicBezTo>
                    <a:pt x="17" y="436"/>
                    <a:pt x="17" y="427"/>
                    <a:pt x="18" y="418"/>
                  </a:cubicBezTo>
                  <a:cubicBezTo>
                    <a:pt x="18" y="400"/>
                    <a:pt x="18" y="382"/>
                    <a:pt x="19" y="364"/>
                  </a:cubicBezTo>
                  <a:cubicBezTo>
                    <a:pt x="20" y="349"/>
                    <a:pt x="20" y="335"/>
                    <a:pt x="21" y="321"/>
                  </a:cubicBezTo>
                  <a:cubicBezTo>
                    <a:pt x="22" y="306"/>
                    <a:pt x="23" y="292"/>
                    <a:pt x="24" y="277"/>
                  </a:cubicBezTo>
                  <a:cubicBezTo>
                    <a:pt x="24" y="273"/>
                    <a:pt x="25" y="268"/>
                    <a:pt x="25" y="263"/>
                  </a:cubicBezTo>
                  <a:cubicBezTo>
                    <a:pt x="25" y="263"/>
                    <a:pt x="25" y="258"/>
                    <a:pt x="25" y="258"/>
                  </a:cubicBezTo>
                  <a:cubicBezTo>
                    <a:pt x="25" y="258"/>
                    <a:pt x="24" y="264"/>
                    <a:pt x="24" y="264"/>
                  </a:cubicBezTo>
                  <a:cubicBezTo>
                    <a:pt x="23" y="271"/>
                    <a:pt x="22" y="278"/>
                    <a:pt x="21" y="285"/>
                  </a:cubicBezTo>
                  <a:cubicBezTo>
                    <a:pt x="20" y="291"/>
                    <a:pt x="20" y="296"/>
                    <a:pt x="20" y="301"/>
                  </a:cubicBezTo>
                  <a:cubicBezTo>
                    <a:pt x="19" y="308"/>
                    <a:pt x="18" y="315"/>
                    <a:pt x="18" y="322"/>
                  </a:cubicBezTo>
                  <a:cubicBezTo>
                    <a:pt x="17" y="334"/>
                    <a:pt x="16" y="347"/>
                    <a:pt x="16" y="360"/>
                  </a:cubicBezTo>
                  <a:cubicBezTo>
                    <a:pt x="16" y="361"/>
                    <a:pt x="16" y="361"/>
                    <a:pt x="16" y="362"/>
                  </a:cubicBezTo>
                  <a:cubicBezTo>
                    <a:pt x="16" y="362"/>
                    <a:pt x="16" y="363"/>
                    <a:pt x="16" y="363"/>
                  </a:cubicBezTo>
                  <a:cubicBezTo>
                    <a:pt x="16" y="363"/>
                    <a:pt x="16" y="364"/>
                    <a:pt x="16" y="364"/>
                  </a:cubicBezTo>
                  <a:cubicBezTo>
                    <a:pt x="16" y="364"/>
                    <a:pt x="16" y="364"/>
                    <a:pt x="16" y="364"/>
                  </a:cubicBezTo>
                  <a:lnTo>
                    <a:pt x="15" y="365"/>
                  </a:lnTo>
                  <a:cubicBezTo>
                    <a:pt x="15" y="364"/>
                    <a:pt x="15" y="362"/>
                    <a:pt x="15" y="361"/>
                  </a:cubicBezTo>
                  <a:cubicBezTo>
                    <a:pt x="15" y="361"/>
                    <a:pt x="15" y="362"/>
                    <a:pt x="15" y="362"/>
                  </a:cubicBezTo>
                  <a:cubicBezTo>
                    <a:pt x="14" y="362"/>
                    <a:pt x="14" y="363"/>
                    <a:pt x="14" y="364"/>
                  </a:cubicBezTo>
                  <a:cubicBezTo>
                    <a:pt x="14" y="365"/>
                    <a:pt x="14" y="366"/>
                    <a:pt x="14" y="367"/>
                  </a:cubicBezTo>
                  <a:cubicBezTo>
                    <a:pt x="14" y="368"/>
                    <a:pt x="14" y="370"/>
                    <a:pt x="14" y="371"/>
                  </a:cubicBezTo>
                  <a:cubicBezTo>
                    <a:pt x="14" y="373"/>
                    <a:pt x="14" y="376"/>
                    <a:pt x="14" y="378"/>
                  </a:cubicBezTo>
                  <a:cubicBezTo>
                    <a:pt x="14" y="384"/>
                    <a:pt x="13" y="391"/>
                    <a:pt x="13" y="397"/>
                  </a:cubicBezTo>
                  <a:cubicBezTo>
                    <a:pt x="13" y="413"/>
                    <a:pt x="13" y="429"/>
                    <a:pt x="13" y="445"/>
                  </a:cubicBezTo>
                  <a:cubicBezTo>
                    <a:pt x="14" y="503"/>
                    <a:pt x="17" y="561"/>
                    <a:pt x="23" y="619"/>
                  </a:cubicBezTo>
                  <a:cubicBezTo>
                    <a:pt x="26" y="646"/>
                    <a:pt x="30" y="673"/>
                    <a:pt x="35" y="700"/>
                  </a:cubicBezTo>
                  <a:cubicBezTo>
                    <a:pt x="38" y="718"/>
                    <a:pt x="42" y="735"/>
                    <a:pt x="46" y="752"/>
                  </a:cubicBezTo>
                  <a:cubicBezTo>
                    <a:pt x="46" y="753"/>
                    <a:pt x="46" y="754"/>
                    <a:pt x="46" y="755"/>
                  </a:cubicBezTo>
                  <a:cubicBezTo>
                    <a:pt x="48" y="761"/>
                    <a:pt x="49" y="766"/>
                    <a:pt x="51" y="772"/>
                  </a:cubicBezTo>
                  <a:cubicBezTo>
                    <a:pt x="60" y="799"/>
                    <a:pt x="74" y="837"/>
                    <a:pt x="81" y="850"/>
                  </a:cubicBezTo>
                  <a:cubicBezTo>
                    <a:pt x="87" y="859"/>
                    <a:pt x="94" y="869"/>
                    <a:pt x="103" y="875"/>
                  </a:cubicBezTo>
                  <a:cubicBezTo>
                    <a:pt x="109" y="880"/>
                    <a:pt x="117" y="884"/>
                    <a:pt x="125" y="884"/>
                  </a:cubicBezTo>
                  <a:cubicBezTo>
                    <a:pt x="132" y="884"/>
                    <a:pt x="138" y="881"/>
                    <a:pt x="143" y="878"/>
                  </a:cubicBezTo>
                  <a:cubicBezTo>
                    <a:pt x="145" y="877"/>
                    <a:pt x="146" y="876"/>
                    <a:pt x="148" y="875"/>
                  </a:cubicBezTo>
                  <a:cubicBezTo>
                    <a:pt x="148" y="875"/>
                    <a:pt x="149" y="874"/>
                    <a:pt x="150" y="873"/>
                  </a:cubicBezTo>
                  <a:cubicBezTo>
                    <a:pt x="150" y="873"/>
                    <a:pt x="151" y="873"/>
                    <a:pt x="151" y="872"/>
                  </a:cubicBezTo>
                  <a:cubicBezTo>
                    <a:pt x="152" y="872"/>
                    <a:pt x="152" y="871"/>
                    <a:pt x="153" y="871"/>
                  </a:cubicBezTo>
                  <a:cubicBezTo>
                    <a:pt x="153" y="871"/>
                    <a:pt x="153" y="871"/>
                    <a:pt x="153" y="871"/>
                  </a:cubicBezTo>
                  <a:lnTo>
                    <a:pt x="148" y="876"/>
                  </a:lnTo>
                  <a:cubicBezTo>
                    <a:pt x="141" y="881"/>
                    <a:pt x="134" y="884"/>
                    <a:pt x="125" y="885"/>
                  </a:cubicBezTo>
                  <a:cubicBezTo>
                    <a:pt x="117" y="885"/>
                    <a:pt x="109" y="881"/>
                    <a:pt x="102" y="876"/>
                  </a:cubicBezTo>
                  <a:cubicBezTo>
                    <a:pt x="94" y="869"/>
                    <a:pt x="86" y="860"/>
                    <a:pt x="81" y="850"/>
                  </a:cubicBezTo>
                  <a:cubicBezTo>
                    <a:pt x="66" y="825"/>
                    <a:pt x="56" y="797"/>
                    <a:pt x="47" y="768"/>
                  </a:cubicBezTo>
                  <a:cubicBezTo>
                    <a:pt x="36" y="730"/>
                    <a:pt x="39" y="736"/>
                    <a:pt x="46" y="758"/>
                  </a:cubicBezTo>
                  <a:cubicBezTo>
                    <a:pt x="46" y="757"/>
                    <a:pt x="46" y="756"/>
                    <a:pt x="46" y="756"/>
                  </a:cubicBezTo>
                  <a:cubicBezTo>
                    <a:pt x="35" y="716"/>
                    <a:pt x="28" y="677"/>
                    <a:pt x="23" y="636"/>
                  </a:cubicBezTo>
                  <a:cubicBezTo>
                    <a:pt x="19" y="603"/>
                    <a:pt x="16" y="569"/>
                    <a:pt x="15" y="535"/>
                  </a:cubicBezTo>
                  <a:cubicBezTo>
                    <a:pt x="15" y="529"/>
                    <a:pt x="15" y="524"/>
                    <a:pt x="14" y="519"/>
                  </a:cubicBezTo>
                  <a:cubicBezTo>
                    <a:pt x="14" y="512"/>
                    <a:pt x="14" y="505"/>
                    <a:pt x="14" y="498"/>
                  </a:cubicBezTo>
                  <a:cubicBezTo>
                    <a:pt x="13" y="480"/>
                    <a:pt x="12" y="463"/>
                    <a:pt x="12" y="445"/>
                  </a:cubicBezTo>
                  <a:cubicBezTo>
                    <a:pt x="12" y="412"/>
                    <a:pt x="12" y="380"/>
                    <a:pt x="14" y="347"/>
                  </a:cubicBezTo>
                  <a:cubicBezTo>
                    <a:pt x="15" y="331"/>
                    <a:pt x="16" y="315"/>
                    <a:pt x="18" y="299"/>
                  </a:cubicBezTo>
                  <a:cubicBezTo>
                    <a:pt x="19" y="285"/>
                    <a:pt x="21" y="271"/>
                    <a:pt x="23" y="257"/>
                  </a:cubicBezTo>
                  <a:cubicBezTo>
                    <a:pt x="23" y="254"/>
                    <a:pt x="23" y="251"/>
                    <a:pt x="24" y="248"/>
                  </a:cubicBezTo>
                  <a:cubicBezTo>
                    <a:pt x="24" y="245"/>
                    <a:pt x="25" y="242"/>
                    <a:pt x="25" y="238"/>
                  </a:cubicBezTo>
                  <a:cubicBezTo>
                    <a:pt x="26" y="231"/>
                    <a:pt x="27" y="224"/>
                    <a:pt x="28" y="216"/>
                  </a:cubicBezTo>
                  <a:cubicBezTo>
                    <a:pt x="30" y="202"/>
                    <a:pt x="33" y="188"/>
                    <a:pt x="35" y="174"/>
                  </a:cubicBezTo>
                  <a:cubicBezTo>
                    <a:pt x="36" y="170"/>
                    <a:pt x="37" y="165"/>
                    <a:pt x="38" y="161"/>
                  </a:cubicBezTo>
                  <a:cubicBezTo>
                    <a:pt x="38" y="160"/>
                    <a:pt x="38" y="158"/>
                    <a:pt x="38" y="157"/>
                  </a:cubicBezTo>
                  <a:cubicBezTo>
                    <a:pt x="38" y="157"/>
                    <a:pt x="38" y="156"/>
                    <a:pt x="38" y="156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7" y="159"/>
                    <a:pt x="37" y="160"/>
                    <a:pt x="37" y="161"/>
                  </a:cubicBezTo>
                  <a:cubicBezTo>
                    <a:pt x="37" y="162"/>
                    <a:pt x="36" y="163"/>
                    <a:pt x="36" y="164"/>
                  </a:cubicBezTo>
                  <a:cubicBezTo>
                    <a:pt x="34" y="172"/>
                    <a:pt x="33" y="180"/>
                    <a:pt x="31" y="188"/>
                  </a:cubicBezTo>
                  <a:cubicBezTo>
                    <a:pt x="29" y="202"/>
                    <a:pt x="27" y="215"/>
                    <a:pt x="25" y="229"/>
                  </a:cubicBezTo>
                  <a:cubicBezTo>
                    <a:pt x="25" y="231"/>
                    <a:pt x="24" y="232"/>
                    <a:pt x="24" y="234"/>
                  </a:cubicBezTo>
                  <a:cubicBezTo>
                    <a:pt x="24" y="235"/>
                    <a:pt x="24" y="237"/>
                    <a:pt x="23" y="238"/>
                  </a:cubicBezTo>
                  <a:cubicBezTo>
                    <a:pt x="23" y="239"/>
                    <a:pt x="23" y="241"/>
                    <a:pt x="23" y="242"/>
                  </a:cubicBezTo>
                  <a:cubicBezTo>
                    <a:pt x="22" y="244"/>
                    <a:pt x="21" y="246"/>
                    <a:pt x="20" y="249"/>
                  </a:cubicBezTo>
                  <a:cubicBezTo>
                    <a:pt x="20" y="250"/>
                    <a:pt x="20" y="251"/>
                    <a:pt x="19" y="252"/>
                  </a:cubicBezTo>
                  <a:cubicBezTo>
                    <a:pt x="19" y="252"/>
                    <a:pt x="19" y="253"/>
                    <a:pt x="19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2"/>
                    <a:pt x="19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0" y="249"/>
                    <a:pt x="20" y="248"/>
                    <a:pt x="20" y="247"/>
                  </a:cubicBezTo>
                  <a:cubicBezTo>
                    <a:pt x="20" y="244"/>
                    <a:pt x="21" y="241"/>
                    <a:pt x="21" y="238"/>
                  </a:cubicBezTo>
                  <a:cubicBezTo>
                    <a:pt x="23" y="229"/>
                    <a:pt x="24" y="220"/>
                    <a:pt x="26" y="211"/>
                  </a:cubicBezTo>
                  <a:cubicBezTo>
                    <a:pt x="28" y="199"/>
                    <a:pt x="30" y="186"/>
                    <a:pt x="33" y="174"/>
                  </a:cubicBezTo>
                  <a:cubicBezTo>
                    <a:pt x="35" y="160"/>
                    <a:pt x="38" y="147"/>
                    <a:pt x="41" y="133"/>
                  </a:cubicBezTo>
                  <a:cubicBezTo>
                    <a:pt x="45" y="120"/>
                    <a:pt x="48" y="106"/>
                    <a:pt x="52" y="93"/>
                  </a:cubicBezTo>
                  <a:cubicBezTo>
                    <a:pt x="54" y="85"/>
                    <a:pt x="57" y="78"/>
                    <a:pt x="60" y="71"/>
                  </a:cubicBezTo>
                  <a:cubicBezTo>
                    <a:pt x="64" y="59"/>
                    <a:pt x="70" y="48"/>
                    <a:pt x="76" y="37"/>
                  </a:cubicBezTo>
                  <a:cubicBezTo>
                    <a:pt x="78" y="34"/>
                    <a:pt x="80" y="32"/>
                    <a:pt x="82" y="29"/>
                  </a:cubicBezTo>
                  <a:cubicBezTo>
                    <a:pt x="83" y="27"/>
                    <a:pt x="84" y="25"/>
                    <a:pt x="86" y="24"/>
                  </a:cubicBezTo>
                  <a:cubicBezTo>
                    <a:pt x="87" y="22"/>
                    <a:pt x="89" y="20"/>
                    <a:pt x="90" y="18"/>
                  </a:cubicBezTo>
                  <a:cubicBezTo>
                    <a:pt x="93" y="15"/>
                    <a:pt x="96" y="12"/>
                    <a:pt x="99" y="10"/>
                  </a:cubicBezTo>
                  <a:cubicBezTo>
                    <a:pt x="101" y="8"/>
                    <a:pt x="103" y="7"/>
                    <a:pt x="105" y="5"/>
                  </a:cubicBezTo>
                  <a:lnTo>
                    <a:pt x="104" y="5"/>
                  </a:lnTo>
                  <a:cubicBezTo>
                    <a:pt x="104" y="5"/>
                    <a:pt x="103" y="6"/>
                    <a:pt x="103" y="6"/>
                  </a:cubicBezTo>
                  <a:cubicBezTo>
                    <a:pt x="102" y="6"/>
                    <a:pt x="101" y="7"/>
                    <a:pt x="101" y="7"/>
                  </a:cubicBezTo>
                  <a:cubicBezTo>
                    <a:pt x="100" y="8"/>
                    <a:pt x="99" y="8"/>
                    <a:pt x="98" y="9"/>
                  </a:cubicBezTo>
                  <a:cubicBezTo>
                    <a:pt x="89" y="16"/>
                    <a:pt x="81" y="26"/>
                    <a:pt x="75" y="36"/>
                  </a:cubicBezTo>
                  <a:cubicBezTo>
                    <a:pt x="58" y="66"/>
                    <a:pt x="47" y="99"/>
                    <a:pt x="38" y="132"/>
                  </a:cubicBezTo>
                  <a:cubicBezTo>
                    <a:pt x="31" y="160"/>
                    <a:pt x="26" y="187"/>
                    <a:pt x="22" y="215"/>
                  </a:cubicBezTo>
                  <a:cubicBezTo>
                    <a:pt x="20" y="224"/>
                    <a:pt x="19" y="233"/>
                    <a:pt x="18" y="242"/>
                  </a:cubicBezTo>
                  <a:cubicBezTo>
                    <a:pt x="17" y="244"/>
                    <a:pt x="17" y="247"/>
                    <a:pt x="17" y="249"/>
                  </a:cubicBezTo>
                  <a:cubicBezTo>
                    <a:pt x="17" y="250"/>
                    <a:pt x="17" y="251"/>
                    <a:pt x="17" y="251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5" y="254"/>
                    <a:pt x="15" y="257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57"/>
                    <a:pt x="15" y="256"/>
                    <a:pt x="15" y="255"/>
                  </a:cubicBezTo>
                  <a:cubicBezTo>
                    <a:pt x="16" y="249"/>
                    <a:pt x="17" y="242"/>
                    <a:pt x="18" y="236"/>
                  </a:cubicBezTo>
                  <a:cubicBezTo>
                    <a:pt x="23" y="201"/>
                    <a:pt x="29" y="167"/>
                    <a:pt x="37" y="132"/>
                  </a:cubicBezTo>
                  <a:cubicBezTo>
                    <a:pt x="40" y="118"/>
                    <a:pt x="45" y="103"/>
                    <a:pt x="49" y="89"/>
                  </a:cubicBezTo>
                  <a:cubicBezTo>
                    <a:pt x="50" y="86"/>
                    <a:pt x="51" y="82"/>
                    <a:pt x="52" y="79"/>
                  </a:cubicBezTo>
                  <a:lnTo>
                    <a:pt x="51" y="79"/>
                  </a:lnTo>
                  <a:cubicBezTo>
                    <a:pt x="50" y="81"/>
                    <a:pt x="49" y="83"/>
                    <a:pt x="49" y="85"/>
                  </a:cubicBezTo>
                  <a:cubicBezTo>
                    <a:pt x="47" y="89"/>
                    <a:pt x="46" y="92"/>
                    <a:pt x="45" y="96"/>
                  </a:cubicBezTo>
                  <a:cubicBezTo>
                    <a:pt x="41" y="108"/>
                    <a:pt x="37" y="120"/>
                    <a:pt x="34" y="131"/>
                  </a:cubicBezTo>
                  <a:cubicBezTo>
                    <a:pt x="23" y="175"/>
                    <a:pt x="16" y="219"/>
                    <a:pt x="11" y="264"/>
                  </a:cubicBezTo>
                  <a:cubicBezTo>
                    <a:pt x="8" y="285"/>
                    <a:pt x="6" y="306"/>
                    <a:pt x="5" y="327"/>
                  </a:cubicBezTo>
                  <a:cubicBezTo>
                    <a:pt x="4" y="342"/>
                    <a:pt x="3" y="356"/>
                    <a:pt x="2" y="371"/>
                  </a:cubicBezTo>
                  <a:cubicBezTo>
                    <a:pt x="1" y="396"/>
                    <a:pt x="0" y="420"/>
                    <a:pt x="1" y="445"/>
                  </a:cubicBezTo>
                  <a:cubicBezTo>
                    <a:pt x="1" y="510"/>
                    <a:pt x="5" y="574"/>
                    <a:pt x="12" y="638"/>
                  </a:cubicBezTo>
                  <a:cubicBezTo>
                    <a:pt x="17" y="679"/>
                    <a:pt x="25" y="719"/>
                    <a:pt x="35" y="758"/>
                  </a:cubicBezTo>
                  <a:cubicBezTo>
                    <a:pt x="40" y="776"/>
                    <a:pt x="46" y="794"/>
                    <a:pt x="52" y="811"/>
                  </a:cubicBezTo>
                  <a:cubicBezTo>
                    <a:pt x="58" y="826"/>
                    <a:pt x="65" y="841"/>
                    <a:pt x="73" y="855"/>
                  </a:cubicBezTo>
                  <a:cubicBezTo>
                    <a:pt x="80" y="865"/>
                    <a:pt x="87" y="875"/>
                    <a:pt x="97" y="883"/>
                  </a:cubicBezTo>
                  <a:cubicBezTo>
                    <a:pt x="105" y="889"/>
                    <a:pt x="115" y="894"/>
                    <a:pt x="125" y="893"/>
                  </a:cubicBezTo>
                  <a:cubicBezTo>
                    <a:pt x="136" y="893"/>
                    <a:pt x="145" y="889"/>
                    <a:pt x="153" y="883"/>
                  </a:cubicBezTo>
                  <a:cubicBezTo>
                    <a:pt x="158" y="880"/>
                    <a:pt x="161" y="876"/>
                    <a:pt x="165" y="872"/>
                  </a:cubicBezTo>
                  <a:cubicBezTo>
                    <a:pt x="166" y="871"/>
                    <a:pt x="167" y="869"/>
                    <a:pt x="168" y="868"/>
                  </a:cubicBezTo>
                  <a:cubicBezTo>
                    <a:pt x="168" y="868"/>
                    <a:pt x="168" y="868"/>
                    <a:pt x="168" y="867"/>
                  </a:cubicBezTo>
                  <a:cubicBezTo>
                    <a:pt x="169" y="867"/>
                    <a:pt x="169" y="867"/>
                    <a:pt x="169" y="867"/>
                  </a:cubicBezTo>
                  <a:cubicBezTo>
                    <a:pt x="169" y="867"/>
                    <a:pt x="168" y="868"/>
                    <a:pt x="168" y="868"/>
                  </a:cubicBezTo>
                  <a:cubicBezTo>
                    <a:pt x="167" y="869"/>
                    <a:pt x="166" y="870"/>
                    <a:pt x="165" y="871"/>
                  </a:cubicBezTo>
                  <a:cubicBezTo>
                    <a:pt x="162" y="875"/>
                    <a:pt x="158" y="879"/>
                    <a:pt x="153" y="882"/>
                  </a:cubicBezTo>
                  <a:cubicBezTo>
                    <a:pt x="145" y="889"/>
                    <a:pt x="136" y="893"/>
                    <a:pt x="125" y="893"/>
                  </a:cubicBezTo>
                  <a:cubicBezTo>
                    <a:pt x="115" y="893"/>
                    <a:pt x="105" y="889"/>
                    <a:pt x="97" y="882"/>
                  </a:cubicBezTo>
                  <a:cubicBezTo>
                    <a:pt x="88" y="875"/>
                    <a:pt x="80" y="865"/>
                    <a:pt x="74" y="855"/>
                  </a:cubicBezTo>
                  <a:cubicBezTo>
                    <a:pt x="56" y="825"/>
                    <a:pt x="45" y="792"/>
                    <a:pt x="36" y="758"/>
                  </a:cubicBezTo>
                  <a:cubicBezTo>
                    <a:pt x="27" y="726"/>
                    <a:pt x="21" y="693"/>
                    <a:pt x="16" y="660"/>
                  </a:cubicBezTo>
                  <a:cubicBezTo>
                    <a:pt x="15" y="649"/>
                    <a:pt x="13" y="637"/>
                    <a:pt x="12" y="625"/>
                  </a:cubicBezTo>
                  <a:cubicBezTo>
                    <a:pt x="11" y="621"/>
                    <a:pt x="11" y="616"/>
                    <a:pt x="11" y="612"/>
                  </a:cubicBezTo>
                  <a:cubicBezTo>
                    <a:pt x="10" y="609"/>
                    <a:pt x="10" y="607"/>
                    <a:pt x="10" y="604"/>
                  </a:cubicBezTo>
                  <a:cubicBezTo>
                    <a:pt x="10" y="604"/>
                    <a:pt x="10" y="604"/>
                    <a:pt x="10" y="603"/>
                  </a:cubicBezTo>
                  <a:cubicBezTo>
                    <a:pt x="10" y="604"/>
                    <a:pt x="10" y="604"/>
                    <a:pt x="10" y="604"/>
                  </a:cubicBezTo>
                  <a:cubicBezTo>
                    <a:pt x="10" y="604"/>
                    <a:pt x="10" y="604"/>
                    <a:pt x="10" y="605"/>
                  </a:cubicBezTo>
                  <a:cubicBezTo>
                    <a:pt x="10" y="607"/>
                    <a:pt x="11" y="610"/>
                    <a:pt x="11" y="613"/>
                  </a:cubicBezTo>
                  <a:cubicBezTo>
                    <a:pt x="12" y="624"/>
                    <a:pt x="14" y="635"/>
                    <a:pt x="15" y="646"/>
                  </a:cubicBezTo>
                  <a:cubicBezTo>
                    <a:pt x="20" y="684"/>
                    <a:pt x="27" y="721"/>
                    <a:pt x="37" y="758"/>
                  </a:cubicBezTo>
                  <a:cubicBezTo>
                    <a:pt x="46" y="791"/>
                    <a:pt x="57" y="824"/>
                    <a:pt x="75" y="854"/>
                  </a:cubicBezTo>
                  <a:cubicBezTo>
                    <a:pt x="81" y="864"/>
                    <a:pt x="89" y="874"/>
                    <a:pt x="98" y="881"/>
                  </a:cubicBezTo>
                  <a:cubicBezTo>
                    <a:pt x="106" y="887"/>
                    <a:pt x="115" y="892"/>
                    <a:pt x="125" y="891"/>
                  </a:cubicBezTo>
                  <a:cubicBezTo>
                    <a:pt x="135" y="891"/>
                    <a:pt x="145" y="887"/>
                    <a:pt x="152" y="881"/>
                  </a:cubicBezTo>
                  <a:cubicBezTo>
                    <a:pt x="162" y="874"/>
                    <a:pt x="169" y="864"/>
                    <a:pt x="175" y="854"/>
                  </a:cubicBezTo>
                  <a:cubicBezTo>
                    <a:pt x="176" y="853"/>
                    <a:pt x="177" y="852"/>
                    <a:pt x="177" y="850"/>
                  </a:cubicBezTo>
                  <a:cubicBezTo>
                    <a:pt x="179" y="847"/>
                    <a:pt x="181" y="845"/>
                    <a:pt x="182" y="842"/>
                  </a:cubicBezTo>
                  <a:cubicBezTo>
                    <a:pt x="183" y="839"/>
                    <a:pt x="185" y="837"/>
                    <a:pt x="186" y="835"/>
                  </a:cubicBezTo>
                  <a:cubicBezTo>
                    <a:pt x="188" y="831"/>
                    <a:pt x="189" y="827"/>
                    <a:pt x="191" y="823"/>
                  </a:cubicBezTo>
                  <a:cubicBezTo>
                    <a:pt x="192" y="821"/>
                    <a:pt x="193" y="818"/>
                    <a:pt x="194" y="816"/>
                  </a:cubicBezTo>
                  <a:cubicBezTo>
                    <a:pt x="196" y="811"/>
                    <a:pt x="198" y="807"/>
                    <a:pt x="200" y="802"/>
                  </a:cubicBezTo>
                  <a:cubicBezTo>
                    <a:pt x="205" y="788"/>
                    <a:pt x="210" y="773"/>
                    <a:pt x="214" y="758"/>
                  </a:cubicBezTo>
                  <a:cubicBezTo>
                    <a:pt x="240" y="656"/>
                    <a:pt x="249" y="550"/>
                    <a:pt x="248" y="445"/>
                  </a:cubicBezTo>
                  <a:cubicBezTo>
                    <a:pt x="248" y="355"/>
                    <a:pt x="242" y="265"/>
                    <a:pt x="225" y="177"/>
                  </a:cubicBezTo>
                  <a:cubicBezTo>
                    <a:pt x="222" y="162"/>
                    <a:pt x="218" y="147"/>
                    <a:pt x="214" y="132"/>
                  </a:cubicBezTo>
                  <a:cubicBezTo>
                    <a:pt x="210" y="114"/>
                    <a:pt x="204" y="96"/>
                    <a:pt x="197" y="79"/>
                  </a:cubicBezTo>
                  <a:cubicBezTo>
                    <a:pt x="192" y="64"/>
                    <a:pt x="185" y="49"/>
                    <a:pt x="176" y="35"/>
                  </a:cubicBezTo>
                  <a:cubicBezTo>
                    <a:pt x="174" y="32"/>
                    <a:pt x="172" y="30"/>
                    <a:pt x="170" y="27"/>
                  </a:cubicBezTo>
                  <a:cubicBezTo>
                    <a:pt x="169" y="25"/>
                    <a:pt x="167" y="23"/>
                    <a:pt x="166" y="21"/>
                  </a:cubicBezTo>
                  <a:cubicBezTo>
                    <a:pt x="165" y="21"/>
                    <a:pt x="164" y="19"/>
                    <a:pt x="163" y="19"/>
                  </a:cubicBezTo>
                  <a:cubicBezTo>
                    <a:pt x="163" y="19"/>
                    <a:pt x="164" y="21"/>
                    <a:pt x="164" y="21"/>
                  </a:cubicBezTo>
                  <a:cubicBezTo>
                    <a:pt x="165" y="21"/>
                    <a:pt x="165" y="22"/>
                    <a:pt x="165" y="22"/>
                  </a:cubicBezTo>
                  <a:cubicBezTo>
                    <a:pt x="166" y="23"/>
                    <a:pt x="167" y="24"/>
                    <a:pt x="168" y="25"/>
                  </a:cubicBezTo>
                  <a:cubicBezTo>
                    <a:pt x="170" y="29"/>
                    <a:pt x="173" y="32"/>
                    <a:pt x="175" y="36"/>
                  </a:cubicBezTo>
                  <a:cubicBezTo>
                    <a:pt x="193" y="66"/>
                    <a:pt x="204" y="99"/>
                    <a:pt x="212" y="132"/>
                  </a:cubicBezTo>
                  <a:lnTo>
                    <a:pt x="213" y="139"/>
                  </a:lnTo>
                  <a:cubicBezTo>
                    <a:pt x="213" y="137"/>
                    <a:pt x="212" y="135"/>
                    <a:pt x="212" y="133"/>
                  </a:cubicBezTo>
                  <a:cubicBezTo>
                    <a:pt x="205" y="108"/>
                    <a:pt x="197" y="84"/>
                    <a:pt x="187" y="60"/>
                  </a:cubicBezTo>
                  <a:cubicBezTo>
                    <a:pt x="183" y="52"/>
                    <a:pt x="179" y="44"/>
                    <a:pt x="174" y="37"/>
                  </a:cubicBezTo>
                  <a:cubicBezTo>
                    <a:pt x="168" y="27"/>
                    <a:pt x="161" y="17"/>
                    <a:pt x="151" y="10"/>
                  </a:cubicBezTo>
                  <a:cubicBezTo>
                    <a:pt x="149" y="8"/>
                    <a:pt x="146" y="6"/>
                    <a:pt x="143" y="4"/>
                  </a:cubicBezTo>
                  <a:cubicBezTo>
                    <a:pt x="141" y="3"/>
                    <a:pt x="138" y="2"/>
                    <a:pt x="135" y="1"/>
                  </a:cubicBezTo>
                  <a:cubicBezTo>
                    <a:pt x="133" y="1"/>
                    <a:pt x="131" y="1"/>
                    <a:pt x="129" y="1"/>
                  </a:cubicBezTo>
                  <a:cubicBezTo>
                    <a:pt x="128" y="0"/>
                    <a:pt x="127" y="1"/>
                    <a:pt x="125" y="1"/>
                  </a:cubicBezTo>
                  <a:cubicBezTo>
                    <a:pt x="125" y="1"/>
                    <a:pt x="127" y="1"/>
                    <a:pt x="127" y="1"/>
                  </a:cubicBezTo>
                  <a:cubicBezTo>
                    <a:pt x="129" y="1"/>
                    <a:pt x="130" y="2"/>
                    <a:pt x="132" y="2"/>
                  </a:cubicBezTo>
                  <a:cubicBezTo>
                    <a:pt x="139" y="4"/>
                    <a:pt x="145" y="7"/>
                    <a:pt x="150" y="11"/>
                  </a:cubicBezTo>
                  <a:cubicBezTo>
                    <a:pt x="159" y="18"/>
                    <a:pt x="167" y="28"/>
                    <a:pt x="173" y="38"/>
                  </a:cubicBezTo>
                  <a:cubicBezTo>
                    <a:pt x="177" y="45"/>
                    <a:pt x="181" y="53"/>
                    <a:pt x="185" y="61"/>
                  </a:cubicBezTo>
                  <a:cubicBezTo>
                    <a:pt x="185" y="61"/>
                    <a:pt x="185" y="61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1"/>
                    <a:pt x="185" y="61"/>
                    <a:pt x="185" y="61"/>
                  </a:cubicBezTo>
                  <a:cubicBezTo>
                    <a:pt x="185" y="61"/>
                    <a:pt x="185" y="60"/>
                    <a:pt x="184" y="60"/>
                  </a:cubicBezTo>
                  <a:cubicBezTo>
                    <a:pt x="182" y="55"/>
                    <a:pt x="180" y="51"/>
                    <a:pt x="177" y="46"/>
                  </a:cubicBezTo>
                  <a:cubicBezTo>
                    <a:pt x="176" y="44"/>
                    <a:pt x="174" y="41"/>
                    <a:pt x="172" y="38"/>
                  </a:cubicBezTo>
                  <a:cubicBezTo>
                    <a:pt x="172" y="37"/>
                    <a:pt x="171" y="36"/>
                    <a:pt x="170" y="35"/>
                  </a:cubicBezTo>
                  <a:lnTo>
                    <a:pt x="170" y="34"/>
                  </a:lnTo>
                  <a:cubicBezTo>
                    <a:pt x="170" y="35"/>
                    <a:pt x="170" y="35"/>
                    <a:pt x="170" y="35"/>
                  </a:cubicBezTo>
                  <a:cubicBezTo>
                    <a:pt x="171" y="36"/>
                    <a:pt x="171" y="37"/>
                    <a:pt x="172" y="38"/>
                  </a:cubicBezTo>
                  <a:cubicBezTo>
                    <a:pt x="177" y="47"/>
                    <a:pt x="182" y="57"/>
                    <a:pt x="186" y="67"/>
                  </a:cubicBezTo>
                  <a:cubicBezTo>
                    <a:pt x="195" y="88"/>
                    <a:pt x="202" y="111"/>
                    <a:pt x="208" y="134"/>
                  </a:cubicBezTo>
                  <a:cubicBezTo>
                    <a:pt x="232" y="236"/>
                    <a:pt x="240" y="340"/>
                    <a:pt x="240" y="445"/>
                  </a:cubicBezTo>
                  <a:cubicBezTo>
                    <a:pt x="240" y="459"/>
                    <a:pt x="240" y="472"/>
                    <a:pt x="239" y="486"/>
                  </a:cubicBezTo>
                  <a:cubicBezTo>
                    <a:pt x="236" y="603"/>
                    <a:pt x="213" y="758"/>
                    <a:pt x="228" y="627"/>
                  </a:cubicBezTo>
                  <a:cubicBezTo>
                    <a:pt x="235" y="566"/>
                    <a:pt x="238" y="506"/>
                    <a:pt x="239" y="445"/>
                  </a:cubicBezTo>
                  <a:cubicBezTo>
                    <a:pt x="239" y="396"/>
                    <a:pt x="237" y="347"/>
                    <a:pt x="233" y="298"/>
                  </a:cubicBezTo>
                  <a:cubicBezTo>
                    <a:pt x="228" y="243"/>
                    <a:pt x="220" y="188"/>
                    <a:pt x="207" y="134"/>
                  </a:cubicBezTo>
                  <a:cubicBezTo>
                    <a:pt x="204" y="123"/>
                    <a:pt x="201" y="112"/>
                    <a:pt x="197" y="101"/>
                  </a:cubicBezTo>
                  <a:cubicBezTo>
                    <a:pt x="196" y="98"/>
                    <a:pt x="195" y="94"/>
                    <a:pt x="194" y="91"/>
                  </a:cubicBezTo>
                  <a:cubicBezTo>
                    <a:pt x="194" y="90"/>
                    <a:pt x="193" y="89"/>
                    <a:pt x="193" y="88"/>
                  </a:cubicBezTo>
                  <a:cubicBezTo>
                    <a:pt x="193" y="88"/>
                    <a:pt x="193" y="87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3" y="88"/>
                    <a:pt x="193" y="88"/>
                    <a:pt x="193" y="89"/>
                  </a:cubicBezTo>
                  <a:cubicBezTo>
                    <a:pt x="194" y="92"/>
                    <a:pt x="195" y="95"/>
                    <a:pt x="196" y="98"/>
                  </a:cubicBezTo>
                  <a:cubicBezTo>
                    <a:pt x="200" y="110"/>
                    <a:pt x="203" y="122"/>
                    <a:pt x="206" y="134"/>
                  </a:cubicBezTo>
                  <a:cubicBezTo>
                    <a:pt x="227" y="221"/>
                    <a:pt x="235" y="309"/>
                    <a:pt x="238" y="398"/>
                  </a:cubicBezTo>
                  <a:cubicBezTo>
                    <a:pt x="238" y="414"/>
                    <a:pt x="238" y="429"/>
                    <a:pt x="238" y="445"/>
                  </a:cubicBezTo>
                  <a:cubicBezTo>
                    <a:pt x="237" y="541"/>
                    <a:pt x="229" y="633"/>
                    <a:pt x="209" y="727"/>
                  </a:cubicBezTo>
                  <a:cubicBezTo>
                    <a:pt x="207" y="736"/>
                    <a:pt x="204" y="746"/>
                    <a:pt x="202" y="755"/>
                  </a:cubicBezTo>
                  <a:cubicBezTo>
                    <a:pt x="193" y="787"/>
                    <a:pt x="182" y="819"/>
                    <a:pt x="165" y="847"/>
                  </a:cubicBezTo>
                  <a:cubicBezTo>
                    <a:pt x="160" y="856"/>
                    <a:pt x="153" y="865"/>
                    <a:pt x="145" y="871"/>
                  </a:cubicBezTo>
                  <a:cubicBezTo>
                    <a:pt x="139" y="876"/>
                    <a:pt x="132" y="879"/>
                    <a:pt x="125" y="879"/>
                  </a:cubicBezTo>
                  <a:cubicBezTo>
                    <a:pt x="118" y="879"/>
                    <a:pt x="112" y="876"/>
                    <a:pt x="106" y="871"/>
                  </a:cubicBezTo>
                  <a:cubicBezTo>
                    <a:pt x="103" y="869"/>
                    <a:pt x="101" y="867"/>
                    <a:pt x="98" y="864"/>
                  </a:cubicBezTo>
                  <a:cubicBezTo>
                    <a:pt x="94" y="859"/>
                    <a:pt x="89" y="853"/>
                    <a:pt x="86" y="847"/>
                  </a:cubicBezTo>
                  <a:cubicBezTo>
                    <a:pt x="69" y="818"/>
                    <a:pt x="58" y="787"/>
                    <a:pt x="50" y="754"/>
                  </a:cubicBezTo>
                  <a:cubicBezTo>
                    <a:pt x="42" y="722"/>
                    <a:pt x="36" y="688"/>
                    <a:pt x="32" y="655"/>
                  </a:cubicBezTo>
                  <a:cubicBezTo>
                    <a:pt x="31" y="654"/>
                    <a:pt x="31" y="651"/>
                    <a:pt x="31" y="649"/>
                  </a:cubicBezTo>
                  <a:moveTo>
                    <a:pt x="51" y="772"/>
                  </a:moveTo>
                  <a:cubicBezTo>
                    <a:pt x="54" y="783"/>
                    <a:pt x="58" y="793"/>
                    <a:pt x="61" y="804"/>
                  </a:cubicBezTo>
                  <a:cubicBezTo>
                    <a:pt x="63" y="807"/>
                    <a:pt x="64" y="810"/>
                    <a:pt x="65" y="813"/>
                  </a:cubicBezTo>
                  <a:cubicBezTo>
                    <a:pt x="65" y="813"/>
                    <a:pt x="65" y="814"/>
                    <a:pt x="66" y="815"/>
                  </a:cubicBezTo>
                  <a:cubicBezTo>
                    <a:pt x="66" y="815"/>
                    <a:pt x="66" y="815"/>
                    <a:pt x="66" y="815"/>
                  </a:cubicBezTo>
                  <a:cubicBezTo>
                    <a:pt x="65" y="815"/>
                    <a:pt x="65" y="814"/>
                    <a:pt x="65" y="814"/>
                  </a:cubicBezTo>
                  <a:cubicBezTo>
                    <a:pt x="64" y="812"/>
                    <a:pt x="64" y="811"/>
                    <a:pt x="63" y="810"/>
                  </a:cubicBezTo>
                  <a:cubicBezTo>
                    <a:pt x="61" y="804"/>
                    <a:pt x="59" y="799"/>
                    <a:pt x="57" y="794"/>
                  </a:cubicBezTo>
                  <a:cubicBezTo>
                    <a:pt x="53" y="782"/>
                    <a:pt x="49" y="770"/>
                    <a:pt x="46" y="758"/>
                  </a:cubicBezTo>
                  <a:cubicBezTo>
                    <a:pt x="47" y="762"/>
                    <a:pt x="49" y="767"/>
                    <a:pt x="51" y="772"/>
                  </a:cubicBezTo>
                  <a:moveTo>
                    <a:pt x="31" y="649"/>
                  </a:moveTo>
                  <a:cubicBezTo>
                    <a:pt x="31" y="647"/>
                    <a:pt x="30" y="645"/>
                    <a:pt x="30" y="646"/>
                  </a:cubicBezTo>
                  <a:moveTo>
                    <a:pt x="235" y="591"/>
                  </a:moveTo>
                  <a:cubicBezTo>
                    <a:pt x="230" y="646"/>
                    <a:pt x="221" y="702"/>
                    <a:pt x="207" y="756"/>
                  </a:cubicBezTo>
                  <a:cubicBezTo>
                    <a:pt x="200" y="784"/>
                    <a:pt x="190" y="812"/>
                    <a:pt x="177" y="838"/>
                  </a:cubicBezTo>
                  <a:cubicBezTo>
                    <a:pt x="176" y="839"/>
                    <a:pt x="176" y="840"/>
                    <a:pt x="175" y="841"/>
                  </a:cubicBezTo>
                  <a:cubicBezTo>
                    <a:pt x="174" y="842"/>
                    <a:pt x="174" y="843"/>
                    <a:pt x="174" y="843"/>
                  </a:cubicBezTo>
                  <a:cubicBezTo>
                    <a:pt x="174" y="843"/>
                    <a:pt x="174" y="843"/>
                    <a:pt x="174" y="843"/>
                  </a:cubicBezTo>
                  <a:cubicBezTo>
                    <a:pt x="174" y="842"/>
                    <a:pt x="175" y="841"/>
                    <a:pt x="175" y="841"/>
                  </a:cubicBezTo>
                  <a:cubicBezTo>
                    <a:pt x="181" y="829"/>
                    <a:pt x="186" y="818"/>
                    <a:pt x="190" y="806"/>
                  </a:cubicBezTo>
                  <a:cubicBezTo>
                    <a:pt x="194" y="797"/>
                    <a:pt x="197" y="788"/>
                    <a:pt x="199" y="780"/>
                  </a:cubicBezTo>
                  <a:cubicBezTo>
                    <a:pt x="202" y="772"/>
                    <a:pt x="204" y="764"/>
                    <a:pt x="207" y="756"/>
                  </a:cubicBezTo>
                  <a:cubicBezTo>
                    <a:pt x="210" y="743"/>
                    <a:pt x="213" y="731"/>
                    <a:pt x="216" y="718"/>
                  </a:cubicBezTo>
                  <a:cubicBezTo>
                    <a:pt x="228" y="656"/>
                    <a:pt x="235" y="594"/>
                    <a:pt x="239" y="531"/>
                  </a:cubicBezTo>
                  <a:cubicBezTo>
                    <a:pt x="240" y="519"/>
                    <a:pt x="238" y="552"/>
                    <a:pt x="237" y="563"/>
                  </a:cubicBezTo>
                  <a:cubicBezTo>
                    <a:pt x="237" y="569"/>
                    <a:pt x="236" y="575"/>
                    <a:pt x="236" y="581"/>
                  </a:cubicBezTo>
                  <a:cubicBezTo>
                    <a:pt x="236" y="583"/>
                    <a:pt x="236" y="586"/>
                    <a:pt x="235" y="588"/>
                  </a:cubicBezTo>
                  <a:cubicBezTo>
                    <a:pt x="235" y="588"/>
                    <a:pt x="235" y="589"/>
                    <a:pt x="235" y="590"/>
                  </a:cubicBezTo>
                  <a:cubicBezTo>
                    <a:pt x="235" y="590"/>
                    <a:pt x="235" y="590"/>
                    <a:pt x="235" y="591"/>
                  </a:cubicBezTo>
                  <a:moveTo>
                    <a:pt x="211" y="756"/>
                  </a:moveTo>
                  <a:cubicBezTo>
                    <a:pt x="211" y="756"/>
                    <a:pt x="211" y="757"/>
                    <a:pt x="211" y="757"/>
                  </a:cubicBezTo>
                  <a:cubicBezTo>
                    <a:pt x="209" y="762"/>
                    <a:pt x="208" y="768"/>
                    <a:pt x="206" y="773"/>
                  </a:cubicBezTo>
                  <a:cubicBezTo>
                    <a:pt x="204" y="781"/>
                    <a:pt x="201" y="789"/>
                    <a:pt x="199" y="797"/>
                  </a:cubicBezTo>
                  <a:cubicBezTo>
                    <a:pt x="194" y="810"/>
                    <a:pt x="189" y="822"/>
                    <a:pt x="184" y="833"/>
                  </a:cubicBezTo>
                  <a:cubicBezTo>
                    <a:pt x="181" y="840"/>
                    <a:pt x="177" y="847"/>
                    <a:pt x="173" y="853"/>
                  </a:cubicBezTo>
                  <a:cubicBezTo>
                    <a:pt x="169" y="859"/>
                    <a:pt x="165" y="865"/>
                    <a:pt x="160" y="871"/>
                  </a:cubicBezTo>
                  <a:cubicBezTo>
                    <a:pt x="157" y="874"/>
                    <a:pt x="154" y="877"/>
                    <a:pt x="151" y="879"/>
                  </a:cubicBezTo>
                  <a:cubicBezTo>
                    <a:pt x="150" y="880"/>
                    <a:pt x="149" y="880"/>
                    <a:pt x="148" y="881"/>
                  </a:cubicBezTo>
                  <a:cubicBezTo>
                    <a:pt x="148" y="881"/>
                    <a:pt x="148" y="881"/>
                    <a:pt x="148" y="881"/>
                  </a:cubicBezTo>
                  <a:cubicBezTo>
                    <a:pt x="149" y="880"/>
                    <a:pt x="150" y="880"/>
                    <a:pt x="150" y="879"/>
                  </a:cubicBezTo>
                  <a:cubicBezTo>
                    <a:pt x="159" y="872"/>
                    <a:pt x="167" y="862"/>
                    <a:pt x="173" y="852"/>
                  </a:cubicBezTo>
                  <a:cubicBezTo>
                    <a:pt x="183" y="835"/>
                    <a:pt x="190" y="817"/>
                    <a:pt x="197" y="798"/>
                  </a:cubicBezTo>
                  <a:cubicBezTo>
                    <a:pt x="200" y="790"/>
                    <a:pt x="203" y="782"/>
                    <a:pt x="205" y="774"/>
                  </a:cubicBezTo>
                  <a:cubicBezTo>
                    <a:pt x="206" y="771"/>
                    <a:pt x="207" y="767"/>
                    <a:pt x="208" y="764"/>
                  </a:cubicBezTo>
                  <a:cubicBezTo>
                    <a:pt x="209" y="762"/>
                    <a:pt x="209" y="759"/>
                    <a:pt x="210" y="757"/>
                  </a:cubicBezTo>
                  <a:cubicBezTo>
                    <a:pt x="210" y="757"/>
                    <a:pt x="210" y="756"/>
                    <a:pt x="211" y="756"/>
                  </a:cubicBezTo>
                  <a:cubicBezTo>
                    <a:pt x="211" y="755"/>
                    <a:pt x="211" y="754"/>
                    <a:pt x="211" y="754"/>
                  </a:cubicBezTo>
                  <a:cubicBezTo>
                    <a:pt x="211" y="754"/>
                    <a:pt x="211" y="754"/>
                    <a:pt x="211" y="754"/>
                  </a:cubicBezTo>
                  <a:cubicBezTo>
                    <a:pt x="211" y="755"/>
                    <a:pt x="211" y="755"/>
                    <a:pt x="211" y="756"/>
                  </a:cubicBezTo>
                  <a:cubicBezTo>
                    <a:pt x="211" y="756"/>
                    <a:pt x="211" y="756"/>
                    <a:pt x="211" y="756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0;p47"/>
            <p:cNvSpPr/>
            <p:nvPr/>
          </p:nvSpPr>
          <p:spPr>
            <a:xfrm>
              <a:off x="2772" y="1866"/>
              <a:ext cx="141" cy="168"/>
            </a:xfrm>
            <a:custGeom>
              <a:avLst/>
              <a:gdLst/>
              <a:ahLst/>
              <a:cxnLst/>
              <a:rect l="l" t="t" r="r" b="b"/>
              <a:pathLst>
                <a:path w="67" h="80" extrusionOk="0">
                  <a:moveTo>
                    <a:pt x="1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5" y="65"/>
                    <a:pt x="11" y="50"/>
                    <a:pt x="20" y="37"/>
                  </a:cubicBezTo>
                  <a:cubicBezTo>
                    <a:pt x="26" y="27"/>
                    <a:pt x="33" y="17"/>
                    <a:pt x="42" y="10"/>
                  </a:cubicBezTo>
                  <a:cubicBezTo>
                    <a:pt x="43" y="9"/>
                    <a:pt x="44" y="8"/>
                    <a:pt x="45" y="8"/>
                  </a:cubicBezTo>
                  <a:cubicBezTo>
                    <a:pt x="48" y="5"/>
                    <a:pt x="52" y="3"/>
                    <a:pt x="56" y="1"/>
                  </a:cubicBezTo>
                  <a:cubicBezTo>
                    <a:pt x="59" y="1"/>
                    <a:pt x="6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  <a:cubicBezTo>
                    <a:pt x="57" y="1"/>
                    <a:pt x="50" y="5"/>
                    <a:pt x="42" y="10"/>
                  </a:cubicBezTo>
                  <a:cubicBezTo>
                    <a:pt x="40" y="12"/>
                    <a:pt x="38" y="14"/>
                    <a:pt x="37" y="15"/>
                  </a:cubicBezTo>
                  <a:cubicBezTo>
                    <a:pt x="30" y="22"/>
                    <a:pt x="25" y="29"/>
                    <a:pt x="20" y="37"/>
                  </a:cubicBezTo>
                  <a:cubicBezTo>
                    <a:pt x="15" y="46"/>
                    <a:pt x="10" y="56"/>
                    <a:pt x="6" y="65"/>
                  </a:cubicBezTo>
                  <a:cubicBezTo>
                    <a:pt x="5" y="67"/>
                    <a:pt x="5" y="69"/>
                    <a:pt x="4" y="71"/>
                  </a:cubicBezTo>
                  <a:cubicBezTo>
                    <a:pt x="3" y="72"/>
                    <a:pt x="3" y="73"/>
                    <a:pt x="2" y="74"/>
                  </a:cubicBezTo>
                  <a:cubicBezTo>
                    <a:pt x="2" y="75"/>
                    <a:pt x="2" y="76"/>
                    <a:pt x="1" y="77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1;p47"/>
            <p:cNvSpPr/>
            <p:nvPr/>
          </p:nvSpPr>
          <p:spPr>
            <a:xfrm>
              <a:off x="2726" y="2142"/>
              <a:ext cx="13" cy="59"/>
            </a:xfrm>
            <a:custGeom>
              <a:avLst/>
              <a:gdLst/>
              <a:ahLst/>
              <a:cxnLst/>
              <a:rect l="l" t="t" r="r" b="b"/>
              <a:pathLst>
                <a:path w="6" h="28" extrusionOk="0">
                  <a:moveTo>
                    <a:pt x="0" y="28"/>
                  </a:moveTo>
                  <a:cubicBezTo>
                    <a:pt x="1" y="21"/>
                    <a:pt x="3" y="15"/>
                    <a:pt x="4" y="8"/>
                  </a:cubicBezTo>
                  <a:cubicBezTo>
                    <a:pt x="5" y="6"/>
                    <a:pt x="5" y="5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6"/>
                    <a:pt x="4" y="11"/>
                    <a:pt x="3" y="16"/>
                  </a:cubicBezTo>
                  <a:cubicBezTo>
                    <a:pt x="3" y="18"/>
                    <a:pt x="2" y="19"/>
                    <a:pt x="2" y="21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2;p47"/>
            <p:cNvSpPr/>
            <p:nvPr/>
          </p:nvSpPr>
          <p:spPr>
            <a:xfrm>
              <a:off x="2662" y="2646"/>
              <a:ext cx="173" cy="1032"/>
            </a:xfrm>
            <a:custGeom>
              <a:avLst/>
              <a:gdLst/>
              <a:ahLst/>
              <a:cxnLst/>
              <a:rect l="l" t="t" r="r" b="b"/>
              <a:pathLst>
                <a:path w="83" h="493" extrusionOk="0">
                  <a:moveTo>
                    <a:pt x="68" y="472"/>
                  </a:moveTo>
                  <a:cubicBezTo>
                    <a:pt x="53" y="445"/>
                    <a:pt x="43" y="414"/>
                    <a:pt x="35" y="383"/>
                  </a:cubicBezTo>
                  <a:cubicBezTo>
                    <a:pt x="33" y="377"/>
                    <a:pt x="31" y="370"/>
                    <a:pt x="30" y="363"/>
                  </a:cubicBezTo>
                  <a:cubicBezTo>
                    <a:pt x="17" y="306"/>
                    <a:pt x="9" y="248"/>
                    <a:pt x="5" y="190"/>
                  </a:cubicBezTo>
                  <a:cubicBezTo>
                    <a:pt x="2" y="150"/>
                    <a:pt x="0" y="111"/>
                    <a:pt x="0" y="71"/>
                  </a:cubicBezTo>
                  <a:lnTo>
                    <a:pt x="1" y="63"/>
                  </a:lnTo>
                  <a:cubicBezTo>
                    <a:pt x="1" y="66"/>
                    <a:pt x="1" y="68"/>
                    <a:pt x="1" y="71"/>
                  </a:cubicBezTo>
                  <a:cubicBezTo>
                    <a:pt x="1" y="146"/>
                    <a:pt x="6" y="220"/>
                    <a:pt x="17" y="293"/>
                  </a:cubicBezTo>
                  <a:cubicBezTo>
                    <a:pt x="22" y="323"/>
                    <a:pt x="28" y="354"/>
                    <a:pt x="36" y="383"/>
                  </a:cubicBezTo>
                  <a:cubicBezTo>
                    <a:pt x="44" y="414"/>
                    <a:pt x="55" y="447"/>
                    <a:pt x="71" y="476"/>
                  </a:cubicBezTo>
                  <a:cubicBezTo>
                    <a:pt x="72" y="476"/>
                    <a:pt x="72" y="477"/>
                    <a:pt x="73" y="478"/>
                  </a:cubicBezTo>
                  <a:cubicBezTo>
                    <a:pt x="75" y="481"/>
                    <a:pt x="76" y="484"/>
                    <a:pt x="78" y="487"/>
                  </a:cubicBezTo>
                  <a:cubicBezTo>
                    <a:pt x="80" y="488"/>
                    <a:pt x="81" y="490"/>
                    <a:pt x="82" y="491"/>
                  </a:cubicBezTo>
                  <a:cubicBezTo>
                    <a:pt x="82" y="492"/>
                    <a:pt x="83" y="493"/>
                    <a:pt x="83" y="493"/>
                  </a:cubicBezTo>
                  <a:cubicBezTo>
                    <a:pt x="83" y="493"/>
                    <a:pt x="83" y="493"/>
                    <a:pt x="83" y="493"/>
                  </a:cubicBezTo>
                  <a:cubicBezTo>
                    <a:pt x="81" y="491"/>
                    <a:pt x="79" y="489"/>
                    <a:pt x="78" y="487"/>
                  </a:cubicBezTo>
                  <a:cubicBezTo>
                    <a:pt x="76" y="484"/>
                    <a:pt x="74" y="481"/>
                    <a:pt x="72" y="479"/>
                  </a:cubicBezTo>
                  <a:cubicBezTo>
                    <a:pt x="71" y="476"/>
                    <a:pt x="69" y="474"/>
                    <a:pt x="68" y="472"/>
                  </a:cubicBezTo>
                  <a:moveTo>
                    <a:pt x="1" y="63"/>
                  </a:moveTo>
                  <a:lnTo>
                    <a:pt x="2" y="0"/>
                  </a:lnTo>
                  <a:cubicBezTo>
                    <a:pt x="1" y="21"/>
                    <a:pt x="1" y="42"/>
                    <a:pt x="1" y="63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3;p47"/>
            <p:cNvSpPr/>
            <p:nvPr/>
          </p:nvSpPr>
          <p:spPr>
            <a:xfrm>
              <a:off x="3130" y="2370"/>
              <a:ext cx="38" cy="898"/>
            </a:xfrm>
            <a:custGeom>
              <a:avLst/>
              <a:gdLst/>
              <a:ahLst/>
              <a:cxnLst/>
              <a:rect l="l" t="t" r="r" b="b"/>
              <a:pathLst>
                <a:path w="18" h="429" extrusionOk="0">
                  <a:moveTo>
                    <a:pt x="4" y="402"/>
                  </a:moveTo>
                  <a:cubicBezTo>
                    <a:pt x="12" y="343"/>
                    <a:pt x="16" y="285"/>
                    <a:pt x="17" y="226"/>
                  </a:cubicBezTo>
                  <a:cubicBezTo>
                    <a:pt x="18" y="218"/>
                    <a:pt x="18" y="211"/>
                    <a:pt x="18" y="203"/>
                  </a:cubicBezTo>
                  <a:cubicBezTo>
                    <a:pt x="18" y="150"/>
                    <a:pt x="16" y="97"/>
                    <a:pt x="11" y="44"/>
                  </a:cubicBezTo>
                  <a:cubicBezTo>
                    <a:pt x="10" y="36"/>
                    <a:pt x="9" y="28"/>
                    <a:pt x="8" y="20"/>
                  </a:cubicBezTo>
                  <a:cubicBezTo>
                    <a:pt x="7" y="14"/>
                    <a:pt x="6" y="9"/>
                    <a:pt x="6" y="4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"/>
                    <a:pt x="5" y="5"/>
                    <a:pt x="6" y="6"/>
                  </a:cubicBezTo>
                  <a:cubicBezTo>
                    <a:pt x="6" y="10"/>
                    <a:pt x="6" y="14"/>
                    <a:pt x="7" y="17"/>
                  </a:cubicBezTo>
                  <a:cubicBezTo>
                    <a:pt x="11" y="56"/>
                    <a:pt x="14" y="95"/>
                    <a:pt x="16" y="135"/>
                  </a:cubicBezTo>
                  <a:cubicBezTo>
                    <a:pt x="16" y="158"/>
                    <a:pt x="17" y="180"/>
                    <a:pt x="17" y="203"/>
                  </a:cubicBezTo>
                  <a:cubicBezTo>
                    <a:pt x="16" y="238"/>
                    <a:pt x="15" y="272"/>
                    <a:pt x="13" y="307"/>
                  </a:cubicBezTo>
                  <a:cubicBezTo>
                    <a:pt x="10" y="348"/>
                    <a:pt x="6" y="388"/>
                    <a:pt x="0" y="429"/>
                  </a:cubicBezTo>
                  <a:cubicBezTo>
                    <a:pt x="1" y="420"/>
                    <a:pt x="3" y="411"/>
                    <a:pt x="4" y="402"/>
                  </a:cubicBezTo>
                </a:path>
              </a:pathLst>
            </a:custGeom>
            <a:solidFill>
              <a:srgbClr val="FFCB0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27;p3"/>
          <p:cNvSpPr txBox="1"/>
          <p:nvPr/>
        </p:nvSpPr>
        <p:spPr>
          <a:xfrm>
            <a:off x="4910691" y="1820646"/>
            <a:ext cx="701037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Sistema composto por barras rígidas unidimensionais, de massa concentrada no centro de massa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Primeira barra sem movimento angular (oscilação em ≈ 1/3 do corpo)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Forças hidrodinâmicas de propulsão e lateral aplicadas apenas na nadadeira caudal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Força de arrasto (F d) resistiva aplicada no centro de massa do sistema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Força de arrasto constante, dada variação muito baixa da velocidade transversal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Movimento no eixo z será desprezado (desprezados efeitos de gravidade e flutuação)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Oscilações pequenas em torno do ponto de operação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dirty="0" smtClean="0"/>
              <a:t>Atuador com massa desprezível.</a:t>
            </a:r>
            <a:endParaRPr sz="1800" dirty="0"/>
          </a:p>
        </p:txBody>
      </p:sp>
      <p:sp>
        <p:nvSpPr>
          <p:cNvPr id="20" name="Google Shape;799;p47"/>
          <p:cNvSpPr/>
          <p:nvPr/>
        </p:nvSpPr>
        <p:spPr>
          <a:xfrm>
            <a:off x="4866340" y="1814790"/>
            <a:ext cx="7122460" cy="342213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4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571</Words>
  <Application>Microsoft Office PowerPoint</Application>
  <PresentationFormat>Widescreen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Noto Sans Symbols</vt:lpstr>
      <vt:lpstr>Twentieth Century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Athur Pinho</dc:creator>
  <cp:lastModifiedBy>Athur Pinho</cp:lastModifiedBy>
  <cp:revision>13</cp:revision>
  <dcterms:created xsi:type="dcterms:W3CDTF">2020-10-05T22:08:31Z</dcterms:created>
  <dcterms:modified xsi:type="dcterms:W3CDTF">2020-10-06T13:35:36Z</dcterms:modified>
</cp:coreProperties>
</file>