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C4BF-93C9-429A-BE77-6B6C327B76E5}" v="259" dt="2020-10-06T13:26:3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Leiman" userId="bbe046de36abf2c4" providerId="LiveId" clId="{0BCBC4BF-93C9-429A-BE77-6B6C327B76E5}"/>
    <pc:docChg chg="undo custSel addSld modSld sldOrd">
      <pc:chgData name="Mauricio Leiman" userId="bbe046de36abf2c4" providerId="LiveId" clId="{0BCBC4BF-93C9-429A-BE77-6B6C327B76E5}" dt="2020-10-06T13:27:08.046" v="632" actId="1076"/>
      <pc:docMkLst>
        <pc:docMk/>
      </pc:docMkLst>
      <pc:sldChg chg="addSp modSp mod modTransition">
        <pc:chgData name="Mauricio Leiman" userId="bbe046de36abf2c4" providerId="LiveId" clId="{0BCBC4BF-93C9-429A-BE77-6B6C327B76E5}" dt="2020-10-06T03:12:10.666" v="211" actId="20577"/>
        <pc:sldMkLst>
          <pc:docMk/>
          <pc:sldMk cId="2259439256" sldId="256"/>
        </pc:sldMkLst>
        <pc:spChg chg="mod">
          <ac:chgData name="Mauricio Leiman" userId="bbe046de36abf2c4" providerId="LiveId" clId="{0BCBC4BF-93C9-429A-BE77-6B6C327B76E5}" dt="2020-10-06T03:10:32.467" v="38"/>
          <ac:spMkLst>
            <pc:docMk/>
            <pc:sldMk cId="2259439256" sldId="256"/>
            <ac:spMk id="8" creationId="{57A14BC4-BE64-4CA5-98EC-1FB7A6AB8B2D}"/>
          </ac:spMkLst>
        </pc:spChg>
        <pc:spChg chg="add mod">
          <ac:chgData name="Mauricio Leiman" userId="bbe046de36abf2c4" providerId="LiveId" clId="{0BCBC4BF-93C9-429A-BE77-6B6C327B76E5}" dt="2020-10-06T03:12:10.666" v="211" actId="20577"/>
          <ac:spMkLst>
            <pc:docMk/>
            <pc:sldMk cId="2259439256" sldId="256"/>
            <ac:spMk id="13" creationId="{3661D6AA-50EE-4224-8B9D-A20869F69E4B}"/>
          </ac:spMkLst>
        </pc:spChg>
      </pc:sldChg>
      <pc:sldChg chg="modSp mod modTransition modAnim">
        <pc:chgData name="Mauricio Leiman" userId="bbe046de36abf2c4" providerId="LiveId" clId="{0BCBC4BF-93C9-429A-BE77-6B6C327B76E5}" dt="2020-10-06T12:58:27.476" v="431" actId="20577"/>
        <pc:sldMkLst>
          <pc:docMk/>
          <pc:sldMk cId="1805462635" sldId="257"/>
        </pc:sldMkLst>
        <pc:spChg chg="mod">
          <ac:chgData name="Mauricio Leiman" userId="bbe046de36abf2c4" providerId="LiveId" clId="{0BCBC4BF-93C9-429A-BE77-6B6C327B76E5}" dt="2020-10-06T12:55:22.127" v="224" actId="20577"/>
          <ac:spMkLst>
            <pc:docMk/>
            <pc:sldMk cId="1805462635" sldId="257"/>
            <ac:spMk id="3" creationId="{62550D90-1496-47D5-BFC9-885320CE794C}"/>
          </ac:spMkLst>
        </pc:spChg>
        <pc:spChg chg="mod">
          <ac:chgData name="Mauricio Leiman" userId="bbe046de36abf2c4" providerId="LiveId" clId="{0BCBC4BF-93C9-429A-BE77-6B6C327B76E5}" dt="2020-10-06T12:55:38.690" v="260" actId="1035"/>
          <ac:spMkLst>
            <pc:docMk/>
            <pc:sldMk cId="1805462635" sldId="257"/>
            <ac:spMk id="16" creationId="{9902CED3-E8A8-43C0-9BA8-CC27B8690EA2}"/>
          </ac:spMkLst>
        </pc:spChg>
        <pc:spChg chg="mod">
          <ac:chgData name="Mauricio Leiman" userId="bbe046de36abf2c4" providerId="LiveId" clId="{0BCBC4BF-93C9-429A-BE77-6B6C327B76E5}" dt="2020-10-06T12:56:02.952" v="294" actId="1076"/>
          <ac:spMkLst>
            <pc:docMk/>
            <pc:sldMk cId="1805462635" sldId="257"/>
            <ac:spMk id="20" creationId="{1808D8D3-CD05-40EA-BCE9-48A83E16C2D6}"/>
          </ac:spMkLst>
        </pc:spChg>
        <pc:spChg chg="mod">
          <ac:chgData name="Mauricio Leiman" userId="bbe046de36abf2c4" providerId="LiveId" clId="{0BCBC4BF-93C9-429A-BE77-6B6C327B76E5}" dt="2020-10-06T12:56:37.391" v="321" actId="1076"/>
          <ac:spMkLst>
            <pc:docMk/>
            <pc:sldMk cId="1805462635" sldId="257"/>
            <ac:spMk id="22" creationId="{5982A944-0DB7-46AB-A219-27454A309FAB}"/>
          </ac:spMkLst>
        </pc:spChg>
        <pc:spChg chg="mod">
          <ac:chgData name="Mauricio Leiman" userId="bbe046de36abf2c4" providerId="LiveId" clId="{0BCBC4BF-93C9-429A-BE77-6B6C327B76E5}" dt="2020-10-06T12:58:27.476" v="431" actId="20577"/>
          <ac:spMkLst>
            <pc:docMk/>
            <pc:sldMk cId="1805462635" sldId="257"/>
            <ac:spMk id="23" creationId="{4B739613-382F-497B-A4D7-71DBC5273BB8}"/>
          </ac:spMkLst>
        </pc:spChg>
        <pc:picChg chg="mod">
          <ac:chgData name="Mauricio Leiman" userId="bbe046de36abf2c4" providerId="LiveId" clId="{0BCBC4BF-93C9-429A-BE77-6B6C327B76E5}" dt="2020-10-06T12:55:38.690" v="260" actId="1035"/>
          <ac:picMkLst>
            <pc:docMk/>
            <pc:sldMk cId="1805462635" sldId="257"/>
            <ac:picMk id="9" creationId="{DF1A792E-48AA-47A4-BFE3-383B2A183E84}"/>
          </ac:picMkLst>
        </pc:picChg>
        <pc:picChg chg="mod">
          <ac:chgData name="Mauricio Leiman" userId="bbe046de36abf2c4" providerId="LiveId" clId="{0BCBC4BF-93C9-429A-BE77-6B6C327B76E5}" dt="2020-10-06T12:56:54.335" v="325" actId="1076"/>
          <ac:picMkLst>
            <pc:docMk/>
            <pc:sldMk cId="1805462635" sldId="257"/>
            <ac:picMk id="10" creationId="{F031E991-F34A-4EFD-B429-2F5BDDAAB78E}"/>
          </ac:picMkLst>
        </pc:picChg>
        <pc:picChg chg="mod">
          <ac:chgData name="Mauricio Leiman" userId="bbe046de36abf2c4" providerId="LiveId" clId="{0BCBC4BF-93C9-429A-BE77-6B6C327B76E5}" dt="2020-10-06T12:56:02.952" v="294" actId="1076"/>
          <ac:picMkLst>
            <pc:docMk/>
            <pc:sldMk cId="1805462635" sldId="257"/>
            <ac:picMk id="12" creationId="{A99AEB54-415C-49FB-9141-6B173A1389E0}"/>
          </ac:picMkLst>
        </pc:picChg>
        <pc:picChg chg="mod">
          <ac:chgData name="Mauricio Leiman" userId="bbe046de36abf2c4" providerId="LiveId" clId="{0BCBC4BF-93C9-429A-BE77-6B6C327B76E5}" dt="2020-10-06T12:56:37.391" v="321" actId="1076"/>
          <ac:picMkLst>
            <pc:docMk/>
            <pc:sldMk cId="1805462635" sldId="257"/>
            <ac:picMk id="14" creationId="{E06C46F4-A062-4247-9643-8840222F578E}"/>
          </ac:picMkLst>
        </pc:picChg>
        <pc:picChg chg="mod">
          <ac:chgData name="Mauricio Leiman" userId="bbe046de36abf2c4" providerId="LiveId" clId="{0BCBC4BF-93C9-429A-BE77-6B6C327B76E5}" dt="2020-10-06T12:57:57.832" v="342" actId="1076"/>
          <ac:picMkLst>
            <pc:docMk/>
            <pc:sldMk cId="1805462635" sldId="257"/>
            <ac:picMk id="25" creationId="{A2687028-9D78-4A1E-8FBD-04FF1454CDCB}"/>
          </ac:picMkLst>
        </pc:picChg>
      </pc:sldChg>
      <pc:sldChg chg="addSp modSp mod modTransition modAnim">
        <pc:chgData name="Mauricio Leiman" userId="bbe046de36abf2c4" providerId="LiveId" clId="{0BCBC4BF-93C9-429A-BE77-6B6C327B76E5}" dt="2020-10-06T13:26:37.807" v="631" actId="20577"/>
        <pc:sldMkLst>
          <pc:docMk/>
          <pc:sldMk cId="2052825004" sldId="258"/>
        </pc:sldMkLst>
        <pc:spChg chg="mod">
          <ac:chgData name="Mauricio Leiman" userId="bbe046de36abf2c4" providerId="LiveId" clId="{0BCBC4BF-93C9-429A-BE77-6B6C327B76E5}" dt="2020-10-06T13:26:37.807" v="631" actId="20577"/>
          <ac:spMkLst>
            <pc:docMk/>
            <pc:sldMk cId="2052825004" sldId="258"/>
            <ac:spMk id="3" creationId="{2947E8DD-E980-4C5F-8F9F-5D20D761A439}"/>
          </ac:spMkLst>
        </pc:spChg>
        <pc:spChg chg="add mod">
          <ac:chgData name="Mauricio Leiman" userId="bbe046de36abf2c4" providerId="LiveId" clId="{0BCBC4BF-93C9-429A-BE77-6B6C327B76E5}" dt="2020-10-06T12:59:51.280" v="511" actId="403"/>
          <ac:spMkLst>
            <pc:docMk/>
            <pc:sldMk cId="2052825004" sldId="258"/>
            <ac:spMk id="11" creationId="{E35C86AC-959B-49F4-B136-CC0E8F4B98C0}"/>
          </ac:spMkLst>
        </pc:spChg>
        <pc:spChg chg="add mod">
          <ac:chgData name="Mauricio Leiman" userId="bbe046de36abf2c4" providerId="LiveId" clId="{0BCBC4BF-93C9-429A-BE77-6B6C327B76E5}" dt="2020-10-06T13:00:36.071" v="523" actId="1076"/>
          <ac:spMkLst>
            <pc:docMk/>
            <pc:sldMk cId="2052825004" sldId="258"/>
            <ac:spMk id="13" creationId="{FA6BD151-F31A-44D8-997B-E9207404915D}"/>
          </ac:spMkLst>
        </pc:spChg>
        <pc:spChg chg="add mod">
          <ac:chgData name="Mauricio Leiman" userId="bbe046de36abf2c4" providerId="LiveId" clId="{0BCBC4BF-93C9-429A-BE77-6B6C327B76E5}" dt="2020-10-06T13:00:11.736" v="520" actId="14100"/>
          <ac:spMkLst>
            <pc:docMk/>
            <pc:sldMk cId="2052825004" sldId="258"/>
            <ac:spMk id="15" creationId="{EC97CA98-ED88-4A76-9BC7-440F4AD51BEB}"/>
          </ac:spMkLst>
        </pc:spChg>
      </pc:sldChg>
      <pc:sldChg chg="modSp mod modTransition">
        <pc:chgData name="Mauricio Leiman" userId="bbe046de36abf2c4" providerId="LiveId" clId="{0BCBC4BF-93C9-429A-BE77-6B6C327B76E5}" dt="2020-10-06T13:02:07.951" v="546" actId="1076"/>
        <pc:sldMkLst>
          <pc:docMk/>
          <pc:sldMk cId="3781856897" sldId="259"/>
        </pc:sldMkLst>
        <pc:spChg chg="mod">
          <ac:chgData name="Mauricio Leiman" userId="bbe046de36abf2c4" providerId="LiveId" clId="{0BCBC4BF-93C9-429A-BE77-6B6C327B76E5}" dt="2020-10-06T13:01:51.174" v="544" actId="20577"/>
          <ac:spMkLst>
            <pc:docMk/>
            <pc:sldMk cId="3781856897" sldId="259"/>
            <ac:spMk id="3" creationId="{2947E8DD-E980-4C5F-8F9F-5D20D761A439}"/>
          </ac:spMkLst>
        </pc:spChg>
        <pc:spChg chg="mod">
          <ac:chgData name="Mauricio Leiman" userId="bbe046de36abf2c4" providerId="LiveId" clId="{0BCBC4BF-93C9-429A-BE77-6B6C327B76E5}" dt="2020-10-06T13:02:07.951" v="546" actId="1076"/>
          <ac:spMkLst>
            <pc:docMk/>
            <pc:sldMk cId="3781856897" sldId="259"/>
            <ac:spMk id="7" creationId="{9173C17E-A1C0-4883-A36B-C924DEEA007B}"/>
          </ac:spMkLst>
        </pc:spChg>
      </pc:sldChg>
      <pc:sldChg chg="addSp delSp modSp add mod ord">
        <pc:chgData name="Mauricio Leiman" userId="bbe046de36abf2c4" providerId="LiveId" clId="{0BCBC4BF-93C9-429A-BE77-6B6C327B76E5}" dt="2020-10-06T13:27:08.046" v="632" actId="1076"/>
        <pc:sldMkLst>
          <pc:docMk/>
          <pc:sldMk cId="780613389" sldId="260"/>
        </pc:sldMkLst>
        <pc:spChg chg="mod">
          <ac:chgData name="Mauricio Leiman" userId="bbe046de36abf2c4" providerId="LiveId" clId="{0BCBC4BF-93C9-429A-BE77-6B6C327B76E5}" dt="2020-10-06T13:03:01.341" v="565" actId="20577"/>
          <ac:spMkLst>
            <pc:docMk/>
            <pc:sldMk cId="780613389" sldId="260"/>
            <ac:spMk id="6" creationId="{7348D28B-4C51-42AF-BC13-E691CC95302E}"/>
          </ac:spMkLst>
        </pc:spChg>
        <pc:spChg chg="add del mod">
          <ac:chgData name="Mauricio Leiman" userId="bbe046de36abf2c4" providerId="LiveId" clId="{0BCBC4BF-93C9-429A-BE77-6B6C327B76E5}" dt="2020-10-06T13:27:08.046" v="632" actId="1076"/>
          <ac:spMkLst>
            <pc:docMk/>
            <pc:sldMk cId="780613389" sldId="260"/>
            <ac:spMk id="8" creationId="{57A14BC4-BE64-4CA5-98EC-1FB7A6AB8B2D}"/>
          </ac:spMkLst>
        </pc:spChg>
        <pc:spChg chg="add del">
          <ac:chgData name="Mauricio Leiman" userId="bbe046de36abf2c4" providerId="LiveId" clId="{0BCBC4BF-93C9-429A-BE77-6B6C327B76E5}" dt="2020-10-06T13:05:38.116" v="570" actId="478"/>
          <ac:spMkLst>
            <pc:docMk/>
            <pc:sldMk cId="780613389" sldId="260"/>
            <ac:spMk id="13" creationId="{3661D6AA-50EE-4224-8B9D-A20869F69E4B}"/>
          </ac:spMkLst>
        </pc:spChg>
        <pc:picChg chg="add mod">
          <ac:chgData name="Mauricio Leiman" userId="bbe046de36abf2c4" providerId="LiveId" clId="{0BCBC4BF-93C9-429A-BE77-6B6C327B76E5}" dt="2020-10-06T13:08:41.534" v="630" actId="732"/>
          <ac:picMkLst>
            <pc:docMk/>
            <pc:sldMk cId="780613389" sldId="260"/>
            <ac:picMk id="2" creationId="{FE89EF4E-D769-4A38-957A-E1CF126AAD06}"/>
          </ac:picMkLst>
        </pc:picChg>
        <pc:picChg chg="del">
          <ac:chgData name="Mauricio Leiman" userId="bbe046de36abf2c4" providerId="LiveId" clId="{0BCBC4BF-93C9-429A-BE77-6B6C327B76E5}" dt="2020-10-06T13:07:17.897" v="604" actId="478"/>
          <ac:picMkLst>
            <pc:docMk/>
            <pc:sldMk cId="780613389" sldId="260"/>
            <ac:picMk id="1026" creationId="{43A1672F-3EC6-42DA-B1E9-646A8F51CA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5238-B06C-42F4-BBA6-463F00DFF4C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B7113-75FE-4C60-9495-42E631D50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94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A22E-BE69-4D29-AFDB-441632CF5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AD3AB-C640-42E3-961A-55A1EA72B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030E-BF57-4A60-BC3F-FA7144F6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A4C1-C90A-4CC2-BE15-8D87D4749913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6236-4FF1-4CF2-A898-B2D17F6F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58C9-322A-4E0C-8EAB-826D369C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3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7B7F-05FE-4D34-ACAE-BE5FD2E8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BC8C1-7D20-42FC-8DCF-B94D3C12D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E7389-7F2F-461B-B21F-1511F613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9718-4752-401F-9AEE-067D0ABC2C5B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269CE-170E-480D-BBD6-113DE650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BBCD-AA74-4B32-B8FA-6BCADFE2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2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F7339-367F-4C6B-B76C-A0E6606D7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F4A11-DE41-4EAA-8764-80C62907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48E6E-136D-440B-AEC4-FE6D885B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70F-6AA4-4C0A-81F0-1953926C69AE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B6E9-F9C2-4A8F-A7FF-870153DB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870E-FD91-4C92-A792-27CD238A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15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500E-4A5A-4F97-98E7-FA700E52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66E4-E8B5-484D-AEB4-2546779F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51B6E-140B-4B67-900C-6FEA6B76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249A-0EB6-458A-9436-AE433B876614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E485-8287-42C5-8DC2-08A18892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CB707-D2C3-4C67-ACDA-1E59D6B6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4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BDB5-B2F7-4B03-9232-721F0DBA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B611E-249F-457D-B355-729DE1CA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8FF3-EE05-4F87-BDA3-62B9A61E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6811-DC47-4EBF-A899-9CEE8079012C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F8DC0-E4FE-453F-AC15-9B525B5F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AADA-2E70-4F83-A339-3539362B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0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66CA-2020-4AAC-8DEA-88D70A10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9915-EB59-4187-8309-A4435BBF9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C47E5-B7D4-4362-B788-6FFB53A54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3F75F-760B-40BE-823A-945C2EFF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137-9A81-42E1-B4FE-C468A42D5287}" type="datetime1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341D6-FB57-4E4A-B24A-DF789C41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BF2EF-D531-4FCE-A95A-EB4C688F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9AFA-692A-44BC-9520-244FA654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303A-807D-4FAE-831D-7158746EC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B44E1-BED9-49AA-8254-8C14348F2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283AC-0BEF-4DF6-8CA7-E5FAD55E8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25580-474F-4BCA-974E-48904D7E6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AF878-F3FE-4F67-829E-EE3AD94F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4B82-2297-4756-96F1-C5085CDA9075}" type="datetime1">
              <a:rPr lang="pt-BR" smtClean="0"/>
              <a:t>06/10/2020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39FC1-7318-46AB-91B9-1924FDA4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511C0-43E5-4CA9-9161-FC94A526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16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197E-D35F-4E72-9041-87A2EC15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88891-0849-4197-B316-768A3798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32E-425E-4F57-BA9F-E15E0511B93A}" type="datetime1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AED56-B1D0-4926-B64C-129E893F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949BF-1720-4CC0-BB1F-0D36B9A9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8143A-36E3-485C-8859-2C36E53B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3C80-FB2F-4A34-9F59-88CA98CCED37}" type="datetime1">
              <a:rPr lang="pt-BR" smtClean="0"/>
              <a:t>06/10/2020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A7CA1-E6A9-4B81-9554-9EA1B2E3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6E792-C618-4B91-A4D7-63423F40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8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7901-30F2-420F-A064-357E4658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A263-4B13-4E98-903F-B2E31544B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E842-896D-49D4-9AC5-1AAB3A745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96C4C-214F-4799-8386-220DD445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6D-B637-4818-9B74-C49CC35D7B41}" type="datetime1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D0E70-216E-4770-A6C8-52AB9399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E370C-7757-4CE7-8EC2-D624FE4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2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DD32-1A1F-47BA-902D-6A8043BE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24EB-BD63-49B8-ADFB-F6CDFD5DF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DEBED-F413-43A9-AFA7-F79E4C6B5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C0D59-FAF2-45B0-BB5F-C40A546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42BB-E734-4A7F-ADDB-2EA0AC464E11}" type="datetime1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57B1D-1F0A-41AB-8BAA-C0425AD3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F2696-5345-4547-B062-8E88828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5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5E3A9-592F-4848-AE05-1161D190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F6AA-353C-444B-8133-674FDE2E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3E57-AA57-4FBB-B25F-597FE61B0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E99FD-A5C2-4654-8E8E-241B6B43F959}" type="datetime1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A2DC-A5D1-470C-9F4A-A7EAAE969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0B79-B277-42E0-AD08-21035E245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3E97-C7CA-4D08-9401-3AF0CF7B84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44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A1672F-3EC6-42DA-B1E9-646A8F51C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2" b="17531"/>
          <a:stretch/>
        </p:blipFill>
        <p:spPr bwMode="auto">
          <a:xfrm>
            <a:off x="6693756" y="0"/>
            <a:ext cx="5498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4728DF32-625C-4877-BBE2-859A9CDDF108}"/>
              </a:ext>
            </a:extLst>
          </p:cNvPr>
          <p:cNvSpPr/>
          <p:nvPr/>
        </p:nvSpPr>
        <p:spPr>
          <a:xfrm>
            <a:off x="-8880" y="0"/>
            <a:ext cx="8424909" cy="6858000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A4E7AEB-7F4B-4E57-820D-4E26A41A9A2C}"/>
              </a:ext>
            </a:extLst>
          </p:cNvPr>
          <p:cNvSpPr/>
          <p:nvPr/>
        </p:nvSpPr>
        <p:spPr>
          <a:xfrm rot="10800000" flipH="1">
            <a:off x="-1" y="0"/>
            <a:ext cx="1713391" cy="6858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D28B-4C51-42AF-BC13-E691CC95302E}"/>
              </a:ext>
            </a:extLst>
          </p:cNvPr>
          <p:cNvSpPr txBox="1"/>
          <p:nvPr/>
        </p:nvSpPr>
        <p:spPr>
          <a:xfrm>
            <a:off x="2556765" y="2659559"/>
            <a:ext cx="3293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PME 3380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14BC4-BE64-4CA5-98EC-1FB7A6AB8B2D}"/>
              </a:ext>
            </a:extLst>
          </p:cNvPr>
          <p:cNvSpPr txBox="1"/>
          <p:nvPr/>
        </p:nvSpPr>
        <p:spPr>
          <a:xfrm>
            <a:off x="2556765" y="3167390"/>
            <a:ext cx="26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Simulador de voo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1D6AA-50EE-4224-8B9D-A20869F69E4B}"/>
              </a:ext>
            </a:extLst>
          </p:cNvPr>
          <p:cNvSpPr txBox="1"/>
          <p:nvPr/>
        </p:nvSpPr>
        <p:spPr>
          <a:xfrm>
            <a:off x="2556765" y="4198441"/>
            <a:ext cx="609895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Integrantes:</a:t>
            </a:r>
          </a:p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Ives </a:t>
            </a:r>
            <a:r>
              <a:rPr lang="pt-BR" sz="1600" dirty="0" err="1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Caero</a:t>
            </a:r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Vieira – 10335551</a:t>
            </a:r>
          </a:p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Maurício Leiman – 10772571</a:t>
            </a:r>
          </a:p>
          <a:p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Vitor </a:t>
            </a:r>
            <a:r>
              <a:rPr lang="pt-BR" sz="1600" dirty="0" err="1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Facchini</a:t>
            </a:r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– 10772605</a:t>
            </a:r>
          </a:p>
          <a:p>
            <a:r>
              <a:rPr lang="pt-BR" sz="1600" dirty="0" err="1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Yago</a:t>
            </a:r>
            <a:r>
              <a:rPr lang="pt-BR" sz="16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Neves Yang - 10772626</a:t>
            </a:r>
          </a:p>
        </p:txBody>
      </p:sp>
    </p:spTree>
    <p:extLst>
      <p:ext uri="{BB962C8B-B14F-4D97-AF65-F5344CB8AC3E}">
        <p14:creationId xmlns:p14="http://schemas.microsoft.com/office/powerpoint/2010/main" val="22594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9CAD2A-6136-44E3-BF2B-A8E1A1C8286C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0D90-1496-47D5-BFC9-885320CE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" y="1253331"/>
            <a:ext cx="5953958" cy="5058565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Necessidade de simulações em voo de melhor qualidade na </a:t>
            </a:r>
            <a:r>
              <a:rPr lang="pt-BR" sz="20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Keep</a:t>
            </a:r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pt-BR" sz="2000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Flying</a:t>
            </a:r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i="1" dirty="0">
                <a:latin typeface="Dubai Light" panose="020B0303030403030204" pitchFamily="34" charset="-78"/>
                <a:cs typeface="Dubai Light" panose="020B0303030403030204" pitchFamily="34" charset="-78"/>
              </a:rPr>
              <a:t>Inputs </a:t>
            </a:r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significativos para algumas áreas de projeto;</a:t>
            </a:r>
          </a:p>
          <a:p>
            <a:endParaRPr lang="pt-BR" sz="20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i="1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F54F-EF11-4AE2-8B5B-33F18A4F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z="1600" b="1" smtClean="0">
                <a:solidFill>
                  <a:schemeClr val="bg2">
                    <a:lumMod val="90000"/>
                  </a:schemeClr>
                </a:solidFill>
              </a:rPr>
              <a:t>2</a:t>
            </a:fld>
            <a:endParaRPr lang="pt-BR" sz="1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FADC3B-5230-4209-8F66-1A32042989E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latin typeface="Dubai Light" panose="020B0303030403030204" pitchFamily="34" charset="-78"/>
                <a:cs typeface="Dubai Light" panose="020B0303030403030204" pitchFamily="34" charset="-78"/>
              </a:rPr>
              <a:t>Introdução</a:t>
            </a:r>
            <a:endParaRPr lang="pt-BR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33EE25-3558-4676-A534-540E76F1191F}"/>
              </a:ext>
            </a:extLst>
          </p:cNvPr>
          <p:cNvCxnSpPr>
            <a:cxnSpLocks/>
          </p:cNvCxnSpPr>
          <p:nvPr/>
        </p:nvCxnSpPr>
        <p:spPr>
          <a:xfrm>
            <a:off x="142042" y="896645"/>
            <a:ext cx="1121175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6">
            <a:extLst>
              <a:ext uri="{FF2B5EF4-FFF2-40B4-BE49-F238E27FC236}">
                <a16:creationId xmlns:a16="http://schemas.microsoft.com/office/drawing/2014/main" id="{DF1A792E-48AA-47A4-BFE3-383B2A183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" y="4930685"/>
            <a:ext cx="1659272" cy="76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1E991-F34A-4EFD-B429-2F5BDDAA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" y="1841623"/>
            <a:ext cx="5712250" cy="2420445"/>
          </a:xfrm>
          <a:prstGeom prst="rect">
            <a:avLst/>
          </a:prstGeom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A99AEB54-415C-49FB-9141-6B173A138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98" y="4930684"/>
            <a:ext cx="1084444" cy="765384"/>
          </a:xfrm>
          <a:prstGeom prst="rect">
            <a:avLst/>
          </a:prstGeom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E06C46F4-A062-4247-9643-8840222F5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66" y="4765114"/>
            <a:ext cx="1708098" cy="919243"/>
          </a:xfrm>
          <a:prstGeom prst="rect">
            <a:avLst/>
          </a:prstGeom>
        </p:spPr>
      </p:pic>
      <p:sp>
        <p:nvSpPr>
          <p:cNvPr id="16" name="CaixaDeTexto 43">
            <a:extLst>
              <a:ext uri="{FF2B5EF4-FFF2-40B4-BE49-F238E27FC236}">
                <a16:creationId xmlns:a16="http://schemas.microsoft.com/office/drawing/2014/main" id="{9902CED3-E8A8-43C0-9BA8-CC27B8690EA2}"/>
              </a:ext>
            </a:extLst>
          </p:cNvPr>
          <p:cNvSpPr txBox="1"/>
          <p:nvPr/>
        </p:nvSpPr>
        <p:spPr>
          <a:xfrm>
            <a:off x="430401" y="5696068"/>
            <a:ext cx="1191315" cy="276999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latin typeface="Dubai Light" panose="020B0303030403030204" pitchFamily="34" charset="-78"/>
                <a:cs typeface="Dubai Light" panose="020B0303030403030204" pitchFamily="34" charset="-78"/>
              </a:rPr>
              <a:t>DESEMPENHO</a:t>
            </a:r>
          </a:p>
        </p:txBody>
      </p:sp>
      <p:sp>
        <p:nvSpPr>
          <p:cNvPr id="20" name="CaixaDeTexto 43">
            <a:extLst>
              <a:ext uri="{FF2B5EF4-FFF2-40B4-BE49-F238E27FC236}">
                <a16:creationId xmlns:a16="http://schemas.microsoft.com/office/drawing/2014/main" id="{1808D8D3-CD05-40EA-BCE9-48A83E16C2D6}"/>
              </a:ext>
            </a:extLst>
          </p:cNvPr>
          <p:cNvSpPr txBox="1"/>
          <p:nvPr/>
        </p:nvSpPr>
        <p:spPr>
          <a:xfrm>
            <a:off x="2435304" y="5693777"/>
            <a:ext cx="1111186" cy="279288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latin typeface="Dubai Light" panose="020B0303030403030204" pitchFamily="34" charset="-78"/>
                <a:cs typeface="Dubai Light" panose="020B0303030403030204" pitchFamily="34" charset="-78"/>
              </a:rPr>
              <a:t>CARGAS</a:t>
            </a:r>
          </a:p>
        </p:txBody>
      </p:sp>
      <p:sp>
        <p:nvSpPr>
          <p:cNvPr id="22" name="CaixaDeTexto 43">
            <a:extLst>
              <a:ext uri="{FF2B5EF4-FFF2-40B4-BE49-F238E27FC236}">
                <a16:creationId xmlns:a16="http://schemas.microsoft.com/office/drawing/2014/main" id="{5982A944-0DB7-46AB-A219-27454A309FAB}"/>
              </a:ext>
            </a:extLst>
          </p:cNvPr>
          <p:cNvSpPr txBox="1"/>
          <p:nvPr/>
        </p:nvSpPr>
        <p:spPr>
          <a:xfrm>
            <a:off x="4328217" y="5684356"/>
            <a:ext cx="1148048" cy="276999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>
                <a:latin typeface="Dubai Light" panose="020B0303030403030204" pitchFamily="34" charset="-78"/>
                <a:cs typeface="Dubai Light" panose="020B0303030403030204" pitchFamily="34" charset="-78"/>
              </a:rPr>
              <a:t>ESTABILIDADE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B739613-382F-497B-A4D7-71DBC5273BB8}"/>
              </a:ext>
            </a:extLst>
          </p:cNvPr>
          <p:cNvSpPr txBox="1">
            <a:spLocks/>
          </p:cNvSpPr>
          <p:nvPr/>
        </p:nvSpPr>
        <p:spPr>
          <a:xfrm>
            <a:off x="6096000" y="1253331"/>
            <a:ext cx="5953958" cy="505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Impossibilidade de realizar voos de protótipos devido à pandemia;</a:t>
            </a: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Existência de dados adquiridos por placa de aquisição durante voos de protótipos anteriores;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Verificação dos resultados do simulador comparando-se com a telemetria dos protótipos anteriores;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Uso de bibliografia utilizada e elaborada pela equipe.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687028-9D78-4A1E-8FBD-04FF1454C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120" b="18275"/>
          <a:stretch/>
        </p:blipFill>
        <p:spPr>
          <a:xfrm>
            <a:off x="7762060" y="2946478"/>
            <a:ext cx="2621837" cy="16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6DBCF-FFC2-43C4-857A-E487A687852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14F88-0B98-487E-AEBC-0B6C3EEE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E8DD-E980-4C5F-8F9F-5D20D761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253331"/>
            <a:ext cx="11211757" cy="4351338"/>
          </a:xfrm>
        </p:spPr>
        <p:txBody>
          <a:bodyPr/>
          <a:lstStyle/>
          <a:p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Espera-se conseguir desenvolver uma modelagem com </a:t>
            </a:r>
            <a:r>
              <a:rPr lang="pt-BR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6 graus de liberdade </a:t>
            </a:r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que possa representar </a:t>
            </a:r>
            <a:r>
              <a:rPr lang="pt-BR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qualquer</a:t>
            </a:r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 aeronave da </a:t>
            </a:r>
            <a:r>
              <a:rPr lang="pt-BR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Keep</a:t>
            </a:r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pt-BR" dirty="0" err="1">
                <a:latin typeface="Dubai Light" panose="020B0303030403030204" pitchFamily="34" charset="-78"/>
                <a:cs typeface="Dubai Light" panose="020B0303030403030204" pitchFamily="34" charset="-78"/>
              </a:rPr>
              <a:t>Flying</a:t>
            </a:r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 em voo.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B573-D76E-4CFE-A167-F17B1224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z="1600" b="1" smtClean="0">
                <a:solidFill>
                  <a:schemeClr val="bg2">
                    <a:lumMod val="90000"/>
                  </a:schemeClr>
                </a:solidFill>
              </a:rPr>
              <a:t>3</a:t>
            </a:fld>
            <a:endParaRPr lang="pt-BR" sz="1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23864-7F3C-4E7E-8F8D-7F7BCB68695C}"/>
              </a:ext>
            </a:extLst>
          </p:cNvPr>
          <p:cNvCxnSpPr>
            <a:cxnSpLocks/>
          </p:cNvCxnSpPr>
          <p:nvPr/>
        </p:nvCxnSpPr>
        <p:spPr>
          <a:xfrm>
            <a:off x="142042" y="905523"/>
            <a:ext cx="1121175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6DFB84E9-5144-4345-BF34-E55AAA78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62" y="2776190"/>
            <a:ext cx="3584876" cy="2415266"/>
          </a:xfrm>
          <a:prstGeom prst="rect">
            <a:avLst/>
          </a:prstGeom>
        </p:spPr>
      </p:pic>
      <p:pic>
        <p:nvPicPr>
          <p:cNvPr id="14" name="Imagem 9">
            <a:extLst>
              <a:ext uri="{FF2B5EF4-FFF2-40B4-BE49-F238E27FC236}">
                <a16:creationId xmlns:a16="http://schemas.microsoft.com/office/drawing/2014/main" id="{E6356C9D-ED60-4A26-B35F-00B39E4A2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6" y="2776190"/>
            <a:ext cx="3771496" cy="17981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79D436D-B593-42F9-9A5A-4F35EF17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05" y="2714958"/>
            <a:ext cx="3133395" cy="238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43">
            <a:extLst>
              <a:ext uri="{FF2B5EF4-FFF2-40B4-BE49-F238E27FC236}">
                <a16:creationId xmlns:a16="http://schemas.microsoft.com/office/drawing/2014/main" id="{E35C86AC-959B-49F4-B136-CC0E8F4B98C0}"/>
              </a:ext>
            </a:extLst>
          </p:cNvPr>
          <p:cNvSpPr txBox="1"/>
          <p:nvPr/>
        </p:nvSpPr>
        <p:spPr>
          <a:xfrm>
            <a:off x="1822157" y="5281620"/>
            <a:ext cx="1191315" cy="33855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latin typeface="Dubai Light" panose="020B0303030403030204" pitchFamily="34" charset="-78"/>
                <a:cs typeface="Dubai Light" panose="020B0303030403030204" pitchFamily="34" charset="-78"/>
              </a:rPr>
              <a:t>2018 Brasil</a:t>
            </a:r>
          </a:p>
        </p:txBody>
      </p:sp>
      <p:sp>
        <p:nvSpPr>
          <p:cNvPr id="13" name="CaixaDeTexto 43">
            <a:extLst>
              <a:ext uri="{FF2B5EF4-FFF2-40B4-BE49-F238E27FC236}">
                <a16:creationId xmlns:a16="http://schemas.microsoft.com/office/drawing/2014/main" id="{FA6BD151-F31A-44D8-997B-E9207404915D}"/>
              </a:ext>
            </a:extLst>
          </p:cNvPr>
          <p:cNvSpPr txBox="1"/>
          <p:nvPr/>
        </p:nvSpPr>
        <p:spPr>
          <a:xfrm>
            <a:off x="5257800" y="5281620"/>
            <a:ext cx="1053228" cy="33855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latin typeface="Dubai Light" panose="020B0303030403030204" pitchFamily="34" charset="-78"/>
                <a:cs typeface="Dubai Light" panose="020B0303030403030204" pitchFamily="34" charset="-78"/>
              </a:rPr>
              <a:t>2019 East</a:t>
            </a:r>
          </a:p>
        </p:txBody>
      </p:sp>
      <p:sp>
        <p:nvSpPr>
          <p:cNvPr id="15" name="CaixaDeTexto 43">
            <a:extLst>
              <a:ext uri="{FF2B5EF4-FFF2-40B4-BE49-F238E27FC236}">
                <a16:creationId xmlns:a16="http://schemas.microsoft.com/office/drawing/2014/main" id="{EC97CA98-ED88-4A76-9BC7-440F4AD51BEB}"/>
              </a:ext>
            </a:extLst>
          </p:cNvPr>
          <p:cNvSpPr txBox="1"/>
          <p:nvPr/>
        </p:nvSpPr>
        <p:spPr>
          <a:xfrm>
            <a:off x="9223899" y="5281620"/>
            <a:ext cx="1158860" cy="33855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latin typeface="Dubai Light" panose="020B0303030403030204" pitchFamily="34" charset="-78"/>
                <a:cs typeface="Dubai Light" panose="020B0303030403030204" pitchFamily="34" charset="-78"/>
              </a:rPr>
              <a:t>2019 Brasil</a:t>
            </a:r>
          </a:p>
        </p:txBody>
      </p:sp>
    </p:spTree>
    <p:extLst>
      <p:ext uri="{BB962C8B-B14F-4D97-AF65-F5344CB8AC3E}">
        <p14:creationId xmlns:p14="http://schemas.microsoft.com/office/powerpoint/2010/main" val="20528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6DBCF-FFC2-43C4-857A-E487A687852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14F88-0B98-487E-AEBC-0B6C3EEE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t-BR" dirty="0">
                <a:latin typeface="Dubai Light" panose="020B0303030403030204" pitchFamily="34" charset="-78"/>
                <a:cs typeface="Dubai Light" panose="020B0303030403030204" pitchFamily="34" charset="-78"/>
              </a:rPr>
              <a:t>Hipóteses simplificadoras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E8DD-E980-4C5F-8F9F-5D20D761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253331"/>
            <a:ext cx="5953957" cy="5058570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O avião é um corpo rígido;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A massa específica do ar não varia com a altitude da aeronave;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Não há variação na velocidade dos ventos;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O avião gira em torno do centro de gravidade;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 marL="0" indent="0">
              <a:buNone/>
            </a:pPr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B573-D76E-4CFE-A167-F17B1224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E97-C7CA-4D08-9401-3AF0CF7B84B6}" type="slidenum">
              <a:rPr lang="pt-BR" sz="1600" b="1" smtClean="0">
                <a:solidFill>
                  <a:schemeClr val="bg2">
                    <a:lumMod val="90000"/>
                  </a:schemeClr>
                </a:solidFill>
              </a:rPr>
              <a:t>4</a:t>
            </a:fld>
            <a:endParaRPr lang="pt-BR" sz="1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23864-7F3C-4E7E-8F8D-7F7BCB68695C}"/>
              </a:ext>
            </a:extLst>
          </p:cNvPr>
          <p:cNvCxnSpPr>
            <a:cxnSpLocks/>
          </p:cNvCxnSpPr>
          <p:nvPr/>
        </p:nvCxnSpPr>
        <p:spPr>
          <a:xfrm>
            <a:off x="142042" y="905523"/>
            <a:ext cx="1121175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73C17E-A1C0-4883-A36B-C924DEEA007B}"/>
              </a:ext>
            </a:extLst>
          </p:cNvPr>
          <p:cNvSpPr txBox="1">
            <a:spLocks/>
          </p:cNvSpPr>
          <p:nvPr/>
        </p:nvSpPr>
        <p:spPr>
          <a:xfrm>
            <a:off x="6096000" y="1253331"/>
            <a:ext cx="5953957" cy="505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A massa da aeronave é constante durante todo o voo;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As simulações serão iniciadas com a aeronave no ar, não simulando as etapas em solo do voo;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pt-BR" sz="2000" dirty="0">
                <a:latin typeface="Dubai Light" panose="020B0303030403030204" pitchFamily="34" charset="-78"/>
                <a:cs typeface="Dubai Light" panose="020B0303030403030204" pitchFamily="34" charset="-78"/>
              </a:rPr>
              <a:t>As superfícies de comando da aeronave serão controladas pelo usuário manualmente, dispensando o uso de sistemas de controle automático.</a:t>
            </a: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pt-BR" sz="2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8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89EF4E-D769-4A38-957A-E1CF126AA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0" r="15778" b="16722"/>
          <a:stretch/>
        </p:blipFill>
        <p:spPr bwMode="auto">
          <a:xfrm>
            <a:off x="6693755" y="0"/>
            <a:ext cx="549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4728DF32-625C-4877-BBE2-859A9CDDF108}"/>
              </a:ext>
            </a:extLst>
          </p:cNvPr>
          <p:cNvSpPr/>
          <p:nvPr/>
        </p:nvSpPr>
        <p:spPr>
          <a:xfrm>
            <a:off x="-8880" y="0"/>
            <a:ext cx="8424909" cy="6858000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A4E7AEB-7F4B-4E57-820D-4E26A41A9A2C}"/>
              </a:ext>
            </a:extLst>
          </p:cNvPr>
          <p:cNvSpPr/>
          <p:nvPr/>
        </p:nvSpPr>
        <p:spPr>
          <a:xfrm rot="10800000" flipH="1">
            <a:off x="-1" y="0"/>
            <a:ext cx="1713391" cy="6858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D28B-4C51-42AF-BC13-E691CC95302E}"/>
              </a:ext>
            </a:extLst>
          </p:cNvPr>
          <p:cNvSpPr txBox="1"/>
          <p:nvPr/>
        </p:nvSpPr>
        <p:spPr>
          <a:xfrm>
            <a:off x="2556765" y="2659559"/>
            <a:ext cx="3293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Dúvidas</a:t>
            </a:r>
            <a:r>
              <a:rPr lang="en-US" sz="44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?</a:t>
            </a:r>
            <a:endParaRPr lang="pt-BR" sz="4400" dirty="0">
              <a:solidFill>
                <a:schemeClr val="bg2">
                  <a:lumMod val="90000"/>
                </a:schemeClr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14BC4-BE64-4CA5-98EC-1FB7A6AB8B2D}"/>
              </a:ext>
            </a:extLst>
          </p:cNvPr>
          <p:cNvSpPr txBox="1"/>
          <p:nvPr/>
        </p:nvSpPr>
        <p:spPr>
          <a:xfrm>
            <a:off x="2290428" y="3291677"/>
            <a:ext cx="265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9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Obrigado pela atenção!</a:t>
            </a:r>
          </a:p>
        </p:txBody>
      </p:sp>
    </p:spTree>
    <p:extLst>
      <p:ext uri="{BB962C8B-B14F-4D97-AF65-F5344CB8AC3E}">
        <p14:creationId xmlns:p14="http://schemas.microsoft.com/office/powerpoint/2010/main" val="7806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Dubai Light</vt:lpstr>
      <vt:lpstr>Office Theme</vt:lpstr>
      <vt:lpstr>PowerPoint Presentation</vt:lpstr>
      <vt:lpstr>PowerPoint Presentation</vt:lpstr>
      <vt:lpstr>Objetivos</vt:lpstr>
      <vt:lpstr>Hipóteses simplificadoras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Leiman</dc:creator>
  <cp:lastModifiedBy>Mauricio Leiman</cp:lastModifiedBy>
  <cp:revision>6</cp:revision>
  <dcterms:created xsi:type="dcterms:W3CDTF">2020-10-06T02:12:56Z</dcterms:created>
  <dcterms:modified xsi:type="dcterms:W3CDTF">2020-10-06T13:27:09Z</dcterms:modified>
</cp:coreProperties>
</file>