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90" d="100"/>
          <a:sy n="90" d="100"/>
        </p:scale>
        <p:origin x="79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C9B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910117"/>
            <a:ext cx="589280" cy="3233420"/>
          </a:xfrm>
          <a:custGeom>
            <a:avLst/>
            <a:gdLst/>
            <a:ahLst/>
            <a:cxnLst/>
            <a:rect l="l" t="t" r="r" b="b"/>
            <a:pathLst>
              <a:path w="589280" h="3233420">
                <a:moveTo>
                  <a:pt x="0" y="0"/>
                </a:moveTo>
                <a:lnTo>
                  <a:pt x="26994" y="66048"/>
                </a:lnTo>
                <a:lnTo>
                  <a:pt x="44255" y="116115"/>
                </a:lnTo>
                <a:lnTo>
                  <a:pt x="57825" y="167886"/>
                </a:lnTo>
                <a:lnTo>
                  <a:pt x="65182" y="216935"/>
                </a:lnTo>
                <a:lnTo>
                  <a:pt x="67762" y="266825"/>
                </a:lnTo>
                <a:lnTo>
                  <a:pt x="67457" y="317225"/>
                </a:lnTo>
                <a:lnTo>
                  <a:pt x="66161" y="367806"/>
                </a:lnTo>
                <a:lnTo>
                  <a:pt x="65765" y="418237"/>
                </a:lnTo>
                <a:lnTo>
                  <a:pt x="68162" y="468187"/>
                </a:lnTo>
                <a:lnTo>
                  <a:pt x="75245" y="517328"/>
                </a:lnTo>
                <a:lnTo>
                  <a:pt x="89080" y="565505"/>
                </a:lnTo>
                <a:lnTo>
                  <a:pt x="107143" y="611777"/>
                </a:lnTo>
                <a:lnTo>
                  <a:pt x="125153" y="658066"/>
                </a:lnTo>
                <a:lnTo>
                  <a:pt x="138830" y="706294"/>
                </a:lnTo>
                <a:lnTo>
                  <a:pt x="147877" y="754379"/>
                </a:lnTo>
                <a:lnTo>
                  <a:pt x="155795" y="802915"/>
                </a:lnTo>
                <a:lnTo>
                  <a:pt x="162771" y="851824"/>
                </a:lnTo>
                <a:lnTo>
                  <a:pt x="168998" y="901023"/>
                </a:lnTo>
                <a:lnTo>
                  <a:pt x="174666" y="950434"/>
                </a:lnTo>
                <a:lnTo>
                  <a:pt x="179965" y="999976"/>
                </a:lnTo>
                <a:lnTo>
                  <a:pt x="185086" y="1049568"/>
                </a:lnTo>
                <a:lnTo>
                  <a:pt x="190219" y="1099130"/>
                </a:lnTo>
                <a:lnTo>
                  <a:pt x="195554" y="1148582"/>
                </a:lnTo>
                <a:lnTo>
                  <a:pt x="201283" y="1197843"/>
                </a:lnTo>
                <a:lnTo>
                  <a:pt x="207596" y="1246834"/>
                </a:lnTo>
                <a:lnTo>
                  <a:pt x="214682" y="1295474"/>
                </a:lnTo>
                <a:lnTo>
                  <a:pt x="222733" y="1343682"/>
                </a:lnTo>
                <a:lnTo>
                  <a:pt x="231940" y="1391379"/>
                </a:lnTo>
                <a:lnTo>
                  <a:pt x="242491" y="1438484"/>
                </a:lnTo>
                <a:lnTo>
                  <a:pt x="254579" y="1484917"/>
                </a:lnTo>
                <a:lnTo>
                  <a:pt x="268394" y="1530597"/>
                </a:lnTo>
                <a:lnTo>
                  <a:pt x="284125" y="1575444"/>
                </a:lnTo>
                <a:lnTo>
                  <a:pt x="296259" y="1617460"/>
                </a:lnTo>
                <a:lnTo>
                  <a:pt x="302436" y="1661044"/>
                </a:lnTo>
                <a:lnTo>
                  <a:pt x="303883" y="1705900"/>
                </a:lnTo>
                <a:lnTo>
                  <a:pt x="301825" y="1751732"/>
                </a:lnTo>
                <a:lnTo>
                  <a:pt x="297486" y="1798241"/>
                </a:lnTo>
                <a:lnTo>
                  <a:pt x="292091" y="1845133"/>
                </a:lnTo>
                <a:lnTo>
                  <a:pt x="286867" y="1892111"/>
                </a:lnTo>
                <a:lnTo>
                  <a:pt x="283037" y="1938878"/>
                </a:lnTo>
                <a:lnTo>
                  <a:pt x="281826" y="1985137"/>
                </a:lnTo>
                <a:lnTo>
                  <a:pt x="284461" y="2030592"/>
                </a:lnTo>
                <a:lnTo>
                  <a:pt x="292165" y="2074947"/>
                </a:lnTo>
                <a:lnTo>
                  <a:pt x="309814" y="2126603"/>
                </a:lnTo>
                <a:lnTo>
                  <a:pt x="333670" y="2174506"/>
                </a:lnTo>
                <a:lnTo>
                  <a:pt x="359809" y="2221066"/>
                </a:lnTo>
                <a:lnTo>
                  <a:pt x="384308" y="2268692"/>
                </a:lnTo>
                <a:lnTo>
                  <a:pt x="403242" y="2319793"/>
                </a:lnTo>
                <a:lnTo>
                  <a:pt x="415888" y="2372480"/>
                </a:lnTo>
                <a:lnTo>
                  <a:pt x="425674" y="2426162"/>
                </a:lnTo>
                <a:lnTo>
                  <a:pt x="433599" y="2480497"/>
                </a:lnTo>
                <a:lnTo>
                  <a:pt x="440667" y="2535140"/>
                </a:lnTo>
                <a:lnTo>
                  <a:pt x="447879" y="2589747"/>
                </a:lnTo>
                <a:lnTo>
                  <a:pt x="456235" y="2643974"/>
                </a:lnTo>
                <a:lnTo>
                  <a:pt x="465276" y="2693400"/>
                </a:lnTo>
                <a:lnTo>
                  <a:pt x="475259" y="2742608"/>
                </a:lnTo>
                <a:lnTo>
                  <a:pt x="486010" y="2791637"/>
                </a:lnTo>
                <a:lnTo>
                  <a:pt x="497354" y="2840523"/>
                </a:lnTo>
                <a:lnTo>
                  <a:pt x="509117" y="2889305"/>
                </a:lnTo>
                <a:lnTo>
                  <a:pt x="521125" y="2938020"/>
                </a:lnTo>
                <a:lnTo>
                  <a:pt x="533203" y="2986707"/>
                </a:lnTo>
                <a:lnTo>
                  <a:pt x="545177" y="3035403"/>
                </a:lnTo>
                <a:lnTo>
                  <a:pt x="556872" y="3084146"/>
                </a:lnTo>
                <a:lnTo>
                  <a:pt x="568115" y="3132973"/>
                </a:lnTo>
                <a:lnTo>
                  <a:pt x="578730" y="3181923"/>
                </a:lnTo>
                <a:lnTo>
                  <a:pt x="588544" y="3231033"/>
                </a:lnTo>
                <a:lnTo>
                  <a:pt x="588965" y="3233382"/>
                </a:lnTo>
              </a:path>
              <a:path w="589280" h="3233420">
                <a:moveTo>
                  <a:pt x="0" y="1030154"/>
                </a:moveTo>
                <a:lnTo>
                  <a:pt x="7276" y="1087433"/>
                </a:lnTo>
                <a:lnTo>
                  <a:pt x="14362" y="1136072"/>
                </a:lnTo>
                <a:lnTo>
                  <a:pt x="22413" y="1184281"/>
                </a:lnTo>
                <a:lnTo>
                  <a:pt x="31620" y="1231978"/>
                </a:lnTo>
                <a:lnTo>
                  <a:pt x="42172" y="1279082"/>
                </a:lnTo>
                <a:lnTo>
                  <a:pt x="54259" y="1325515"/>
                </a:lnTo>
                <a:lnTo>
                  <a:pt x="68074" y="1371195"/>
                </a:lnTo>
                <a:lnTo>
                  <a:pt x="83805" y="1416042"/>
                </a:lnTo>
                <a:lnTo>
                  <a:pt x="95939" y="1458058"/>
                </a:lnTo>
                <a:lnTo>
                  <a:pt x="102116" y="1501643"/>
                </a:lnTo>
                <a:lnTo>
                  <a:pt x="103563" y="1546499"/>
                </a:lnTo>
                <a:lnTo>
                  <a:pt x="101505" y="1592330"/>
                </a:lnTo>
                <a:lnTo>
                  <a:pt x="97166" y="1638840"/>
                </a:lnTo>
                <a:lnTo>
                  <a:pt x="91772" y="1685732"/>
                </a:lnTo>
                <a:lnTo>
                  <a:pt x="86547" y="1732709"/>
                </a:lnTo>
                <a:lnTo>
                  <a:pt x="82717" y="1779476"/>
                </a:lnTo>
                <a:lnTo>
                  <a:pt x="81506" y="1825735"/>
                </a:lnTo>
                <a:lnTo>
                  <a:pt x="84141" y="1871191"/>
                </a:lnTo>
                <a:lnTo>
                  <a:pt x="91845" y="1915545"/>
                </a:lnTo>
                <a:lnTo>
                  <a:pt x="109494" y="1967201"/>
                </a:lnTo>
                <a:lnTo>
                  <a:pt x="133350" y="2015105"/>
                </a:lnTo>
                <a:lnTo>
                  <a:pt x="159489" y="2061665"/>
                </a:lnTo>
                <a:lnTo>
                  <a:pt x="183988" y="2109291"/>
                </a:lnTo>
                <a:lnTo>
                  <a:pt x="202922" y="2160391"/>
                </a:lnTo>
                <a:lnTo>
                  <a:pt x="215569" y="2213078"/>
                </a:lnTo>
                <a:lnTo>
                  <a:pt x="225354" y="2266761"/>
                </a:lnTo>
                <a:lnTo>
                  <a:pt x="233279" y="2321096"/>
                </a:lnTo>
                <a:lnTo>
                  <a:pt x="240347" y="2375739"/>
                </a:lnTo>
                <a:lnTo>
                  <a:pt x="247559" y="2430346"/>
                </a:lnTo>
                <a:lnTo>
                  <a:pt x="255915" y="2484573"/>
                </a:lnTo>
                <a:lnTo>
                  <a:pt x="264956" y="2533998"/>
                </a:lnTo>
                <a:lnTo>
                  <a:pt x="274939" y="2583207"/>
                </a:lnTo>
                <a:lnTo>
                  <a:pt x="285690" y="2632235"/>
                </a:lnTo>
                <a:lnTo>
                  <a:pt x="297034" y="2681121"/>
                </a:lnTo>
                <a:lnTo>
                  <a:pt x="308797" y="2729903"/>
                </a:lnTo>
                <a:lnTo>
                  <a:pt x="320805" y="2778619"/>
                </a:lnTo>
                <a:lnTo>
                  <a:pt x="332883" y="2827306"/>
                </a:lnTo>
                <a:lnTo>
                  <a:pt x="344857" y="2876002"/>
                </a:lnTo>
                <a:lnTo>
                  <a:pt x="356553" y="2924744"/>
                </a:lnTo>
                <a:lnTo>
                  <a:pt x="367795" y="2973572"/>
                </a:lnTo>
                <a:lnTo>
                  <a:pt x="378410" y="3022522"/>
                </a:lnTo>
                <a:lnTo>
                  <a:pt x="388224" y="3071632"/>
                </a:lnTo>
                <a:lnTo>
                  <a:pt x="397062" y="3120940"/>
                </a:lnTo>
                <a:lnTo>
                  <a:pt x="404749" y="3170484"/>
                </a:lnTo>
                <a:lnTo>
                  <a:pt x="411111" y="3220301"/>
                </a:lnTo>
                <a:lnTo>
                  <a:pt x="412380" y="3233382"/>
                </a:lnTo>
              </a:path>
            </a:pathLst>
          </a:custGeom>
          <a:ln w="38099">
            <a:solidFill>
              <a:srgbClr val="1A23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137527"/>
            <a:ext cx="144145" cy="700405"/>
          </a:xfrm>
          <a:custGeom>
            <a:avLst/>
            <a:gdLst/>
            <a:ahLst/>
            <a:cxnLst/>
            <a:rect l="l" t="t" r="r" b="b"/>
            <a:pathLst>
              <a:path w="144145" h="700404">
                <a:moveTo>
                  <a:pt x="0" y="0"/>
                </a:moveTo>
                <a:lnTo>
                  <a:pt x="13414" y="62160"/>
                </a:lnTo>
                <a:lnTo>
                  <a:pt x="24758" y="111046"/>
                </a:lnTo>
                <a:lnTo>
                  <a:pt x="36522" y="159828"/>
                </a:lnTo>
                <a:lnTo>
                  <a:pt x="48530" y="208544"/>
                </a:lnTo>
                <a:lnTo>
                  <a:pt x="60608" y="257230"/>
                </a:lnTo>
                <a:lnTo>
                  <a:pt x="72582" y="305926"/>
                </a:lnTo>
                <a:lnTo>
                  <a:pt x="84277" y="354669"/>
                </a:lnTo>
                <a:lnTo>
                  <a:pt x="95520" y="403497"/>
                </a:lnTo>
                <a:lnTo>
                  <a:pt x="106135" y="452446"/>
                </a:lnTo>
                <a:lnTo>
                  <a:pt x="115949" y="501557"/>
                </a:lnTo>
                <a:lnTo>
                  <a:pt x="124786" y="550865"/>
                </a:lnTo>
                <a:lnTo>
                  <a:pt x="132473" y="600408"/>
                </a:lnTo>
                <a:lnTo>
                  <a:pt x="138835" y="650226"/>
                </a:lnTo>
                <a:lnTo>
                  <a:pt x="143698" y="700355"/>
                </a:lnTo>
              </a:path>
            </a:pathLst>
          </a:custGeom>
          <a:ln w="28574">
            <a:solidFill>
              <a:srgbClr val="1A23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54256" y="1097859"/>
            <a:ext cx="225396" cy="16817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86246" y="1116168"/>
            <a:ext cx="118340" cy="210371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77567" y="618498"/>
            <a:ext cx="4266432" cy="45127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025" y="756773"/>
            <a:ext cx="5292090" cy="1183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1A232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1A23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1A232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1A23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1A232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1A232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C9B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07405" y="3511469"/>
            <a:ext cx="36830" cy="99060"/>
          </a:xfrm>
          <a:custGeom>
            <a:avLst/>
            <a:gdLst/>
            <a:ahLst/>
            <a:cxnLst/>
            <a:rect l="l" t="t" r="r" b="b"/>
            <a:pathLst>
              <a:path w="36829" h="99060">
                <a:moveTo>
                  <a:pt x="27795" y="98649"/>
                </a:moveTo>
                <a:lnTo>
                  <a:pt x="22682" y="98649"/>
                </a:lnTo>
                <a:lnTo>
                  <a:pt x="11154" y="94885"/>
                </a:lnTo>
                <a:lnTo>
                  <a:pt x="2737" y="85324"/>
                </a:lnTo>
                <a:lnTo>
                  <a:pt x="0" y="72562"/>
                </a:lnTo>
                <a:lnTo>
                  <a:pt x="5510" y="59193"/>
                </a:lnTo>
                <a:lnTo>
                  <a:pt x="21539" y="34878"/>
                </a:lnTo>
                <a:lnTo>
                  <a:pt x="33535" y="8210"/>
                </a:lnTo>
                <a:lnTo>
                  <a:pt x="36594" y="0"/>
                </a:lnTo>
                <a:lnTo>
                  <a:pt x="36594" y="92286"/>
                </a:lnTo>
                <a:lnTo>
                  <a:pt x="33197" y="96334"/>
                </a:lnTo>
                <a:lnTo>
                  <a:pt x="27795" y="98649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46684" y="3550212"/>
            <a:ext cx="117764" cy="20132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03359" y="3334800"/>
            <a:ext cx="204154" cy="75533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9089160" y="3762199"/>
            <a:ext cx="55244" cy="48895"/>
          </a:xfrm>
          <a:custGeom>
            <a:avLst/>
            <a:gdLst/>
            <a:ahLst/>
            <a:cxnLst/>
            <a:rect l="l" t="t" r="r" b="b"/>
            <a:pathLst>
              <a:path w="55245" h="48895">
                <a:moveTo>
                  <a:pt x="24720" y="48475"/>
                </a:moveTo>
                <a:lnTo>
                  <a:pt x="21729" y="48475"/>
                </a:lnTo>
                <a:lnTo>
                  <a:pt x="5429" y="40953"/>
                </a:lnTo>
                <a:lnTo>
                  <a:pt x="0" y="25346"/>
                </a:lnTo>
                <a:lnTo>
                  <a:pt x="5315" y="9921"/>
                </a:lnTo>
                <a:lnTo>
                  <a:pt x="21247" y="2942"/>
                </a:lnTo>
                <a:lnTo>
                  <a:pt x="23176" y="2942"/>
                </a:lnTo>
                <a:lnTo>
                  <a:pt x="54839" y="0"/>
                </a:lnTo>
                <a:lnTo>
                  <a:pt x="54839" y="45779"/>
                </a:lnTo>
                <a:lnTo>
                  <a:pt x="24720" y="48475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051003" y="2966873"/>
            <a:ext cx="92996" cy="19853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83566" y="2922209"/>
            <a:ext cx="104494" cy="17827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58868" y="3419016"/>
            <a:ext cx="151892" cy="93283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680260" y="3661825"/>
            <a:ext cx="134565" cy="153672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8817116" y="3202929"/>
            <a:ext cx="60325" cy="117475"/>
          </a:xfrm>
          <a:custGeom>
            <a:avLst/>
            <a:gdLst/>
            <a:ahLst/>
            <a:cxnLst/>
            <a:rect l="l" t="t" r="r" b="b"/>
            <a:pathLst>
              <a:path w="60325" h="117475">
                <a:moveTo>
                  <a:pt x="22789" y="117304"/>
                </a:moveTo>
                <a:lnTo>
                  <a:pt x="20860" y="117304"/>
                </a:lnTo>
                <a:lnTo>
                  <a:pt x="18930" y="117014"/>
                </a:lnTo>
                <a:lnTo>
                  <a:pt x="16808" y="116436"/>
                </a:lnTo>
                <a:lnTo>
                  <a:pt x="9167" y="112598"/>
                </a:lnTo>
                <a:lnTo>
                  <a:pt x="3145" y="105848"/>
                </a:lnTo>
                <a:lnTo>
                  <a:pt x="0" y="97471"/>
                </a:lnTo>
                <a:lnTo>
                  <a:pt x="987" y="88749"/>
                </a:lnTo>
                <a:lnTo>
                  <a:pt x="6694" y="70975"/>
                </a:lnTo>
                <a:lnTo>
                  <a:pt x="9814" y="52550"/>
                </a:lnTo>
                <a:lnTo>
                  <a:pt x="19624" y="8587"/>
                </a:lnTo>
                <a:lnTo>
                  <a:pt x="37259" y="0"/>
                </a:lnTo>
                <a:lnTo>
                  <a:pt x="47176" y="1933"/>
                </a:lnTo>
                <a:lnTo>
                  <a:pt x="55456" y="7439"/>
                </a:lnTo>
                <a:lnTo>
                  <a:pt x="60281" y="16075"/>
                </a:lnTo>
                <a:lnTo>
                  <a:pt x="59833" y="27396"/>
                </a:lnTo>
                <a:lnTo>
                  <a:pt x="55796" y="45638"/>
                </a:lnTo>
                <a:lnTo>
                  <a:pt x="53141" y="64078"/>
                </a:lnTo>
                <a:lnTo>
                  <a:pt x="40886" y="106885"/>
                </a:lnTo>
                <a:lnTo>
                  <a:pt x="29870" y="115989"/>
                </a:lnTo>
                <a:lnTo>
                  <a:pt x="22789" y="117304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015940" y="3910132"/>
            <a:ext cx="128270" cy="59690"/>
          </a:xfrm>
          <a:custGeom>
            <a:avLst/>
            <a:gdLst/>
            <a:ahLst/>
            <a:cxnLst/>
            <a:rect l="l" t="t" r="r" b="b"/>
            <a:pathLst>
              <a:path w="128270" h="59689">
                <a:moveTo>
                  <a:pt x="120418" y="59231"/>
                </a:moveTo>
                <a:lnTo>
                  <a:pt x="67118" y="55167"/>
                </a:lnTo>
                <a:lnTo>
                  <a:pt x="15555" y="44374"/>
                </a:lnTo>
                <a:lnTo>
                  <a:pt x="0" y="19546"/>
                </a:lnTo>
                <a:lnTo>
                  <a:pt x="6954" y="5943"/>
                </a:lnTo>
                <a:lnTo>
                  <a:pt x="21344" y="0"/>
                </a:lnTo>
                <a:lnTo>
                  <a:pt x="23465" y="0"/>
                </a:lnTo>
                <a:lnTo>
                  <a:pt x="25588" y="289"/>
                </a:lnTo>
                <a:lnTo>
                  <a:pt x="50135" y="6528"/>
                </a:lnTo>
                <a:lnTo>
                  <a:pt x="73063" y="10985"/>
                </a:lnTo>
                <a:lnTo>
                  <a:pt x="96371" y="13905"/>
                </a:lnTo>
                <a:lnTo>
                  <a:pt x="119743" y="14952"/>
                </a:lnTo>
                <a:lnTo>
                  <a:pt x="128059" y="14952"/>
                </a:lnTo>
                <a:lnTo>
                  <a:pt x="128059" y="59036"/>
                </a:lnTo>
                <a:lnTo>
                  <a:pt x="120418" y="59231"/>
                </a:lnTo>
                <a:close/>
              </a:path>
              <a:path w="128270" h="59689">
                <a:moveTo>
                  <a:pt x="128059" y="14952"/>
                </a:moveTo>
                <a:lnTo>
                  <a:pt x="119743" y="14952"/>
                </a:lnTo>
                <a:lnTo>
                  <a:pt x="128059" y="14719"/>
                </a:lnTo>
                <a:lnTo>
                  <a:pt x="128059" y="14952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850542" y="3921516"/>
            <a:ext cx="55880" cy="200025"/>
          </a:xfrm>
          <a:custGeom>
            <a:avLst/>
            <a:gdLst/>
            <a:ahLst/>
            <a:cxnLst/>
            <a:rect l="l" t="t" r="r" b="b"/>
            <a:pathLst>
              <a:path w="55879" h="200025">
                <a:moveTo>
                  <a:pt x="23225" y="199398"/>
                </a:moveTo>
                <a:lnTo>
                  <a:pt x="13288" y="197384"/>
                </a:lnTo>
                <a:lnTo>
                  <a:pt x="4944" y="191681"/>
                </a:lnTo>
                <a:lnTo>
                  <a:pt x="0" y="182793"/>
                </a:lnTo>
                <a:lnTo>
                  <a:pt x="265" y="171229"/>
                </a:lnTo>
                <a:lnTo>
                  <a:pt x="5199" y="132496"/>
                </a:lnTo>
                <a:lnTo>
                  <a:pt x="3496" y="93392"/>
                </a:lnTo>
                <a:lnTo>
                  <a:pt x="2734" y="54306"/>
                </a:lnTo>
                <a:lnTo>
                  <a:pt x="10491" y="15627"/>
                </a:lnTo>
                <a:lnTo>
                  <a:pt x="32775" y="0"/>
                </a:lnTo>
                <a:lnTo>
                  <a:pt x="42833" y="1995"/>
                </a:lnTo>
                <a:lnTo>
                  <a:pt x="50947" y="7645"/>
                </a:lnTo>
                <a:lnTo>
                  <a:pt x="55281" y="16441"/>
                </a:lnTo>
                <a:lnTo>
                  <a:pt x="53999" y="27879"/>
                </a:lnTo>
                <a:lnTo>
                  <a:pt x="46242" y="65703"/>
                </a:lnTo>
                <a:lnTo>
                  <a:pt x="47004" y="104884"/>
                </a:lnTo>
                <a:lnTo>
                  <a:pt x="48708" y="144463"/>
                </a:lnTo>
                <a:lnTo>
                  <a:pt x="43773" y="183481"/>
                </a:lnTo>
                <a:lnTo>
                  <a:pt x="29759" y="198485"/>
                </a:lnTo>
                <a:lnTo>
                  <a:pt x="23225" y="199398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895509" y="4228765"/>
            <a:ext cx="159385" cy="56515"/>
          </a:xfrm>
          <a:custGeom>
            <a:avLst/>
            <a:gdLst/>
            <a:ahLst/>
            <a:cxnLst/>
            <a:rect l="l" t="t" r="r" b="b"/>
            <a:pathLst>
              <a:path w="159384" h="56514">
                <a:moveTo>
                  <a:pt x="128847" y="56336"/>
                </a:moveTo>
                <a:lnTo>
                  <a:pt x="124506" y="56336"/>
                </a:lnTo>
                <a:lnTo>
                  <a:pt x="98565" y="54989"/>
                </a:lnTo>
                <a:lnTo>
                  <a:pt x="73039" y="51851"/>
                </a:lnTo>
                <a:lnTo>
                  <a:pt x="47587" y="48278"/>
                </a:lnTo>
                <a:lnTo>
                  <a:pt x="21862" y="45628"/>
                </a:lnTo>
                <a:lnTo>
                  <a:pt x="5690" y="37644"/>
                </a:lnTo>
                <a:lnTo>
                  <a:pt x="0" y="22054"/>
                </a:lnTo>
                <a:lnTo>
                  <a:pt x="4782" y="6844"/>
                </a:lnTo>
                <a:lnTo>
                  <a:pt x="20029" y="0"/>
                </a:lnTo>
                <a:lnTo>
                  <a:pt x="20608" y="0"/>
                </a:lnTo>
                <a:lnTo>
                  <a:pt x="21187" y="95"/>
                </a:lnTo>
                <a:lnTo>
                  <a:pt x="21862" y="95"/>
                </a:lnTo>
                <a:lnTo>
                  <a:pt x="47336" y="2720"/>
                </a:lnTo>
                <a:lnTo>
                  <a:pt x="72629" y="6330"/>
                </a:lnTo>
                <a:lnTo>
                  <a:pt x="97887" y="9524"/>
                </a:lnTo>
                <a:lnTo>
                  <a:pt x="123252" y="10900"/>
                </a:lnTo>
                <a:lnTo>
                  <a:pt x="127979" y="10900"/>
                </a:lnTo>
                <a:lnTo>
                  <a:pt x="132706" y="10707"/>
                </a:lnTo>
                <a:lnTo>
                  <a:pt x="137529" y="10321"/>
                </a:lnTo>
                <a:lnTo>
                  <a:pt x="138205" y="10321"/>
                </a:lnTo>
                <a:lnTo>
                  <a:pt x="138784" y="10225"/>
                </a:lnTo>
                <a:lnTo>
                  <a:pt x="139459" y="10225"/>
                </a:lnTo>
                <a:lnTo>
                  <a:pt x="154582" y="17002"/>
                </a:lnTo>
                <a:lnTo>
                  <a:pt x="159223" y="32099"/>
                </a:lnTo>
                <a:lnTo>
                  <a:pt x="153500" y="47666"/>
                </a:lnTo>
                <a:lnTo>
                  <a:pt x="137529" y="55854"/>
                </a:lnTo>
                <a:lnTo>
                  <a:pt x="133189" y="56143"/>
                </a:lnTo>
                <a:lnTo>
                  <a:pt x="128847" y="56336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097578" y="4060140"/>
            <a:ext cx="48895" cy="113030"/>
          </a:xfrm>
          <a:custGeom>
            <a:avLst/>
            <a:gdLst/>
            <a:ahLst/>
            <a:cxnLst/>
            <a:rect l="l" t="t" r="r" b="b"/>
            <a:pathLst>
              <a:path w="48895" h="113029">
                <a:moveTo>
                  <a:pt x="25949" y="112577"/>
                </a:moveTo>
                <a:lnTo>
                  <a:pt x="17560" y="111222"/>
                </a:lnTo>
                <a:lnTo>
                  <a:pt x="10201" y="107163"/>
                </a:lnTo>
                <a:lnTo>
                  <a:pt x="4977" y="100408"/>
                </a:lnTo>
                <a:lnTo>
                  <a:pt x="2990" y="90968"/>
                </a:lnTo>
                <a:lnTo>
                  <a:pt x="2990" y="45339"/>
                </a:lnTo>
                <a:lnTo>
                  <a:pt x="481" y="41287"/>
                </a:lnTo>
                <a:lnTo>
                  <a:pt x="0" y="35692"/>
                </a:lnTo>
                <a:lnTo>
                  <a:pt x="1542" y="30001"/>
                </a:lnTo>
                <a:lnTo>
                  <a:pt x="2025" y="27493"/>
                </a:lnTo>
                <a:lnTo>
                  <a:pt x="2990" y="24888"/>
                </a:lnTo>
                <a:lnTo>
                  <a:pt x="2990" y="22380"/>
                </a:lnTo>
                <a:lnTo>
                  <a:pt x="5295" y="12575"/>
                </a:lnTo>
                <a:lnTo>
                  <a:pt x="10647" y="5583"/>
                </a:lnTo>
                <a:lnTo>
                  <a:pt x="18008" y="1394"/>
                </a:lnTo>
                <a:lnTo>
                  <a:pt x="26335" y="0"/>
                </a:lnTo>
                <a:lnTo>
                  <a:pt x="34539" y="1371"/>
                </a:lnTo>
                <a:lnTo>
                  <a:pt x="41674" y="5474"/>
                </a:lnTo>
                <a:lnTo>
                  <a:pt x="46712" y="12290"/>
                </a:lnTo>
                <a:lnTo>
                  <a:pt x="48620" y="21801"/>
                </a:lnTo>
                <a:lnTo>
                  <a:pt x="48620" y="90968"/>
                </a:lnTo>
                <a:lnTo>
                  <a:pt x="46679" y="100449"/>
                </a:lnTo>
                <a:lnTo>
                  <a:pt x="41554" y="107199"/>
                </a:lnTo>
                <a:lnTo>
                  <a:pt x="34294" y="111236"/>
                </a:lnTo>
                <a:lnTo>
                  <a:pt x="25949" y="112577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095947" y="4490384"/>
            <a:ext cx="48260" cy="60325"/>
          </a:xfrm>
          <a:custGeom>
            <a:avLst/>
            <a:gdLst/>
            <a:ahLst/>
            <a:cxnLst/>
            <a:rect l="l" t="t" r="r" b="b"/>
            <a:pathLst>
              <a:path w="48259" h="60325">
                <a:moveTo>
                  <a:pt x="37903" y="59810"/>
                </a:moveTo>
                <a:lnTo>
                  <a:pt x="20457" y="57734"/>
                </a:lnTo>
                <a:lnTo>
                  <a:pt x="7226" y="50657"/>
                </a:lnTo>
                <a:lnTo>
                  <a:pt x="0" y="37304"/>
                </a:lnTo>
                <a:lnTo>
                  <a:pt x="569" y="16399"/>
                </a:lnTo>
                <a:lnTo>
                  <a:pt x="2981" y="5016"/>
                </a:lnTo>
                <a:lnTo>
                  <a:pt x="11278" y="0"/>
                </a:lnTo>
                <a:lnTo>
                  <a:pt x="19960" y="0"/>
                </a:lnTo>
                <a:lnTo>
                  <a:pt x="27184" y="1124"/>
                </a:lnTo>
                <a:lnTo>
                  <a:pt x="33912" y="4365"/>
                </a:lnTo>
                <a:lnTo>
                  <a:pt x="39427" y="9523"/>
                </a:lnTo>
                <a:lnTo>
                  <a:pt x="43016" y="16399"/>
                </a:lnTo>
                <a:lnTo>
                  <a:pt x="48053" y="16399"/>
                </a:lnTo>
                <a:lnTo>
                  <a:pt x="48053" y="58893"/>
                </a:lnTo>
                <a:lnTo>
                  <a:pt x="37903" y="59810"/>
                </a:lnTo>
                <a:close/>
              </a:path>
              <a:path w="48259" h="60325">
                <a:moveTo>
                  <a:pt x="48053" y="16399"/>
                </a:moveTo>
                <a:lnTo>
                  <a:pt x="44560" y="16399"/>
                </a:lnTo>
                <a:lnTo>
                  <a:pt x="48053" y="15919"/>
                </a:lnTo>
                <a:lnTo>
                  <a:pt x="48053" y="16399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938884" y="4637883"/>
            <a:ext cx="58419" cy="146685"/>
          </a:xfrm>
          <a:custGeom>
            <a:avLst/>
            <a:gdLst/>
            <a:ahLst/>
            <a:cxnLst/>
            <a:rect l="l" t="t" r="r" b="b"/>
            <a:pathLst>
              <a:path w="58420" h="146685">
                <a:moveTo>
                  <a:pt x="33764" y="146148"/>
                </a:moveTo>
                <a:lnTo>
                  <a:pt x="25178" y="146148"/>
                </a:lnTo>
                <a:lnTo>
                  <a:pt x="15316" y="144089"/>
                </a:lnTo>
                <a:lnTo>
                  <a:pt x="6620" y="138286"/>
                </a:lnTo>
                <a:lnTo>
                  <a:pt x="908" y="129299"/>
                </a:lnTo>
                <a:lnTo>
                  <a:pt x="0" y="117690"/>
                </a:lnTo>
                <a:lnTo>
                  <a:pt x="2713" y="90892"/>
                </a:lnTo>
                <a:lnTo>
                  <a:pt x="4847" y="64356"/>
                </a:lnTo>
                <a:lnTo>
                  <a:pt x="8899" y="38127"/>
                </a:lnTo>
                <a:lnTo>
                  <a:pt x="17364" y="12251"/>
                </a:lnTo>
                <a:lnTo>
                  <a:pt x="20934" y="3569"/>
                </a:lnTo>
                <a:lnTo>
                  <a:pt x="27397" y="0"/>
                </a:lnTo>
                <a:lnTo>
                  <a:pt x="34150" y="0"/>
                </a:lnTo>
                <a:lnTo>
                  <a:pt x="44807" y="2841"/>
                </a:lnTo>
                <a:lnTo>
                  <a:pt x="53637" y="10430"/>
                </a:lnTo>
                <a:lnTo>
                  <a:pt x="58271" y="21366"/>
                </a:lnTo>
                <a:lnTo>
                  <a:pt x="56338" y="34246"/>
                </a:lnTo>
                <a:lnTo>
                  <a:pt x="49572" y="57175"/>
                </a:lnTo>
                <a:lnTo>
                  <a:pt x="46848" y="81515"/>
                </a:lnTo>
                <a:lnTo>
                  <a:pt x="45662" y="106144"/>
                </a:lnTo>
                <a:lnTo>
                  <a:pt x="43508" y="129941"/>
                </a:lnTo>
                <a:lnTo>
                  <a:pt x="41674" y="141228"/>
                </a:lnTo>
                <a:lnTo>
                  <a:pt x="33764" y="146148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8800642" y="4347709"/>
            <a:ext cx="63500" cy="147955"/>
          </a:xfrm>
          <a:custGeom>
            <a:avLst/>
            <a:gdLst/>
            <a:ahLst/>
            <a:cxnLst/>
            <a:rect l="l" t="t" r="r" b="b"/>
            <a:pathLst>
              <a:path w="63500" h="147954">
                <a:moveTo>
                  <a:pt x="39070" y="147402"/>
                </a:moveTo>
                <a:lnTo>
                  <a:pt x="30388" y="147402"/>
                </a:lnTo>
                <a:lnTo>
                  <a:pt x="22188" y="142578"/>
                </a:lnTo>
                <a:lnTo>
                  <a:pt x="19969" y="131484"/>
                </a:lnTo>
                <a:lnTo>
                  <a:pt x="14854" y="105539"/>
                </a:lnTo>
                <a:lnTo>
                  <a:pt x="10020" y="79838"/>
                </a:lnTo>
                <a:lnTo>
                  <a:pt x="5168" y="54228"/>
                </a:lnTo>
                <a:lnTo>
                  <a:pt x="0" y="28554"/>
                </a:lnTo>
                <a:lnTo>
                  <a:pt x="485" y="16726"/>
                </a:lnTo>
                <a:lnTo>
                  <a:pt x="5836" y="7729"/>
                </a:lnTo>
                <a:lnTo>
                  <a:pt x="14299" y="2006"/>
                </a:lnTo>
                <a:lnTo>
                  <a:pt x="24117" y="0"/>
                </a:lnTo>
                <a:lnTo>
                  <a:pt x="32895" y="0"/>
                </a:lnTo>
                <a:lnTo>
                  <a:pt x="41288" y="5016"/>
                </a:lnTo>
                <a:lnTo>
                  <a:pt x="43507" y="16302"/>
                </a:lnTo>
                <a:lnTo>
                  <a:pt x="48676" y="42002"/>
                </a:lnTo>
                <a:lnTo>
                  <a:pt x="53528" y="67720"/>
                </a:lnTo>
                <a:lnTo>
                  <a:pt x="58362" y="93437"/>
                </a:lnTo>
                <a:lnTo>
                  <a:pt x="63476" y="119137"/>
                </a:lnTo>
                <a:lnTo>
                  <a:pt x="63000" y="130757"/>
                </a:lnTo>
                <a:lnTo>
                  <a:pt x="57568" y="139672"/>
                </a:lnTo>
                <a:lnTo>
                  <a:pt x="48988" y="145386"/>
                </a:lnTo>
                <a:lnTo>
                  <a:pt x="39070" y="147402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582873" y="4160755"/>
            <a:ext cx="163215" cy="73508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434154" y="3970714"/>
            <a:ext cx="68733" cy="110358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559565" y="3588992"/>
            <a:ext cx="69170" cy="82962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8605194" y="3988464"/>
            <a:ext cx="60960" cy="107950"/>
          </a:xfrm>
          <a:custGeom>
            <a:avLst/>
            <a:gdLst/>
            <a:ahLst/>
            <a:cxnLst/>
            <a:rect l="l" t="t" r="r" b="b"/>
            <a:pathLst>
              <a:path w="60959" h="107950">
                <a:moveTo>
                  <a:pt x="23635" y="107368"/>
                </a:moveTo>
                <a:lnTo>
                  <a:pt x="13715" y="105354"/>
                </a:lnTo>
                <a:lnTo>
                  <a:pt x="5269" y="99650"/>
                </a:lnTo>
                <a:lnTo>
                  <a:pt x="97" y="90763"/>
                </a:lnTo>
                <a:lnTo>
                  <a:pt x="0" y="79199"/>
                </a:lnTo>
                <a:lnTo>
                  <a:pt x="3628" y="63517"/>
                </a:lnTo>
                <a:lnTo>
                  <a:pt x="8043" y="47944"/>
                </a:lnTo>
                <a:lnTo>
                  <a:pt x="12657" y="32370"/>
                </a:lnTo>
                <a:lnTo>
                  <a:pt x="16882" y="16688"/>
                </a:lnTo>
                <a:lnTo>
                  <a:pt x="19868" y="9156"/>
                </a:lnTo>
                <a:lnTo>
                  <a:pt x="24563" y="3967"/>
                </a:lnTo>
                <a:lnTo>
                  <a:pt x="30434" y="966"/>
                </a:lnTo>
                <a:lnTo>
                  <a:pt x="36947" y="0"/>
                </a:lnTo>
                <a:lnTo>
                  <a:pt x="46783" y="2031"/>
                </a:lnTo>
                <a:lnTo>
                  <a:pt x="55144" y="7789"/>
                </a:lnTo>
                <a:lnTo>
                  <a:pt x="60267" y="16767"/>
                </a:lnTo>
                <a:lnTo>
                  <a:pt x="60389" y="28457"/>
                </a:lnTo>
                <a:lnTo>
                  <a:pt x="56721" y="44432"/>
                </a:lnTo>
                <a:lnTo>
                  <a:pt x="52310" y="60171"/>
                </a:lnTo>
                <a:lnTo>
                  <a:pt x="47719" y="75802"/>
                </a:lnTo>
                <a:lnTo>
                  <a:pt x="43507" y="91450"/>
                </a:lnTo>
                <a:lnTo>
                  <a:pt x="40497" y="98658"/>
                </a:lnTo>
                <a:lnTo>
                  <a:pt x="35850" y="103605"/>
                </a:lnTo>
                <a:lnTo>
                  <a:pt x="30063" y="106454"/>
                </a:lnTo>
                <a:lnTo>
                  <a:pt x="23635" y="107368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8097956" y="0"/>
            <a:ext cx="1046480" cy="1651000"/>
          </a:xfrm>
          <a:custGeom>
            <a:avLst/>
            <a:gdLst/>
            <a:ahLst/>
            <a:cxnLst/>
            <a:rect l="l" t="t" r="r" b="b"/>
            <a:pathLst>
              <a:path w="1046479" h="1651000">
                <a:moveTo>
                  <a:pt x="147326" y="1079499"/>
                </a:moveTo>
                <a:lnTo>
                  <a:pt x="130996" y="1054099"/>
                </a:lnTo>
                <a:lnTo>
                  <a:pt x="116720" y="1028699"/>
                </a:lnTo>
                <a:lnTo>
                  <a:pt x="103825" y="1003299"/>
                </a:lnTo>
                <a:lnTo>
                  <a:pt x="91639" y="977899"/>
                </a:lnTo>
                <a:lnTo>
                  <a:pt x="73020" y="939799"/>
                </a:lnTo>
                <a:lnTo>
                  <a:pt x="56575" y="901699"/>
                </a:lnTo>
                <a:lnTo>
                  <a:pt x="42175" y="863599"/>
                </a:lnTo>
                <a:lnTo>
                  <a:pt x="29692" y="812799"/>
                </a:lnTo>
                <a:lnTo>
                  <a:pt x="22802" y="787399"/>
                </a:lnTo>
                <a:lnTo>
                  <a:pt x="16902" y="761999"/>
                </a:lnTo>
                <a:lnTo>
                  <a:pt x="12228" y="723899"/>
                </a:lnTo>
                <a:lnTo>
                  <a:pt x="9014" y="698499"/>
                </a:lnTo>
                <a:lnTo>
                  <a:pt x="5579" y="673099"/>
                </a:lnTo>
                <a:lnTo>
                  <a:pt x="3051" y="634999"/>
                </a:lnTo>
                <a:lnTo>
                  <a:pt x="1251" y="609599"/>
                </a:lnTo>
                <a:lnTo>
                  <a:pt x="0" y="584199"/>
                </a:lnTo>
                <a:lnTo>
                  <a:pt x="543" y="546099"/>
                </a:lnTo>
                <a:lnTo>
                  <a:pt x="2031" y="520699"/>
                </a:lnTo>
                <a:lnTo>
                  <a:pt x="4764" y="482599"/>
                </a:lnTo>
                <a:lnTo>
                  <a:pt x="9042" y="444499"/>
                </a:lnTo>
                <a:lnTo>
                  <a:pt x="19861" y="406399"/>
                </a:lnTo>
                <a:lnTo>
                  <a:pt x="35856" y="355599"/>
                </a:lnTo>
                <a:lnTo>
                  <a:pt x="55472" y="317499"/>
                </a:lnTo>
                <a:lnTo>
                  <a:pt x="77156" y="266699"/>
                </a:lnTo>
                <a:lnTo>
                  <a:pt x="118075" y="190499"/>
                </a:lnTo>
                <a:lnTo>
                  <a:pt x="136529" y="152399"/>
                </a:lnTo>
                <a:lnTo>
                  <a:pt x="153757" y="114299"/>
                </a:lnTo>
                <a:lnTo>
                  <a:pt x="168794" y="76199"/>
                </a:lnTo>
                <a:lnTo>
                  <a:pt x="175773" y="38099"/>
                </a:lnTo>
                <a:lnTo>
                  <a:pt x="177035" y="0"/>
                </a:lnTo>
                <a:lnTo>
                  <a:pt x="253478" y="0"/>
                </a:lnTo>
                <a:lnTo>
                  <a:pt x="260070" y="12699"/>
                </a:lnTo>
                <a:lnTo>
                  <a:pt x="263485" y="12699"/>
                </a:lnTo>
                <a:lnTo>
                  <a:pt x="267999" y="25399"/>
                </a:lnTo>
                <a:lnTo>
                  <a:pt x="277470" y="38099"/>
                </a:lnTo>
                <a:lnTo>
                  <a:pt x="281957" y="38099"/>
                </a:lnTo>
                <a:lnTo>
                  <a:pt x="287155" y="50799"/>
                </a:lnTo>
                <a:lnTo>
                  <a:pt x="297698" y="63499"/>
                </a:lnTo>
                <a:lnTo>
                  <a:pt x="302896" y="76199"/>
                </a:lnTo>
                <a:lnTo>
                  <a:pt x="256401" y="76199"/>
                </a:lnTo>
                <a:lnTo>
                  <a:pt x="257378" y="88899"/>
                </a:lnTo>
                <a:lnTo>
                  <a:pt x="260567" y="88899"/>
                </a:lnTo>
                <a:lnTo>
                  <a:pt x="264623" y="101599"/>
                </a:lnTo>
                <a:lnTo>
                  <a:pt x="268199" y="114299"/>
                </a:lnTo>
                <a:lnTo>
                  <a:pt x="287255" y="165099"/>
                </a:lnTo>
                <a:lnTo>
                  <a:pt x="295665" y="190499"/>
                </a:lnTo>
                <a:lnTo>
                  <a:pt x="302071" y="215899"/>
                </a:lnTo>
                <a:lnTo>
                  <a:pt x="308527" y="266699"/>
                </a:lnTo>
                <a:lnTo>
                  <a:pt x="306785" y="317499"/>
                </a:lnTo>
                <a:lnTo>
                  <a:pt x="297625" y="368299"/>
                </a:lnTo>
                <a:lnTo>
                  <a:pt x="281828" y="419099"/>
                </a:lnTo>
                <a:lnTo>
                  <a:pt x="260173" y="469899"/>
                </a:lnTo>
                <a:lnTo>
                  <a:pt x="242809" y="495299"/>
                </a:lnTo>
                <a:lnTo>
                  <a:pt x="225933" y="533399"/>
                </a:lnTo>
                <a:lnTo>
                  <a:pt x="210312" y="558799"/>
                </a:lnTo>
                <a:lnTo>
                  <a:pt x="196710" y="596899"/>
                </a:lnTo>
                <a:lnTo>
                  <a:pt x="181669" y="647699"/>
                </a:lnTo>
                <a:lnTo>
                  <a:pt x="169210" y="698499"/>
                </a:lnTo>
                <a:lnTo>
                  <a:pt x="159426" y="736599"/>
                </a:lnTo>
                <a:lnTo>
                  <a:pt x="152407" y="787399"/>
                </a:lnTo>
                <a:lnTo>
                  <a:pt x="149079" y="825499"/>
                </a:lnTo>
                <a:lnTo>
                  <a:pt x="147866" y="876299"/>
                </a:lnTo>
                <a:lnTo>
                  <a:pt x="148616" y="914399"/>
                </a:lnTo>
                <a:lnTo>
                  <a:pt x="151177" y="952499"/>
                </a:lnTo>
                <a:lnTo>
                  <a:pt x="153175" y="977899"/>
                </a:lnTo>
                <a:lnTo>
                  <a:pt x="154883" y="990599"/>
                </a:lnTo>
                <a:lnTo>
                  <a:pt x="156268" y="1015999"/>
                </a:lnTo>
                <a:lnTo>
                  <a:pt x="157299" y="1041399"/>
                </a:lnTo>
                <a:lnTo>
                  <a:pt x="161927" y="1054099"/>
                </a:lnTo>
                <a:lnTo>
                  <a:pt x="161816" y="1066799"/>
                </a:lnTo>
                <a:lnTo>
                  <a:pt x="156954" y="1066799"/>
                </a:lnTo>
                <a:lnTo>
                  <a:pt x="147326" y="1079499"/>
                </a:lnTo>
                <a:close/>
              </a:path>
              <a:path w="1046479" h="1651000">
                <a:moveTo>
                  <a:pt x="505964" y="1549399"/>
                </a:moveTo>
                <a:lnTo>
                  <a:pt x="490410" y="1549399"/>
                </a:lnTo>
                <a:lnTo>
                  <a:pt x="484689" y="1536699"/>
                </a:lnTo>
                <a:lnTo>
                  <a:pt x="479783" y="1523999"/>
                </a:lnTo>
                <a:lnTo>
                  <a:pt x="466569" y="1511299"/>
                </a:lnTo>
                <a:lnTo>
                  <a:pt x="452871" y="1485899"/>
                </a:lnTo>
                <a:lnTo>
                  <a:pt x="438906" y="1460499"/>
                </a:lnTo>
                <a:lnTo>
                  <a:pt x="424891" y="1447799"/>
                </a:lnTo>
                <a:lnTo>
                  <a:pt x="398912" y="1409699"/>
                </a:lnTo>
                <a:lnTo>
                  <a:pt x="373979" y="1371599"/>
                </a:lnTo>
                <a:lnTo>
                  <a:pt x="351450" y="1333499"/>
                </a:lnTo>
                <a:lnTo>
                  <a:pt x="332683" y="1295399"/>
                </a:lnTo>
                <a:lnTo>
                  <a:pt x="315150" y="1244599"/>
                </a:lnTo>
                <a:lnTo>
                  <a:pt x="303002" y="1181099"/>
                </a:lnTo>
                <a:lnTo>
                  <a:pt x="295415" y="1130299"/>
                </a:lnTo>
                <a:lnTo>
                  <a:pt x="291565" y="1079499"/>
                </a:lnTo>
                <a:lnTo>
                  <a:pt x="292279" y="1028699"/>
                </a:lnTo>
                <a:lnTo>
                  <a:pt x="298428" y="977899"/>
                </a:lnTo>
                <a:lnTo>
                  <a:pt x="309688" y="927099"/>
                </a:lnTo>
                <a:lnTo>
                  <a:pt x="325739" y="876299"/>
                </a:lnTo>
                <a:lnTo>
                  <a:pt x="346257" y="838199"/>
                </a:lnTo>
                <a:lnTo>
                  <a:pt x="363434" y="800099"/>
                </a:lnTo>
                <a:lnTo>
                  <a:pt x="381575" y="761999"/>
                </a:lnTo>
                <a:lnTo>
                  <a:pt x="400998" y="736599"/>
                </a:lnTo>
                <a:lnTo>
                  <a:pt x="422021" y="711199"/>
                </a:lnTo>
                <a:lnTo>
                  <a:pt x="435863" y="685799"/>
                </a:lnTo>
                <a:lnTo>
                  <a:pt x="462217" y="647699"/>
                </a:lnTo>
                <a:lnTo>
                  <a:pt x="478232" y="609599"/>
                </a:lnTo>
                <a:lnTo>
                  <a:pt x="492174" y="571499"/>
                </a:lnTo>
                <a:lnTo>
                  <a:pt x="495581" y="571499"/>
                </a:lnTo>
                <a:lnTo>
                  <a:pt x="498669" y="558799"/>
                </a:lnTo>
                <a:lnTo>
                  <a:pt x="501434" y="546099"/>
                </a:lnTo>
                <a:lnTo>
                  <a:pt x="503871" y="546099"/>
                </a:lnTo>
                <a:lnTo>
                  <a:pt x="505172" y="533399"/>
                </a:lnTo>
                <a:lnTo>
                  <a:pt x="505022" y="520699"/>
                </a:lnTo>
                <a:lnTo>
                  <a:pt x="503701" y="507999"/>
                </a:lnTo>
                <a:lnTo>
                  <a:pt x="495653" y="469899"/>
                </a:lnTo>
                <a:lnTo>
                  <a:pt x="478967" y="419099"/>
                </a:lnTo>
                <a:lnTo>
                  <a:pt x="467629" y="406399"/>
                </a:lnTo>
                <a:lnTo>
                  <a:pt x="461172" y="393699"/>
                </a:lnTo>
                <a:lnTo>
                  <a:pt x="454531" y="380999"/>
                </a:lnTo>
                <a:lnTo>
                  <a:pt x="447392" y="368299"/>
                </a:lnTo>
                <a:lnTo>
                  <a:pt x="439442" y="355599"/>
                </a:lnTo>
                <a:lnTo>
                  <a:pt x="429264" y="342899"/>
                </a:lnTo>
                <a:lnTo>
                  <a:pt x="409478" y="317499"/>
                </a:lnTo>
                <a:lnTo>
                  <a:pt x="399437" y="292099"/>
                </a:lnTo>
                <a:lnTo>
                  <a:pt x="388541" y="279399"/>
                </a:lnTo>
                <a:lnTo>
                  <a:pt x="377778" y="266699"/>
                </a:lnTo>
                <a:lnTo>
                  <a:pt x="367338" y="253999"/>
                </a:lnTo>
                <a:lnTo>
                  <a:pt x="357409" y="228599"/>
                </a:lnTo>
                <a:lnTo>
                  <a:pt x="348415" y="215899"/>
                </a:lnTo>
                <a:lnTo>
                  <a:pt x="329506" y="190499"/>
                </a:lnTo>
                <a:lnTo>
                  <a:pt x="320511" y="177799"/>
                </a:lnTo>
                <a:lnTo>
                  <a:pt x="305129" y="152399"/>
                </a:lnTo>
                <a:lnTo>
                  <a:pt x="289599" y="126999"/>
                </a:lnTo>
                <a:lnTo>
                  <a:pt x="273497" y="101599"/>
                </a:lnTo>
                <a:lnTo>
                  <a:pt x="256401" y="76199"/>
                </a:lnTo>
                <a:lnTo>
                  <a:pt x="302896" y="76199"/>
                </a:lnTo>
                <a:lnTo>
                  <a:pt x="313424" y="88899"/>
                </a:lnTo>
                <a:lnTo>
                  <a:pt x="324371" y="101599"/>
                </a:lnTo>
                <a:lnTo>
                  <a:pt x="335824" y="114299"/>
                </a:lnTo>
                <a:lnTo>
                  <a:pt x="347870" y="126999"/>
                </a:lnTo>
                <a:lnTo>
                  <a:pt x="361435" y="152399"/>
                </a:lnTo>
                <a:lnTo>
                  <a:pt x="376255" y="152399"/>
                </a:lnTo>
                <a:lnTo>
                  <a:pt x="392297" y="165099"/>
                </a:lnTo>
                <a:lnTo>
                  <a:pt x="409530" y="177799"/>
                </a:lnTo>
                <a:lnTo>
                  <a:pt x="483053" y="177799"/>
                </a:lnTo>
                <a:lnTo>
                  <a:pt x="500294" y="190499"/>
                </a:lnTo>
                <a:lnTo>
                  <a:pt x="605168" y="190499"/>
                </a:lnTo>
                <a:lnTo>
                  <a:pt x="632544" y="203199"/>
                </a:lnTo>
                <a:lnTo>
                  <a:pt x="687002" y="203199"/>
                </a:lnTo>
                <a:lnTo>
                  <a:pt x="713687" y="215899"/>
                </a:lnTo>
                <a:lnTo>
                  <a:pt x="768191" y="215899"/>
                </a:lnTo>
                <a:lnTo>
                  <a:pt x="795432" y="228599"/>
                </a:lnTo>
                <a:lnTo>
                  <a:pt x="410892" y="228599"/>
                </a:lnTo>
                <a:lnTo>
                  <a:pt x="410358" y="241299"/>
                </a:lnTo>
                <a:lnTo>
                  <a:pt x="420987" y="241299"/>
                </a:lnTo>
                <a:lnTo>
                  <a:pt x="425353" y="253999"/>
                </a:lnTo>
                <a:lnTo>
                  <a:pt x="429683" y="253999"/>
                </a:lnTo>
                <a:lnTo>
                  <a:pt x="433902" y="266699"/>
                </a:lnTo>
                <a:lnTo>
                  <a:pt x="439167" y="279399"/>
                </a:lnTo>
                <a:lnTo>
                  <a:pt x="445002" y="279399"/>
                </a:lnTo>
                <a:lnTo>
                  <a:pt x="451223" y="292099"/>
                </a:lnTo>
                <a:lnTo>
                  <a:pt x="457647" y="304799"/>
                </a:lnTo>
                <a:lnTo>
                  <a:pt x="463625" y="304799"/>
                </a:lnTo>
                <a:lnTo>
                  <a:pt x="475156" y="330199"/>
                </a:lnTo>
                <a:lnTo>
                  <a:pt x="481494" y="330199"/>
                </a:lnTo>
                <a:lnTo>
                  <a:pt x="494035" y="355599"/>
                </a:lnTo>
                <a:lnTo>
                  <a:pt x="505250" y="380999"/>
                </a:lnTo>
                <a:lnTo>
                  <a:pt x="516538" y="393699"/>
                </a:lnTo>
                <a:lnTo>
                  <a:pt x="529299" y="419099"/>
                </a:lnTo>
                <a:lnTo>
                  <a:pt x="541180" y="431799"/>
                </a:lnTo>
                <a:lnTo>
                  <a:pt x="552435" y="457199"/>
                </a:lnTo>
                <a:lnTo>
                  <a:pt x="563947" y="469899"/>
                </a:lnTo>
                <a:lnTo>
                  <a:pt x="576601" y="482599"/>
                </a:lnTo>
                <a:lnTo>
                  <a:pt x="584812" y="495299"/>
                </a:lnTo>
                <a:lnTo>
                  <a:pt x="593258" y="507999"/>
                </a:lnTo>
                <a:lnTo>
                  <a:pt x="601603" y="520699"/>
                </a:lnTo>
                <a:lnTo>
                  <a:pt x="609510" y="533399"/>
                </a:lnTo>
                <a:lnTo>
                  <a:pt x="618403" y="546099"/>
                </a:lnTo>
                <a:lnTo>
                  <a:pt x="634973" y="584199"/>
                </a:lnTo>
                <a:lnTo>
                  <a:pt x="644115" y="596899"/>
                </a:lnTo>
                <a:lnTo>
                  <a:pt x="651170" y="609599"/>
                </a:lnTo>
                <a:lnTo>
                  <a:pt x="605790" y="609599"/>
                </a:lnTo>
                <a:lnTo>
                  <a:pt x="607558" y="622299"/>
                </a:lnTo>
                <a:lnTo>
                  <a:pt x="612053" y="634999"/>
                </a:lnTo>
                <a:lnTo>
                  <a:pt x="613849" y="647699"/>
                </a:lnTo>
                <a:lnTo>
                  <a:pt x="617697" y="660399"/>
                </a:lnTo>
                <a:lnTo>
                  <a:pt x="620923" y="673099"/>
                </a:lnTo>
                <a:lnTo>
                  <a:pt x="623624" y="698499"/>
                </a:lnTo>
                <a:lnTo>
                  <a:pt x="625896" y="711199"/>
                </a:lnTo>
                <a:lnTo>
                  <a:pt x="627674" y="761999"/>
                </a:lnTo>
                <a:lnTo>
                  <a:pt x="623107" y="800099"/>
                </a:lnTo>
                <a:lnTo>
                  <a:pt x="613331" y="850899"/>
                </a:lnTo>
                <a:lnTo>
                  <a:pt x="599481" y="888999"/>
                </a:lnTo>
                <a:lnTo>
                  <a:pt x="582694" y="939799"/>
                </a:lnTo>
                <a:lnTo>
                  <a:pt x="564105" y="977899"/>
                </a:lnTo>
                <a:lnTo>
                  <a:pt x="546824" y="1015999"/>
                </a:lnTo>
                <a:lnTo>
                  <a:pt x="530114" y="1054099"/>
                </a:lnTo>
                <a:lnTo>
                  <a:pt x="514862" y="1092199"/>
                </a:lnTo>
                <a:lnTo>
                  <a:pt x="501952" y="1130299"/>
                </a:lnTo>
                <a:lnTo>
                  <a:pt x="491577" y="1168399"/>
                </a:lnTo>
                <a:lnTo>
                  <a:pt x="484945" y="1219199"/>
                </a:lnTo>
                <a:lnTo>
                  <a:pt x="481152" y="1257299"/>
                </a:lnTo>
                <a:lnTo>
                  <a:pt x="479295" y="1295399"/>
                </a:lnTo>
                <a:lnTo>
                  <a:pt x="480087" y="1346199"/>
                </a:lnTo>
                <a:lnTo>
                  <a:pt x="483109" y="1384299"/>
                </a:lnTo>
                <a:lnTo>
                  <a:pt x="487514" y="1422399"/>
                </a:lnTo>
                <a:lnTo>
                  <a:pt x="492453" y="1460499"/>
                </a:lnTo>
                <a:lnTo>
                  <a:pt x="495297" y="1473199"/>
                </a:lnTo>
                <a:lnTo>
                  <a:pt x="497749" y="1485899"/>
                </a:lnTo>
                <a:lnTo>
                  <a:pt x="500062" y="1511299"/>
                </a:lnTo>
                <a:lnTo>
                  <a:pt x="502491" y="1523999"/>
                </a:lnTo>
                <a:lnTo>
                  <a:pt x="504843" y="1536699"/>
                </a:lnTo>
                <a:lnTo>
                  <a:pt x="505964" y="1549399"/>
                </a:lnTo>
                <a:close/>
              </a:path>
              <a:path w="1046479" h="1651000">
                <a:moveTo>
                  <a:pt x="1046042" y="609599"/>
                </a:moveTo>
                <a:lnTo>
                  <a:pt x="1027833" y="596899"/>
                </a:lnTo>
                <a:lnTo>
                  <a:pt x="1005808" y="584199"/>
                </a:lnTo>
                <a:lnTo>
                  <a:pt x="960698" y="558799"/>
                </a:lnTo>
                <a:lnTo>
                  <a:pt x="914109" y="533399"/>
                </a:lnTo>
                <a:lnTo>
                  <a:pt x="890355" y="533399"/>
                </a:lnTo>
                <a:lnTo>
                  <a:pt x="866345" y="520699"/>
                </a:lnTo>
                <a:lnTo>
                  <a:pt x="861081" y="520699"/>
                </a:lnTo>
                <a:lnTo>
                  <a:pt x="850162" y="507999"/>
                </a:lnTo>
                <a:lnTo>
                  <a:pt x="832262" y="507999"/>
                </a:lnTo>
                <a:lnTo>
                  <a:pt x="796111" y="495299"/>
                </a:lnTo>
                <a:lnTo>
                  <a:pt x="777961" y="495299"/>
                </a:lnTo>
                <a:lnTo>
                  <a:pt x="758508" y="482599"/>
                </a:lnTo>
                <a:lnTo>
                  <a:pt x="739123" y="482599"/>
                </a:lnTo>
                <a:lnTo>
                  <a:pt x="700687" y="457199"/>
                </a:lnTo>
                <a:lnTo>
                  <a:pt x="685092" y="457199"/>
                </a:lnTo>
                <a:lnTo>
                  <a:pt x="669492" y="444499"/>
                </a:lnTo>
                <a:lnTo>
                  <a:pt x="654287" y="431799"/>
                </a:lnTo>
                <a:lnTo>
                  <a:pt x="639878" y="431799"/>
                </a:lnTo>
                <a:lnTo>
                  <a:pt x="628016" y="419099"/>
                </a:lnTo>
                <a:lnTo>
                  <a:pt x="616619" y="406399"/>
                </a:lnTo>
                <a:lnTo>
                  <a:pt x="605545" y="406399"/>
                </a:lnTo>
                <a:lnTo>
                  <a:pt x="594650" y="393699"/>
                </a:lnTo>
                <a:lnTo>
                  <a:pt x="540806" y="355599"/>
                </a:lnTo>
                <a:lnTo>
                  <a:pt x="523189" y="342899"/>
                </a:lnTo>
                <a:lnTo>
                  <a:pt x="515014" y="330199"/>
                </a:lnTo>
                <a:lnTo>
                  <a:pt x="507174" y="330199"/>
                </a:lnTo>
                <a:lnTo>
                  <a:pt x="499453" y="317499"/>
                </a:lnTo>
                <a:lnTo>
                  <a:pt x="491636" y="317499"/>
                </a:lnTo>
                <a:lnTo>
                  <a:pt x="482375" y="304799"/>
                </a:lnTo>
                <a:lnTo>
                  <a:pt x="473216" y="292099"/>
                </a:lnTo>
                <a:lnTo>
                  <a:pt x="464296" y="292099"/>
                </a:lnTo>
                <a:lnTo>
                  <a:pt x="455752" y="279399"/>
                </a:lnTo>
                <a:lnTo>
                  <a:pt x="448948" y="279399"/>
                </a:lnTo>
                <a:lnTo>
                  <a:pt x="436241" y="253999"/>
                </a:lnTo>
                <a:lnTo>
                  <a:pt x="429353" y="253999"/>
                </a:lnTo>
                <a:lnTo>
                  <a:pt x="423939" y="241299"/>
                </a:lnTo>
                <a:lnTo>
                  <a:pt x="417090" y="228599"/>
                </a:lnTo>
                <a:lnTo>
                  <a:pt x="795432" y="228599"/>
                </a:lnTo>
                <a:lnTo>
                  <a:pt x="822220" y="241299"/>
                </a:lnTo>
                <a:lnTo>
                  <a:pt x="848998" y="241299"/>
                </a:lnTo>
                <a:lnTo>
                  <a:pt x="900791" y="266699"/>
                </a:lnTo>
                <a:lnTo>
                  <a:pt x="953179" y="304799"/>
                </a:lnTo>
                <a:lnTo>
                  <a:pt x="1003989" y="355599"/>
                </a:lnTo>
                <a:lnTo>
                  <a:pt x="1046042" y="406399"/>
                </a:lnTo>
                <a:lnTo>
                  <a:pt x="1046042" y="609599"/>
                </a:lnTo>
                <a:close/>
              </a:path>
              <a:path w="1046479" h="1651000">
                <a:moveTo>
                  <a:pt x="890604" y="1650999"/>
                </a:moveTo>
                <a:lnTo>
                  <a:pt x="867392" y="1625599"/>
                </a:lnTo>
                <a:lnTo>
                  <a:pt x="796206" y="1549399"/>
                </a:lnTo>
                <a:lnTo>
                  <a:pt x="776230" y="1523999"/>
                </a:lnTo>
                <a:lnTo>
                  <a:pt x="739021" y="1473199"/>
                </a:lnTo>
                <a:lnTo>
                  <a:pt x="707597" y="1422399"/>
                </a:lnTo>
                <a:lnTo>
                  <a:pt x="681497" y="1371599"/>
                </a:lnTo>
                <a:lnTo>
                  <a:pt x="670188" y="1333499"/>
                </a:lnTo>
                <a:lnTo>
                  <a:pt x="654650" y="1295399"/>
                </a:lnTo>
                <a:lnTo>
                  <a:pt x="642747" y="1244599"/>
                </a:lnTo>
                <a:lnTo>
                  <a:pt x="636456" y="1193799"/>
                </a:lnTo>
                <a:lnTo>
                  <a:pt x="637754" y="1142999"/>
                </a:lnTo>
                <a:lnTo>
                  <a:pt x="639962" y="1130299"/>
                </a:lnTo>
                <a:lnTo>
                  <a:pt x="642654" y="1117599"/>
                </a:lnTo>
                <a:lnTo>
                  <a:pt x="645945" y="1104899"/>
                </a:lnTo>
                <a:lnTo>
                  <a:pt x="649950" y="1079499"/>
                </a:lnTo>
                <a:lnTo>
                  <a:pt x="655670" y="1066799"/>
                </a:lnTo>
                <a:lnTo>
                  <a:pt x="662233" y="1054099"/>
                </a:lnTo>
                <a:lnTo>
                  <a:pt x="669046" y="1028699"/>
                </a:lnTo>
                <a:lnTo>
                  <a:pt x="687930" y="990599"/>
                </a:lnTo>
                <a:lnTo>
                  <a:pt x="705966" y="939799"/>
                </a:lnTo>
                <a:lnTo>
                  <a:pt x="711927" y="927099"/>
                </a:lnTo>
                <a:lnTo>
                  <a:pt x="716459" y="901699"/>
                </a:lnTo>
                <a:lnTo>
                  <a:pt x="718527" y="888999"/>
                </a:lnTo>
                <a:lnTo>
                  <a:pt x="715545" y="863599"/>
                </a:lnTo>
                <a:lnTo>
                  <a:pt x="708316" y="838199"/>
                </a:lnTo>
                <a:lnTo>
                  <a:pt x="699299" y="812799"/>
                </a:lnTo>
                <a:lnTo>
                  <a:pt x="690954" y="787399"/>
                </a:lnTo>
                <a:lnTo>
                  <a:pt x="681311" y="761999"/>
                </a:lnTo>
                <a:lnTo>
                  <a:pt x="670225" y="736599"/>
                </a:lnTo>
                <a:lnTo>
                  <a:pt x="657675" y="698499"/>
                </a:lnTo>
                <a:lnTo>
                  <a:pt x="643636" y="673099"/>
                </a:lnTo>
                <a:lnTo>
                  <a:pt x="638335" y="660399"/>
                </a:lnTo>
                <a:lnTo>
                  <a:pt x="632434" y="647699"/>
                </a:lnTo>
                <a:lnTo>
                  <a:pt x="626184" y="647699"/>
                </a:lnTo>
                <a:lnTo>
                  <a:pt x="619831" y="634999"/>
                </a:lnTo>
                <a:lnTo>
                  <a:pt x="615200" y="622299"/>
                </a:lnTo>
                <a:lnTo>
                  <a:pt x="611404" y="622299"/>
                </a:lnTo>
                <a:lnTo>
                  <a:pt x="605790" y="609599"/>
                </a:lnTo>
                <a:lnTo>
                  <a:pt x="651170" y="609599"/>
                </a:lnTo>
                <a:lnTo>
                  <a:pt x="658225" y="622299"/>
                </a:lnTo>
                <a:lnTo>
                  <a:pt x="671026" y="647699"/>
                </a:lnTo>
                <a:lnTo>
                  <a:pt x="683902" y="673099"/>
                </a:lnTo>
                <a:lnTo>
                  <a:pt x="698232" y="698499"/>
                </a:lnTo>
                <a:lnTo>
                  <a:pt x="706679" y="711199"/>
                </a:lnTo>
                <a:lnTo>
                  <a:pt x="722653" y="736599"/>
                </a:lnTo>
                <a:lnTo>
                  <a:pt x="731100" y="749299"/>
                </a:lnTo>
                <a:lnTo>
                  <a:pt x="736078" y="749299"/>
                </a:lnTo>
                <a:lnTo>
                  <a:pt x="737656" y="761999"/>
                </a:lnTo>
                <a:lnTo>
                  <a:pt x="741105" y="761999"/>
                </a:lnTo>
                <a:lnTo>
                  <a:pt x="742393" y="774699"/>
                </a:lnTo>
                <a:lnTo>
                  <a:pt x="750225" y="774699"/>
                </a:lnTo>
                <a:lnTo>
                  <a:pt x="752887" y="787399"/>
                </a:lnTo>
                <a:lnTo>
                  <a:pt x="757074" y="787399"/>
                </a:lnTo>
                <a:lnTo>
                  <a:pt x="758407" y="800099"/>
                </a:lnTo>
                <a:lnTo>
                  <a:pt x="763878" y="800099"/>
                </a:lnTo>
                <a:lnTo>
                  <a:pt x="770916" y="812799"/>
                </a:lnTo>
                <a:lnTo>
                  <a:pt x="776677" y="812799"/>
                </a:lnTo>
                <a:lnTo>
                  <a:pt x="781109" y="825499"/>
                </a:lnTo>
                <a:lnTo>
                  <a:pt x="790809" y="825499"/>
                </a:lnTo>
                <a:lnTo>
                  <a:pt x="799514" y="838199"/>
                </a:lnTo>
                <a:lnTo>
                  <a:pt x="849525" y="838199"/>
                </a:lnTo>
                <a:lnTo>
                  <a:pt x="850852" y="850899"/>
                </a:lnTo>
                <a:lnTo>
                  <a:pt x="871881" y="850899"/>
                </a:lnTo>
                <a:lnTo>
                  <a:pt x="890261" y="863599"/>
                </a:lnTo>
                <a:lnTo>
                  <a:pt x="908759" y="863599"/>
                </a:lnTo>
                <a:lnTo>
                  <a:pt x="927390" y="876299"/>
                </a:lnTo>
                <a:lnTo>
                  <a:pt x="784542" y="876299"/>
                </a:lnTo>
                <a:lnTo>
                  <a:pt x="786322" y="888999"/>
                </a:lnTo>
                <a:lnTo>
                  <a:pt x="787464" y="901699"/>
                </a:lnTo>
                <a:lnTo>
                  <a:pt x="792804" y="914399"/>
                </a:lnTo>
                <a:lnTo>
                  <a:pt x="803925" y="939799"/>
                </a:lnTo>
                <a:lnTo>
                  <a:pt x="809237" y="952499"/>
                </a:lnTo>
                <a:lnTo>
                  <a:pt x="815962" y="977899"/>
                </a:lnTo>
                <a:lnTo>
                  <a:pt x="821909" y="990599"/>
                </a:lnTo>
                <a:lnTo>
                  <a:pt x="826279" y="1015999"/>
                </a:lnTo>
                <a:lnTo>
                  <a:pt x="828277" y="1028699"/>
                </a:lnTo>
                <a:lnTo>
                  <a:pt x="828853" y="1066799"/>
                </a:lnTo>
                <a:lnTo>
                  <a:pt x="827858" y="1092199"/>
                </a:lnTo>
                <a:lnTo>
                  <a:pt x="826209" y="1130299"/>
                </a:lnTo>
                <a:lnTo>
                  <a:pt x="824822" y="1155699"/>
                </a:lnTo>
                <a:lnTo>
                  <a:pt x="823059" y="1193799"/>
                </a:lnTo>
                <a:lnTo>
                  <a:pt x="821885" y="1231899"/>
                </a:lnTo>
                <a:lnTo>
                  <a:pt x="821780" y="1269999"/>
                </a:lnTo>
                <a:lnTo>
                  <a:pt x="823225" y="1308099"/>
                </a:lnTo>
                <a:lnTo>
                  <a:pt x="826486" y="1346199"/>
                </a:lnTo>
                <a:lnTo>
                  <a:pt x="831705" y="1371599"/>
                </a:lnTo>
                <a:lnTo>
                  <a:pt x="838279" y="1409699"/>
                </a:lnTo>
                <a:lnTo>
                  <a:pt x="845604" y="1447799"/>
                </a:lnTo>
                <a:lnTo>
                  <a:pt x="852308" y="1485899"/>
                </a:lnTo>
                <a:lnTo>
                  <a:pt x="859334" y="1511299"/>
                </a:lnTo>
                <a:lnTo>
                  <a:pt x="866784" y="1549399"/>
                </a:lnTo>
                <a:lnTo>
                  <a:pt x="874760" y="1574799"/>
                </a:lnTo>
                <a:lnTo>
                  <a:pt x="878662" y="1600199"/>
                </a:lnTo>
                <a:lnTo>
                  <a:pt x="886075" y="1612899"/>
                </a:lnTo>
                <a:lnTo>
                  <a:pt x="891792" y="1638299"/>
                </a:lnTo>
                <a:lnTo>
                  <a:pt x="890604" y="1650999"/>
                </a:lnTo>
                <a:close/>
              </a:path>
              <a:path w="1046479" h="1651000">
                <a:moveTo>
                  <a:pt x="1046042" y="1181099"/>
                </a:moveTo>
                <a:lnTo>
                  <a:pt x="1029044" y="1168399"/>
                </a:lnTo>
                <a:lnTo>
                  <a:pt x="990391" y="1142999"/>
                </a:lnTo>
                <a:lnTo>
                  <a:pt x="954932" y="1117599"/>
                </a:lnTo>
                <a:lnTo>
                  <a:pt x="933308" y="1092199"/>
                </a:lnTo>
                <a:lnTo>
                  <a:pt x="911747" y="1079499"/>
                </a:lnTo>
                <a:lnTo>
                  <a:pt x="891199" y="1054099"/>
                </a:lnTo>
                <a:lnTo>
                  <a:pt x="863839" y="1015999"/>
                </a:lnTo>
                <a:lnTo>
                  <a:pt x="840672" y="977899"/>
                </a:lnTo>
                <a:lnTo>
                  <a:pt x="835316" y="965199"/>
                </a:lnTo>
                <a:lnTo>
                  <a:pt x="829583" y="952499"/>
                </a:lnTo>
                <a:lnTo>
                  <a:pt x="823665" y="939799"/>
                </a:lnTo>
                <a:lnTo>
                  <a:pt x="817756" y="939799"/>
                </a:lnTo>
                <a:lnTo>
                  <a:pt x="812662" y="927099"/>
                </a:lnTo>
                <a:lnTo>
                  <a:pt x="807439" y="914399"/>
                </a:lnTo>
                <a:lnTo>
                  <a:pt x="801865" y="901699"/>
                </a:lnTo>
                <a:lnTo>
                  <a:pt x="795720" y="888999"/>
                </a:lnTo>
                <a:lnTo>
                  <a:pt x="786902" y="876299"/>
                </a:lnTo>
                <a:lnTo>
                  <a:pt x="927390" y="876299"/>
                </a:lnTo>
                <a:lnTo>
                  <a:pt x="989584" y="901699"/>
                </a:lnTo>
                <a:lnTo>
                  <a:pt x="1020392" y="901699"/>
                </a:lnTo>
                <a:lnTo>
                  <a:pt x="1046042" y="914399"/>
                </a:lnTo>
                <a:lnTo>
                  <a:pt x="1046042" y="1181099"/>
                </a:lnTo>
                <a:close/>
              </a:path>
              <a:path w="1046479" h="1651000">
                <a:moveTo>
                  <a:pt x="504902" y="1562099"/>
                </a:moveTo>
                <a:lnTo>
                  <a:pt x="497097" y="1549399"/>
                </a:lnTo>
                <a:lnTo>
                  <a:pt x="505951" y="1549399"/>
                </a:lnTo>
                <a:lnTo>
                  <a:pt x="504902" y="1562099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C9B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025" y="106827"/>
            <a:ext cx="8341359" cy="121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1A232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3024" y="1271971"/>
            <a:ext cx="7620000" cy="247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1A23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7IcbBBANQYc" TargetMode="External"/><Relationship Id="rId3" Type="http://schemas.openxmlformats.org/officeDocument/2006/relationships/image" Target="../media/image67.jpg"/><Relationship Id="rId7" Type="http://schemas.openxmlformats.org/officeDocument/2006/relationships/image" Target="../media/image69.jpeg"/><Relationship Id="rId2" Type="http://schemas.openxmlformats.org/officeDocument/2006/relationships/hyperlink" Target="http://www.youtube.com/watch?v=ddRsJW5BaA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SHINICHI%20SUZUKI.pptx" TargetMode="External"/><Relationship Id="rId5" Type="http://schemas.openxmlformats.org/officeDocument/2006/relationships/hyperlink" Target="C&#243;pia%20de%20Musical%20Theater%20Portfolio%20by%20Slidesgo%20(1).pptx" TargetMode="External"/><Relationship Id="rId10" Type="http://schemas.openxmlformats.org/officeDocument/2006/relationships/hyperlink" Target="https://www.youtube.com/watch?v=io6Ecgb3DoA&amp;list=PLjRoh2cKq5burz1mkZKt6LSW_CBv8KCtf" TargetMode="External"/><Relationship Id="rId4" Type="http://schemas.openxmlformats.org/officeDocument/2006/relationships/image" Target="../media/image68.jpeg"/><Relationship Id="rId9" Type="http://schemas.openxmlformats.org/officeDocument/2006/relationships/hyperlink" Target="https://www.youtube.com/watch?v=ohgY1O9vQ5s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18" Type="http://schemas.openxmlformats.org/officeDocument/2006/relationships/image" Target="../media/image86.png"/><Relationship Id="rId26" Type="http://schemas.openxmlformats.org/officeDocument/2006/relationships/image" Target="../media/image94.png"/><Relationship Id="rId3" Type="http://schemas.openxmlformats.org/officeDocument/2006/relationships/image" Target="../media/image71.png"/><Relationship Id="rId21" Type="http://schemas.openxmlformats.org/officeDocument/2006/relationships/image" Target="../media/image89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5" Type="http://schemas.openxmlformats.org/officeDocument/2006/relationships/image" Target="../media/image93.png"/><Relationship Id="rId2" Type="http://schemas.openxmlformats.org/officeDocument/2006/relationships/image" Target="../media/image70.png"/><Relationship Id="rId16" Type="http://schemas.openxmlformats.org/officeDocument/2006/relationships/image" Target="../media/image84.png"/><Relationship Id="rId20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24" Type="http://schemas.openxmlformats.org/officeDocument/2006/relationships/image" Target="../media/image92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23" Type="http://schemas.openxmlformats.org/officeDocument/2006/relationships/image" Target="../media/image91.png"/><Relationship Id="rId10" Type="http://schemas.openxmlformats.org/officeDocument/2006/relationships/image" Target="../media/image78.png"/><Relationship Id="rId19" Type="http://schemas.openxmlformats.org/officeDocument/2006/relationships/image" Target="../media/image87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Relationship Id="rId22" Type="http://schemas.openxmlformats.org/officeDocument/2006/relationships/image" Target="../media/image9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trosuzukigoiania.com/shinichi-suzuki" TargetMode="External"/><Relationship Id="rId2" Type="http://schemas.openxmlformats.org/officeDocument/2006/relationships/hyperlink" Target="https://www.associacaomusicalsuzuki.com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zukiassociation.org/news/toda-crian-capaz-realmente-o-que-outras-autoridade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image" Target="../media/image14.png"/><Relationship Id="rId21" Type="http://schemas.openxmlformats.org/officeDocument/2006/relationships/image" Target="../media/image3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jp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9.jp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" y="756773"/>
            <a:ext cx="5292090" cy="118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600" spc="55" dirty="0">
                <a:solidFill>
                  <a:srgbClr val="1A2320"/>
                </a:solidFill>
                <a:latin typeface="Cambria"/>
                <a:cs typeface="Cambria"/>
              </a:rPr>
              <a:t>Metodologia</a:t>
            </a:r>
            <a:endParaRPr sz="76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" y="1057270"/>
            <a:ext cx="4191000" cy="2816860"/>
          </a:xfrm>
          <a:prstGeom prst="rect">
            <a:avLst/>
          </a:prstGeom>
        </p:spPr>
        <p:txBody>
          <a:bodyPr vert="horz" wrap="square" lIns="0" tIns="635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5"/>
              </a:spcBef>
            </a:pPr>
            <a:r>
              <a:rPr sz="7600" spc="114" dirty="0">
                <a:solidFill>
                  <a:srgbClr val="1A2320"/>
                </a:solidFill>
                <a:latin typeface="Cambria"/>
                <a:cs typeface="Cambria"/>
              </a:rPr>
              <a:t>de</a:t>
            </a:r>
            <a:r>
              <a:rPr sz="7600" spc="-15" dirty="0">
                <a:solidFill>
                  <a:srgbClr val="1A2320"/>
                </a:solidFill>
                <a:latin typeface="Cambria"/>
                <a:cs typeface="Cambria"/>
              </a:rPr>
              <a:t> </a:t>
            </a:r>
            <a:r>
              <a:rPr sz="7600" spc="75" dirty="0">
                <a:solidFill>
                  <a:srgbClr val="1A2320"/>
                </a:solidFill>
                <a:latin typeface="Cambria"/>
                <a:cs typeface="Cambria"/>
              </a:rPr>
              <a:t>ensino</a:t>
            </a:r>
            <a:endParaRPr sz="7600" dirty="0">
              <a:latin typeface="Cambria"/>
              <a:cs typeface="Cambria"/>
            </a:endParaRPr>
          </a:p>
          <a:p>
            <a:pPr marL="1042669" marR="5080" indent="510540">
              <a:lnSpc>
                <a:spcPct val="101000"/>
              </a:lnSpc>
              <a:spcBef>
                <a:spcPts val="1650"/>
              </a:spcBef>
            </a:pPr>
            <a:r>
              <a:rPr sz="2600" dirty="0">
                <a:solidFill>
                  <a:srgbClr val="1A2320"/>
                </a:solidFill>
                <a:latin typeface="Trebuchet MS"/>
                <a:cs typeface="Trebuchet MS"/>
              </a:rPr>
              <a:t>Método</a:t>
            </a:r>
            <a:r>
              <a:rPr sz="2600" spc="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2600" spc="-10" dirty="0">
                <a:solidFill>
                  <a:srgbClr val="1A2320"/>
                </a:solidFill>
                <a:latin typeface="Trebuchet MS"/>
                <a:cs typeface="Trebuchet MS"/>
              </a:rPr>
              <a:t>Suzuki </a:t>
            </a:r>
            <a:r>
              <a:rPr sz="2600" spc="-110" dirty="0">
                <a:solidFill>
                  <a:srgbClr val="1A2320"/>
                </a:solidFill>
                <a:latin typeface="Trebuchet MS"/>
                <a:cs typeface="Trebuchet MS"/>
              </a:rPr>
              <a:t>“Educação</a:t>
            </a:r>
            <a:r>
              <a:rPr sz="2600" spc="-14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2600" dirty="0">
                <a:solidFill>
                  <a:srgbClr val="1A2320"/>
                </a:solidFill>
                <a:latin typeface="Trebuchet MS"/>
                <a:cs typeface="Trebuchet MS"/>
              </a:rPr>
              <a:t>do</a:t>
            </a:r>
            <a:r>
              <a:rPr sz="2600" spc="-1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2600" spc="-140" dirty="0">
                <a:solidFill>
                  <a:srgbClr val="1A2320"/>
                </a:solidFill>
                <a:latin typeface="Trebuchet MS"/>
                <a:cs typeface="Trebuchet MS"/>
              </a:rPr>
              <a:t>Talento”</a:t>
            </a:r>
            <a:endParaRPr sz="2600" dirty="0">
              <a:latin typeface="Trebuchet MS"/>
              <a:cs typeface="Trebuchet MS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EFC08B0-EA56-82AA-CEF6-DC78A571C825}"/>
              </a:ext>
            </a:extLst>
          </p:cNvPr>
          <p:cNvSpPr txBox="1"/>
          <p:nvPr/>
        </p:nvSpPr>
        <p:spPr>
          <a:xfrm>
            <a:off x="4876800" y="4404836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Victor Leandro Brian Simões</a:t>
            </a:r>
          </a:p>
          <a:p>
            <a:endParaRPr lang="pt-BR" sz="1400" dirty="0"/>
          </a:p>
          <a:p>
            <a:r>
              <a:rPr lang="pt-BR" sz="1400" dirty="0"/>
              <a:t>N° Usp:11215383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8860" y="-100051"/>
            <a:ext cx="7066280" cy="836154"/>
          </a:xfrm>
          <a:prstGeom prst="rect">
            <a:avLst/>
          </a:prstGeom>
        </p:spPr>
        <p:txBody>
          <a:bodyPr vert="horz" wrap="square" lIns="0" tIns="294667" rIns="0" bIns="0" rtlCol="0">
            <a:spAutoFit/>
          </a:bodyPr>
          <a:lstStyle/>
          <a:p>
            <a:pPr marL="411480">
              <a:lnSpc>
                <a:spcPct val="100000"/>
              </a:lnSpc>
              <a:spcBef>
                <a:spcPts val="100"/>
              </a:spcBef>
            </a:pPr>
            <a:r>
              <a:rPr sz="3500" i="0" dirty="0">
                <a:latin typeface="Cambria"/>
                <a:cs typeface="Cambria"/>
              </a:rPr>
              <a:t>Um</a:t>
            </a:r>
            <a:r>
              <a:rPr sz="3500" i="0" spc="-5" dirty="0">
                <a:latin typeface="Cambria"/>
                <a:cs typeface="Cambria"/>
              </a:rPr>
              <a:t> </a:t>
            </a:r>
            <a:r>
              <a:rPr sz="3500" i="0" spc="60" dirty="0">
                <a:latin typeface="Cambria"/>
                <a:cs typeface="Cambria"/>
              </a:rPr>
              <a:t>pouco</a:t>
            </a:r>
            <a:r>
              <a:rPr sz="3500" i="0" dirty="0">
                <a:latin typeface="Cambria"/>
                <a:cs typeface="Cambria"/>
              </a:rPr>
              <a:t> </a:t>
            </a:r>
            <a:r>
              <a:rPr sz="3500" i="0" spc="55" dirty="0">
                <a:latin typeface="Cambria"/>
                <a:cs typeface="Cambria"/>
              </a:rPr>
              <a:t>do</a:t>
            </a:r>
            <a:r>
              <a:rPr sz="3500" i="0" dirty="0">
                <a:latin typeface="Cambria"/>
                <a:cs typeface="Cambria"/>
              </a:rPr>
              <a:t> </a:t>
            </a:r>
            <a:r>
              <a:rPr sz="3500" i="0" spc="60" dirty="0">
                <a:latin typeface="Cambria"/>
                <a:cs typeface="Cambria"/>
              </a:rPr>
              <a:t>Suzuki</a:t>
            </a:r>
            <a:r>
              <a:rPr sz="3500" i="0" dirty="0">
                <a:latin typeface="Cambria"/>
                <a:cs typeface="Cambria"/>
              </a:rPr>
              <a:t> </a:t>
            </a:r>
            <a:r>
              <a:rPr sz="3500" i="0" spc="90" dirty="0">
                <a:latin typeface="Cambria"/>
                <a:cs typeface="Cambria"/>
              </a:rPr>
              <a:t>em</a:t>
            </a:r>
            <a:r>
              <a:rPr sz="3500" i="0" dirty="0">
                <a:latin typeface="Cambria"/>
                <a:cs typeface="Cambria"/>
              </a:rPr>
              <a:t> </a:t>
            </a:r>
            <a:r>
              <a:rPr sz="3500" i="0" spc="50" dirty="0">
                <a:latin typeface="Cambria"/>
                <a:cs typeface="Cambria"/>
              </a:rPr>
              <a:t>Prática:</a:t>
            </a:r>
            <a:endParaRPr sz="3500" dirty="0">
              <a:latin typeface="Cambria"/>
              <a:cs typeface="Cambria"/>
            </a:endParaRPr>
          </a:p>
        </p:txBody>
      </p:sp>
      <p:pic>
        <p:nvPicPr>
          <p:cNvPr id="5" name="object 5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24600" y="3248286"/>
            <a:ext cx="2514599" cy="139775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901814" y="2952750"/>
            <a:ext cx="12077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u="heavy" spc="-8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Recital</a:t>
            </a:r>
            <a:r>
              <a:rPr sz="1600" u="heavy" spc="-7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600" u="heavy" spc="-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Suzuki</a:t>
            </a:r>
            <a:endParaRPr sz="1600" dirty="0">
              <a:latin typeface="Trebuchet MS"/>
              <a:cs typeface="Trebuchet MS"/>
            </a:endParaRPr>
          </a:p>
        </p:txBody>
      </p:sp>
      <p:pic>
        <p:nvPicPr>
          <p:cNvPr id="1030" name="Picture 6" descr="Centro Suzuki de Brasilia">
            <a:extLst>
              <a:ext uri="{FF2B5EF4-FFF2-40B4-BE49-F238E27FC236}">
                <a16:creationId xmlns:a16="http://schemas.microsoft.com/office/drawing/2014/main" id="{54F122CB-46A9-14D3-9E52-45AC952C9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010" y="2131319"/>
            <a:ext cx="2828590" cy="136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427CA51-9116-FA7D-410E-6ACD60BCF8C0}"/>
              </a:ext>
            </a:extLst>
          </p:cNvPr>
          <p:cNvSpPr txBox="1"/>
          <p:nvPr/>
        </p:nvSpPr>
        <p:spPr>
          <a:xfrm>
            <a:off x="3345907" y="1776947"/>
            <a:ext cx="2366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u="heavy" spc="-80" dirty="0">
                <a:uFill>
                  <a:solidFill>
                    <a:srgbClr val="000000"/>
                  </a:solidFill>
                </a:uFill>
                <a:latin typeface="Trebuchet MS"/>
              </a:rPr>
              <a:t>(Centro Suzuki de Brasília)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C66388D-1EF7-7C19-0382-CFD08C324183}"/>
              </a:ext>
            </a:extLst>
          </p:cNvPr>
          <p:cNvSpPr txBox="1"/>
          <p:nvPr/>
        </p:nvSpPr>
        <p:spPr>
          <a:xfrm>
            <a:off x="6324600" y="4672341"/>
            <a:ext cx="2514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hlinkClick r:id="rId5" action="ppaction://hlinkpres?slideindex=1&amp;slidetitle=" tooltip="https://www.youtube.com/watch?v=ddRsJW5BaAI"/>
              </a:rPr>
              <a:t>https://www.youtube.com/watch?v=ddRsJW5BaAI</a:t>
            </a:r>
            <a:endParaRPr lang="pt-BR" sz="1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85F93C1-B293-330B-F24F-A82BE364D4AC}"/>
              </a:ext>
            </a:extLst>
          </p:cNvPr>
          <p:cNvSpPr txBox="1"/>
          <p:nvPr/>
        </p:nvSpPr>
        <p:spPr>
          <a:xfrm>
            <a:off x="699460" y="952843"/>
            <a:ext cx="1572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pt-BR" sz="1600" u="heavy" spc="-80" dirty="0">
                <a:uFill>
                  <a:solidFill>
                    <a:srgbClr val="000000"/>
                  </a:solidFill>
                </a:uFill>
                <a:latin typeface="Trebuchet MS"/>
              </a:rPr>
              <a:t>(</a:t>
            </a:r>
            <a:r>
              <a:rPr lang="pt-BR" sz="1600" u="heavy" spc="-80" dirty="0" err="1">
                <a:uFill>
                  <a:solidFill>
                    <a:srgbClr val="000000"/>
                  </a:solidFill>
                </a:uFill>
                <a:latin typeface="Trebuchet MS"/>
              </a:rPr>
              <a:t>Shinichi</a:t>
            </a:r>
            <a:r>
              <a:rPr lang="pt-BR" sz="1600" u="heavy" spc="-80" dirty="0">
                <a:uFill>
                  <a:solidFill>
                    <a:srgbClr val="000000"/>
                  </a:solidFill>
                </a:uFill>
                <a:latin typeface="Trebuchet MS"/>
              </a:rPr>
              <a:t> Suzuki)</a:t>
            </a:r>
          </a:p>
        </p:txBody>
      </p:sp>
      <p:pic>
        <p:nvPicPr>
          <p:cNvPr id="1032" name="Picture 8" descr="SHINICHI SUZUKI">
            <a:hlinkClick r:id="rId6" action="ppaction://hlinkpres?slideindex=1&amp;slidetitle=" tooltip="https://www.youtube.com/watch?v=7IcbBBANQYc"/>
            <a:extLst>
              <a:ext uri="{FF2B5EF4-FFF2-40B4-BE49-F238E27FC236}">
                <a16:creationId xmlns:a16="http://schemas.microsoft.com/office/drawing/2014/main" id="{6F8392CD-24C0-DFA2-E355-FA97D32F2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1397"/>
            <a:ext cx="25146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hlinkClick r:id="rId8" tooltip="https://www.youtube.com/watch?v=7IcbBBANQYc"/>
            <a:extLst>
              <a:ext uri="{FF2B5EF4-FFF2-40B4-BE49-F238E27FC236}">
                <a16:creationId xmlns:a16="http://schemas.microsoft.com/office/drawing/2014/main" id="{90264DE4-26E0-CACE-F263-D0A05A3B688A}"/>
              </a:ext>
            </a:extLst>
          </p:cNvPr>
          <p:cNvSpPr txBox="1"/>
          <p:nvPr/>
        </p:nvSpPr>
        <p:spPr>
          <a:xfrm>
            <a:off x="73025" y="2871926"/>
            <a:ext cx="26701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hlinkClick r:id="rId8" tooltip="https://www.youtube.com/watch?v=7IcbBBANQYc"/>
              </a:rPr>
              <a:t>https://www.youtube.com/watch?v=7IcbBBANQYc</a:t>
            </a:r>
            <a:endParaRPr lang="pt-BR" sz="1100" dirty="0"/>
          </a:p>
        </p:txBody>
      </p:sp>
      <p:sp>
        <p:nvSpPr>
          <p:cNvPr id="9" name="CaixaDeTexto 8">
            <a:hlinkClick r:id="rId6" action="ppaction://hlinkpres?slideindex=1&amp;slidetitle=" tooltip="https://www.youtube.com/watch?v=ohgY1O9vQ5s"/>
            <a:extLst>
              <a:ext uri="{FF2B5EF4-FFF2-40B4-BE49-F238E27FC236}">
                <a16:creationId xmlns:a16="http://schemas.microsoft.com/office/drawing/2014/main" id="{0187BF78-F576-6D73-C173-3A74734202D3}"/>
              </a:ext>
            </a:extLst>
          </p:cNvPr>
          <p:cNvSpPr txBox="1"/>
          <p:nvPr/>
        </p:nvSpPr>
        <p:spPr>
          <a:xfrm>
            <a:off x="73024" y="3508011"/>
            <a:ext cx="25145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hlinkClick r:id="rId9" tooltip="https://www.youtube.com/watch?v=ohgY1O9vQ5s"/>
              </a:rPr>
              <a:t>https://www.youtube.com/watch?v=ohgY1O9vQ5s</a:t>
            </a:r>
            <a:endParaRPr lang="pt-BR" sz="1100" dirty="0"/>
          </a:p>
        </p:txBody>
      </p:sp>
      <p:sp>
        <p:nvSpPr>
          <p:cNvPr id="4" name="CaixaDeTexto 3">
            <a:hlinkClick r:id="rId6" action="ppaction://hlinkpres?slideindex=1&amp;slidetitle=" tooltip="https://www.youtube.com/watch?v=io6Ecgb3DoA&amp;list=PLjRoh2cKq5burz1mkZKt6LSW_CBv8KCtf"/>
            <a:extLst>
              <a:ext uri="{FF2B5EF4-FFF2-40B4-BE49-F238E27FC236}">
                <a16:creationId xmlns:a16="http://schemas.microsoft.com/office/drawing/2014/main" id="{8D16F78C-736D-1F2B-8EA9-E1DA7084CC31}"/>
              </a:ext>
            </a:extLst>
          </p:cNvPr>
          <p:cNvSpPr txBox="1"/>
          <p:nvPr/>
        </p:nvSpPr>
        <p:spPr>
          <a:xfrm>
            <a:off x="3115010" y="3508011"/>
            <a:ext cx="28285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hlinkClick r:id="rId10" tooltip="https://www.youtube.com/watch?v=io6Ecgb3DoA&amp;list=PLjRoh2cKq5burz1mkZKt6LSW_CBv8KCtf"/>
              </a:rPr>
              <a:t>https://www.youtube.com/watch?v=io6Ecgb3DoA&amp;list=PLjRoh2cKq5burz1mkZKt6LSW_CBv8KCtf</a:t>
            </a:r>
            <a:endParaRPr lang="pt-BR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02416" y="0"/>
            <a:ext cx="1986280" cy="1051560"/>
            <a:chOff x="6602416" y="0"/>
            <a:chExt cx="1986280" cy="1051560"/>
          </a:xfrm>
        </p:grpSpPr>
        <p:sp>
          <p:nvSpPr>
            <p:cNvPr id="3" name="object 3"/>
            <p:cNvSpPr/>
            <p:nvPr/>
          </p:nvSpPr>
          <p:spPr>
            <a:xfrm>
              <a:off x="6602412" y="0"/>
              <a:ext cx="1986280" cy="1051560"/>
            </a:xfrm>
            <a:custGeom>
              <a:avLst/>
              <a:gdLst/>
              <a:ahLst/>
              <a:cxnLst/>
              <a:rect l="l" t="t" r="r" b="b"/>
              <a:pathLst>
                <a:path w="1986279" h="1051560">
                  <a:moveTo>
                    <a:pt x="1652409" y="931545"/>
                  </a:moveTo>
                  <a:lnTo>
                    <a:pt x="1638922" y="878649"/>
                  </a:lnTo>
                  <a:lnTo>
                    <a:pt x="1608328" y="833818"/>
                  </a:lnTo>
                  <a:lnTo>
                    <a:pt x="1572666" y="810107"/>
                  </a:lnTo>
                  <a:lnTo>
                    <a:pt x="1553362" y="800989"/>
                  </a:lnTo>
                  <a:lnTo>
                    <a:pt x="1534071" y="791514"/>
                  </a:lnTo>
                  <a:lnTo>
                    <a:pt x="1521841" y="784415"/>
                  </a:lnTo>
                  <a:lnTo>
                    <a:pt x="1510030" y="776592"/>
                  </a:lnTo>
                  <a:lnTo>
                    <a:pt x="1498333" y="768553"/>
                  </a:lnTo>
                  <a:lnTo>
                    <a:pt x="1486484" y="760831"/>
                  </a:lnTo>
                  <a:lnTo>
                    <a:pt x="1447126" y="737666"/>
                  </a:lnTo>
                  <a:lnTo>
                    <a:pt x="1434109" y="729729"/>
                  </a:lnTo>
                  <a:lnTo>
                    <a:pt x="1390154" y="706704"/>
                  </a:lnTo>
                  <a:lnTo>
                    <a:pt x="1344333" y="690130"/>
                  </a:lnTo>
                  <a:lnTo>
                    <a:pt x="1340967" y="689406"/>
                  </a:lnTo>
                  <a:lnTo>
                    <a:pt x="1296936" y="680097"/>
                  </a:lnTo>
                  <a:lnTo>
                    <a:pt x="1248270" y="676732"/>
                  </a:lnTo>
                  <a:lnTo>
                    <a:pt x="1237538" y="676897"/>
                  </a:lnTo>
                  <a:lnTo>
                    <a:pt x="1186408" y="682091"/>
                  </a:lnTo>
                  <a:lnTo>
                    <a:pt x="1167701" y="685431"/>
                  </a:lnTo>
                  <a:lnTo>
                    <a:pt x="1149007" y="688238"/>
                  </a:lnTo>
                  <a:lnTo>
                    <a:pt x="1130350" y="689406"/>
                  </a:lnTo>
                  <a:lnTo>
                    <a:pt x="1121956" y="689114"/>
                  </a:lnTo>
                  <a:lnTo>
                    <a:pt x="1113574" y="688162"/>
                  </a:lnTo>
                  <a:lnTo>
                    <a:pt x="1055370" y="664476"/>
                  </a:lnTo>
                  <a:lnTo>
                    <a:pt x="1015911" y="639381"/>
                  </a:lnTo>
                  <a:lnTo>
                    <a:pt x="977696" y="612114"/>
                  </a:lnTo>
                  <a:lnTo>
                    <a:pt x="939939" y="586155"/>
                  </a:lnTo>
                  <a:lnTo>
                    <a:pt x="912850" y="569315"/>
                  </a:lnTo>
                  <a:lnTo>
                    <a:pt x="885482" y="553161"/>
                  </a:lnTo>
                  <a:lnTo>
                    <a:pt x="858354" y="537781"/>
                  </a:lnTo>
                  <a:lnTo>
                    <a:pt x="829691" y="521957"/>
                  </a:lnTo>
                  <a:lnTo>
                    <a:pt x="805548" y="507695"/>
                  </a:lnTo>
                  <a:lnTo>
                    <a:pt x="782218" y="492175"/>
                  </a:lnTo>
                  <a:lnTo>
                    <a:pt x="759333" y="475869"/>
                  </a:lnTo>
                  <a:lnTo>
                    <a:pt x="736549" y="459257"/>
                  </a:lnTo>
                  <a:lnTo>
                    <a:pt x="696912" y="432727"/>
                  </a:lnTo>
                  <a:lnTo>
                    <a:pt x="655929" y="408800"/>
                  </a:lnTo>
                  <a:lnTo>
                    <a:pt x="572198" y="364007"/>
                  </a:lnTo>
                  <a:lnTo>
                    <a:pt x="530555" y="340715"/>
                  </a:lnTo>
                  <a:lnTo>
                    <a:pt x="491299" y="318160"/>
                  </a:lnTo>
                  <a:lnTo>
                    <a:pt x="451243" y="293547"/>
                  </a:lnTo>
                  <a:lnTo>
                    <a:pt x="414083" y="265163"/>
                  </a:lnTo>
                  <a:lnTo>
                    <a:pt x="383540" y="231330"/>
                  </a:lnTo>
                  <a:lnTo>
                    <a:pt x="363321" y="190360"/>
                  </a:lnTo>
                  <a:lnTo>
                    <a:pt x="359905" y="173786"/>
                  </a:lnTo>
                  <a:lnTo>
                    <a:pt x="360032" y="157721"/>
                  </a:lnTo>
                  <a:lnTo>
                    <a:pt x="379260" y="113004"/>
                  </a:lnTo>
                  <a:lnTo>
                    <a:pt x="418338" y="91973"/>
                  </a:lnTo>
                  <a:lnTo>
                    <a:pt x="433743" y="89954"/>
                  </a:lnTo>
                  <a:lnTo>
                    <a:pt x="441502" y="89954"/>
                  </a:lnTo>
                  <a:lnTo>
                    <a:pt x="481368" y="94945"/>
                  </a:lnTo>
                  <a:lnTo>
                    <a:pt x="520700" y="107759"/>
                  </a:lnTo>
                  <a:lnTo>
                    <a:pt x="558482" y="125158"/>
                  </a:lnTo>
                  <a:lnTo>
                    <a:pt x="593674" y="143903"/>
                  </a:lnTo>
                  <a:lnTo>
                    <a:pt x="632777" y="168973"/>
                  </a:lnTo>
                  <a:lnTo>
                    <a:pt x="668299" y="197523"/>
                  </a:lnTo>
                  <a:lnTo>
                    <a:pt x="701840" y="228574"/>
                  </a:lnTo>
                  <a:lnTo>
                    <a:pt x="757669" y="283235"/>
                  </a:lnTo>
                  <a:lnTo>
                    <a:pt x="780796" y="304825"/>
                  </a:lnTo>
                  <a:lnTo>
                    <a:pt x="804697" y="325513"/>
                  </a:lnTo>
                  <a:lnTo>
                    <a:pt x="829691" y="344893"/>
                  </a:lnTo>
                  <a:lnTo>
                    <a:pt x="848385" y="358521"/>
                  </a:lnTo>
                  <a:lnTo>
                    <a:pt x="866622" y="372605"/>
                  </a:lnTo>
                  <a:lnTo>
                    <a:pt x="884364" y="387350"/>
                  </a:lnTo>
                  <a:lnTo>
                    <a:pt x="901560" y="402958"/>
                  </a:lnTo>
                  <a:lnTo>
                    <a:pt x="932091" y="434086"/>
                  </a:lnTo>
                  <a:lnTo>
                    <a:pt x="962393" y="465683"/>
                  </a:lnTo>
                  <a:lnTo>
                    <a:pt x="994841" y="494741"/>
                  </a:lnTo>
                  <a:lnTo>
                    <a:pt x="1031760" y="518248"/>
                  </a:lnTo>
                  <a:lnTo>
                    <a:pt x="1075524" y="536130"/>
                  </a:lnTo>
                  <a:lnTo>
                    <a:pt x="1120927" y="548894"/>
                  </a:lnTo>
                  <a:lnTo>
                    <a:pt x="1153858" y="553059"/>
                  </a:lnTo>
                  <a:lnTo>
                    <a:pt x="1163878" y="552602"/>
                  </a:lnTo>
                  <a:lnTo>
                    <a:pt x="1215085" y="529513"/>
                  </a:lnTo>
                  <a:lnTo>
                    <a:pt x="1231976" y="485965"/>
                  </a:lnTo>
                  <a:lnTo>
                    <a:pt x="1228991" y="459257"/>
                  </a:lnTo>
                  <a:lnTo>
                    <a:pt x="1218247" y="422402"/>
                  </a:lnTo>
                  <a:lnTo>
                    <a:pt x="1204861" y="386524"/>
                  </a:lnTo>
                  <a:lnTo>
                    <a:pt x="1184960" y="347814"/>
                  </a:lnTo>
                  <a:lnTo>
                    <a:pt x="1146746" y="303936"/>
                  </a:lnTo>
                  <a:lnTo>
                    <a:pt x="1114679" y="274066"/>
                  </a:lnTo>
                  <a:lnTo>
                    <a:pt x="1081760" y="245135"/>
                  </a:lnTo>
                  <a:lnTo>
                    <a:pt x="1049515" y="215557"/>
                  </a:lnTo>
                  <a:lnTo>
                    <a:pt x="1011694" y="180213"/>
                  </a:lnTo>
                  <a:lnTo>
                    <a:pt x="973048" y="146354"/>
                  </a:lnTo>
                  <a:lnTo>
                    <a:pt x="933284" y="113842"/>
                  </a:lnTo>
                  <a:lnTo>
                    <a:pt x="901865" y="89954"/>
                  </a:lnTo>
                  <a:lnTo>
                    <a:pt x="805510" y="16916"/>
                  </a:lnTo>
                  <a:lnTo>
                    <a:pt x="781888" y="0"/>
                  </a:lnTo>
                  <a:lnTo>
                    <a:pt x="0" y="0"/>
                  </a:lnTo>
                  <a:lnTo>
                    <a:pt x="0" y="1051001"/>
                  </a:lnTo>
                  <a:lnTo>
                    <a:pt x="787400" y="1051001"/>
                  </a:lnTo>
                  <a:lnTo>
                    <a:pt x="821817" y="1024242"/>
                  </a:lnTo>
                  <a:lnTo>
                    <a:pt x="851166" y="992263"/>
                  </a:lnTo>
                  <a:lnTo>
                    <a:pt x="870750" y="952614"/>
                  </a:lnTo>
                  <a:lnTo>
                    <a:pt x="876363" y="909193"/>
                  </a:lnTo>
                  <a:lnTo>
                    <a:pt x="845781" y="871067"/>
                  </a:lnTo>
                  <a:lnTo>
                    <a:pt x="794740" y="846315"/>
                  </a:lnTo>
                  <a:lnTo>
                    <a:pt x="756246" y="832027"/>
                  </a:lnTo>
                  <a:lnTo>
                    <a:pt x="717397" y="818515"/>
                  </a:lnTo>
                  <a:lnTo>
                    <a:pt x="679132" y="803998"/>
                  </a:lnTo>
                  <a:lnTo>
                    <a:pt x="651002" y="793902"/>
                  </a:lnTo>
                  <a:lnTo>
                    <a:pt x="622452" y="785622"/>
                  </a:lnTo>
                  <a:lnTo>
                    <a:pt x="593864" y="777722"/>
                  </a:lnTo>
                  <a:lnTo>
                    <a:pt x="565632" y="768718"/>
                  </a:lnTo>
                  <a:lnTo>
                    <a:pt x="509790" y="742988"/>
                  </a:lnTo>
                  <a:lnTo>
                    <a:pt x="457568" y="710184"/>
                  </a:lnTo>
                  <a:lnTo>
                    <a:pt x="424027" y="686650"/>
                  </a:lnTo>
                  <a:lnTo>
                    <a:pt x="389877" y="655688"/>
                  </a:lnTo>
                  <a:lnTo>
                    <a:pt x="369570" y="619239"/>
                  </a:lnTo>
                  <a:lnTo>
                    <a:pt x="377571" y="579170"/>
                  </a:lnTo>
                  <a:lnTo>
                    <a:pt x="394843" y="559282"/>
                  </a:lnTo>
                  <a:lnTo>
                    <a:pt x="415112" y="546544"/>
                  </a:lnTo>
                  <a:lnTo>
                    <a:pt x="437642" y="539775"/>
                  </a:lnTo>
                  <a:lnTo>
                    <a:pt x="461708" y="537781"/>
                  </a:lnTo>
                  <a:lnTo>
                    <a:pt x="484708" y="539165"/>
                  </a:lnTo>
                  <a:lnTo>
                    <a:pt x="530542" y="547420"/>
                  </a:lnTo>
                  <a:lnTo>
                    <a:pt x="574827" y="557923"/>
                  </a:lnTo>
                  <a:lnTo>
                    <a:pt x="619036" y="570445"/>
                  </a:lnTo>
                  <a:lnTo>
                    <a:pt x="667600" y="588048"/>
                  </a:lnTo>
                  <a:lnTo>
                    <a:pt x="719734" y="610819"/>
                  </a:lnTo>
                  <a:lnTo>
                    <a:pt x="781278" y="656590"/>
                  </a:lnTo>
                  <a:lnTo>
                    <a:pt x="814768" y="691438"/>
                  </a:lnTo>
                  <a:lnTo>
                    <a:pt x="846785" y="727798"/>
                  </a:lnTo>
                  <a:lnTo>
                    <a:pt x="879690" y="763333"/>
                  </a:lnTo>
                  <a:lnTo>
                    <a:pt x="915809" y="795693"/>
                  </a:lnTo>
                  <a:lnTo>
                    <a:pt x="964006" y="825538"/>
                  </a:lnTo>
                  <a:lnTo>
                    <a:pt x="1017955" y="842568"/>
                  </a:lnTo>
                  <a:lnTo>
                    <a:pt x="1068616" y="849452"/>
                  </a:lnTo>
                  <a:lnTo>
                    <a:pt x="1119657" y="854837"/>
                  </a:lnTo>
                  <a:lnTo>
                    <a:pt x="1148740" y="858850"/>
                  </a:lnTo>
                  <a:lnTo>
                    <a:pt x="1256880" y="876084"/>
                  </a:lnTo>
                  <a:lnTo>
                    <a:pt x="1298486" y="884948"/>
                  </a:lnTo>
                  <a:lnTo>
                    <a:pt x="1367218" y="908227"/>
                  </a:lnTo>
                  <a:lnTo>
                    <a:pt x="1461046" y="948905"/>
                  </a:lnTo>
                  <a:lnTo>
                    <a:pt x="1509077" y="966609"/>
                  </a:lnTo>
                  <a:lnTo>
                    <a:pt x="1526857" y="971905"/>
                  </a:lnTo>
                  <a:lnTo>
                    <a:pt x="1548345" y="977176"/>
                  </a:lnTo>
                  <a:lnTo>
                    <a:pt x="1571701" y="981227"/>
                  </a:lnTo>
                  <a:lnTo>
                    <a:pt x="1595120" y="982840"/>
                  </a:lnTo>
                  <a:lnTo>
                    <a:pt x="1618500" y="980427"/>
                  </a:lnTo>
                  <a:lnTo>
                    <a:pt x="1637423" y="972108"/>
                  </a:lnTo>
                  <a:lnTo>
                    <a:pt x="1649501" y="956335"/>
                  </a:lnTo>
                  <a:lnTo>
                    <a:pt x="1652409" y="931545"/>
                  </a:lnTo>
                  <a:close/>
                </a:path>
                <a:path w="1986279" h="1051560">
                  <a:moveTo>
                    <a:pt x="1728558" y="717905"/>
                  </a:moveTo>
                  <a:lnTo>
                    <a:pt x="1716151" y="666153"/>
                  </a:lnTo>
                  <a:lnTo>
                    <a:pt x="1678825" y="609612"/>
                  </a:lnTo>
                  <a:lnTo>
                    <a:pt x="1657743" y="582485"/>
                  </a:lnTo>
                  <a:lnTo>
                    <a:pt x="1638998" y="554177"/>
                  </a:lnTo>
                  <a:lnTo>
                    <a:pt x="1627695" y="532345"/>
                  </a:lnTo>
                  <a:lnTo>
                    <a:pt x="1617624" y="509866"/>
                  </a:lnTo>
                  <a:lnTo>
                    <a:pt x="1608048" y="487197"/>
                  </a:lnTo>
                  <a:lnTo>
                    <a:pt x="1598231" y="464756"/>
                  </a:lnTo>
                  <a:lnTo>
                    <a:pt x="1576933" y="425500"/>
                  </a:lnTo>
                  <a:lnTo>
                    <a:pt x="1553337" y="387388"/>
                  </a:lnTo>
                  <a:lnTo>
                    <a:pt x="1526768" y="345694"/>
                  </a:lnTo>
                  <a:lnTo>
                    <a:pt x="1513586" y="324764"/>
                  </a:lnTo>
                  <a:lnTo>
                    <a:pt x="1500708" y="303669"/>
                  </a:lnTo>
                  <a:lnTo>
                    <a:pt x="1485976" y="277291"/>
                  </a:lnTo>
                  <a:lnTo>
                    <a:pt x="1458150" y="223443"/>
                  </a:lnTo>
                  <a:lnTo>
                    <a:pt x="1443291" y="196938"/>
                  </a:lnTo>
                  <a:lnTo>
                    <a:pt x="1411224" y="150215"/>
                  </a:lnTo>
                  <a:lnTo>
                    <a:pt x="1373759" y="108458"/>
                  </a:lnTo>
                  <a:lnTo>
                    <a:pt x="1331226" y="71882"/>
                  </a:lnTo>
                  <a:lnTo>
                    <a:pt x="1283982" y="40678"/>
                  </a:lnTo>
                  <a:lnTo>
                    <a:pt x="1261338" y="27292"/>
                  </a:lnTo>
                  <a:lnTo>
                    <a:pt x="1239405" y="13335"/>
                  </a:lnTo>
                  <a:lnTo>
                    <a:pt x="1220635" y="0"/>
                  </a:lnTo>
                  <a:lnTo>
                    <a:pt x="997445" y="0"/>
                  </a:lnTo>
                  <a:lnTo>
                    <a:pt x="1006081" y="10896"/>
                  </a:lnTo>
                  <a:lnTo>
                    <a:pt x="1034478" y="47840"/>
                  </a:lnTo>
                  <a:lnTo>
                    <a:pt x="1063269" y="84480"/>
                  </a:lnTo>
                  <a:lnTo>
                    <a:pt x="1092644" y="120637"/>
                  </a:lnTo>
                  <a:lnTo>
                    <a:pt x="1122832" y="156083"/>
                  </a:lnTo>
                  <a:lnTo>
                    <a:pt x="1154036" y="190639"/>
                  </a:lnTo>
                  <a:lnTo>
                    <a:pt x="1186459" y="224116"/>
                  </a:lnTo>
                  <a:lnTo>
                    <a:pt x="1237551" y="269595"/>
                  </a:lnTo>
                  <a:lnTo>
                    <a:pt x="1263484" y="291985"/>
                  </a:lnTo>
                  <a:lnTo>
                    <a:pt x="1306626" y="336829"/>
                  </a:lnTo>
                  <a:lnTo>
                    <a:pt x="1337754" y="382397"/>
                  </a:lnTo>
                  <a:lnTo>
                    <a:pt x="1376781" y="464172"/>
                  </a:lnTo>
                  <a:lnTo>
                    <a:pt x="1390573" y="492086"/>
                  </a:lnTo>
                  <a:lnTo>
                    <a:pt x="1421511" y="542759"/>
                  </a:lnTo>
                  <a:lnTo>
                    <a:pt x="1455318" y="587768"/>
                  </a:lnTo>
                  <a:lnTo>
                    <a:pt x="1502486" y="645718"/>
                  </a:lnTo>
                  <a:lnTo>
                    <a:pt x="1534096" y="680859"/>
                  </a:lnTo>
                  <a:lnTo>
                    <a:pt x="1568716" y="712546"/>
                  </a:lnTo>
                  <a:lnTo>
                    <a:pt x="1607375" y="738289"/>
                  </a:lnTo>
                  <a:lnTo>
                    <a:pt x="1651063" y="755586"/>
                  </a:lnTo>
                  <a:lnTo>
                    <a:pt x="1680222" y="759548"/>
                  </a:lnTo>
                  <a:lnTo>
                    <a:pt x="1694611" y="758304"/>
                  </a:lnTo>
                  <a:lnTo>
                    <a:pt x="1707832" y="754126"/>
                  </a:lnTo>
                  <a:lnTo>
                    <a:pt x="1718678" y="746290"/>
                  </a:lnTo>
                  <a:lnTo>
                    <a:pt x="1725993" y="734110"/>
                  </a:lnTo>
                  <a:lnTo>
                    <a:pt x="1728558" y="717905"/>
                  </a:lnTo>
                  <a:close/>
                </a:path>
                <a:path w="1986279" h="1051560">
                  <a:moveTo>
                    <a:pt x="1985695" y="0"/>
                  </a:moveTo>
                  <a:lnTo>
                    <a:pt x="1448904" y="0"/>
                  </a:lnTo>
                  <a:lnTo>
                    <a:pt x="1452486" y="5156"/>
                  </a:lnTo>
                  <a:lnTo>
                    <a:pt x="1484985" y="49707"/>
                  </a:lnTo>
                  <a:lnTo>
                    <a:pt x="1518666" y="93052"/>
                  </a:lnTo>
                  <a:lnTo>
                    <a:pt x="1547482" y="126796"/>
                  </a:lnTo>
                  <a:lnTo>
                    <a:pt x="1577606" y="159677"/>
                  </a:lnTo>
                  <a:lnTo>
                    <a:pt x="1607350" y="188366"/>
                  </a:lnTo>
                  <a:lnTo>
                    <a:pt x="1622412" y="202615"/>
                  </a:lnTo>
                  <a:lnTo>
                    <a:pt x="1663700" y="256286"/>
                  </a:lnTo>
                  <a:lnTo>
                    <a:pt x="1684680" y="299326"/>
                  </a:lnTo>
                  <a:lnTo>
                    <a:pt x="1701736" y="344373"/>
                  </a:lnTo>
                  <a:lnTo>
                    <a:pt x="1717014" y="389166"/>
                  </a:lnTo>
                  <a:lnTo>
                    <a:pt x="1734007" y="440880"/>
                  </a:lnTo>
                  <a:lnTo>
                    <a:pt x="1747913" y="493255"/>
                  </a:lnTo>
                  <a:lnTo>
                    <a:pt x="1755114" y="541845"/>
                  </a:lnTo>
                  <a:lnTo>
                    <a:pt x="1758848" y="590778"/>
                  </a:lnTo>
                  <a:lnTo>
                    <a:pt x="1762899" y="639432"/>
                  </a:lnTo>
                  <a:lnTo>
                    <a:pt x="1770316" y="688924"/>
                  </a:lnTo>
                  <a:lnTo>
                    <a:pt x="1784870" y="736079"/>
                  </a:lnTo>
                  <a:lnTo>
                    <a:pt x="1810359" y="777722"/>
                  </a:lnTo>
                  <a:lnTo>
                    <a:pt x="1850288" y="803706"/>
                  </a:lnTo>
                  <a:lnTo>
                    <a:pt x="1865591" y="806145"/>
                  </a:lnTo>
                  <a:lnTo>
                    <a:pt x="1875447" y="804799"/>
                  </a:lnTo>
                  <a:lnTo>
                    <a:pt x="1900923" y="761403"/>
                  </a:lnTo>
                  <a:lnTo>
                    <a:pt x="1903488" y="718997"/>
                  </a:lnTo>
                  <a:lnTo>
                    <a:pt x="1903501" y="698830"/>
                  </a:lnTo>
                  <a:lnTo>
                    <a:pt x="1903095" y="671499"/>
                  </a:lnTo>
                  <a:lnTo>
                    <a:pt x="1901278" y="616775"/>
                  </a:lnTo>
                  <a:lnTo>
                    <a:pt x="1900859" y="589457"/>
                  </a:lnTo>
                  <a:lnTo>
                    <a:pt x="1902510" y="540816"/>
                  </a:lnTo>
                  <a:lnTo>
                    <a:pt x="1906320" y="493255"/>
                  </a:lnTo>
                  <a:lnTo>
                    <a:pt x="1910549" y="443484"/>
                  </a:lnTo>
                  <a:lnTo>
                    <a:pt x="1912924" y="394614"/>
                  </a:lnTo>
                  <a:lnTo>
                    <a:pt x="1913991" y="340829"/>
                  </a:lnTo>
                  <a:lnTo>
                    <a:pt x="1921471" y="287680"/>
                  </a:lnTo>
                  <a:lnTo>
                    <a:pt x="1939404" y="250456"/>
                  </a:lnTo>
                  <a:lnTo>
                    <a:pt x="1956917" y="242658"/>
                  </a:lnTo>
                  <a:lnTo>
                    <a:pt x="1959965" y="242658"/>
                  </a:lnTo>
                  <a:lnTo>
                    <a:pt x="1966429" y="243179"/>
                  </a:lnTo>
                  <a:lnTo>
                    <a:pt x="1972945" y="244627"/>
                  </a:lnTo>
                  <a:lnTo>
                    <a:pt x="1979396" y="246875"/>
                  </a:lnTo>
                  <a:lnTo>
                    <a:pt x="1985695" y="249758"/>
                  </a:lnTo>
                  <a:lnTo>
                    <a:pt x="1985695" y="242658"/>
                  </a:lnTo>
                  <a:lnTo>
                    <a:pt x="1985695" y="0"/>
                  </a:lnTo>
                  <a:close/>
                </a:path>
              </a:pathLst>
            </a:custGeom>
            <a:solidFill>
              <a:srgbClr val="D9D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62027" y="0"/>
              <a:ext cx="1626235" cy="1051560"/>
            </a:xfrm>
            <a:custGeom>
              <a:avLst/>
              <a:gdLst/>
              <a:ahLst/>
              <a:cxnLst/>
              <a:rect l="l" t="t" r="r" b="b"/>
              <a:pathLst>
                <a:path w="1626234" h="1051560">
                  <a:moveTo>
                    <a:pt x="1068080" y="552449"/>
                  </a:moveTo>
                  <a:lnTo>
                    <a:pt x="804097" y="552449"/>
                  </a:lnTo>
                  <a:lnTo>
                    <a:pt x="813952" y="551179"/>
                  </a:lnTo>
                  <a:lnTo>
                    <a:pt x="823676" y="548639"/>
                  </a:lnTo>
                  <a:lnTo>
                    <a:pt x="833226" y="544829"/>
                  </a:lnTo>
                  <a:lnTo>
                    <a:pt x="855223" y="529589"/>
                  </a:lnTo>
                  <a:lnTo>
                    <a:pt x="867752" y="509269"/>
                  </a:lnTo>
                  <a:lnTo>
                    <a:pt x="871940" y="486409"/>
                  </a:lnTo>
                  <a:lnTo>
                    <a:pt x="868913" y="459739"/>
                  </a:lnTo>
                  <a:lnTo>
                    <a:pt x="858283" y="422909"/>
                  </a:lnTo>
                  <a:lnTo>
                    <a:pt x="844833" y="386079"/>
                  </a:lnTo>
                  <a:lnTo>
                    <a:pt x="824915" y="347979"/>
                  </a:lnTo>
                  <a:lnTo>
                    <a:pt x="786710" y="303529"/>
                  </a:lnTo>
                  <a:lnTo>
                    <a:pt x="754726" y="274319"/>
                  </a:lnTo>
                  <a:lnTo>
                    <a:pt x="721874" y="245109"/>
                  </a:lnTo>
                  <a:lnTo>
                    <a:pt x="689650" y="215899"/>
                  </a:lnTo>
                  <a:lnTo>
                    <a:pt x="651887" y="180339"/>
                  </a:lnTo>
                  <a:lnTo>
                    <a:pt x="613292" y="146049"/>
                  </a:lnTo>
                  <a:lnTo>
                    <a:pt x="573543" y="114299"/>
                  </a:lnTo>
                  <a:lnTo>
                    <a:pt x="445553" y="16509"/>
                  </a:lnTo>
                  <a:lnTo>
                    <a:pt x="420971" y="0"/>
                  </a:lnTo>
                  <a:lnTo>
                    <a:pt x="636804" y="0"/>
                  </a:lnTo>
                  <a:lnTo>
                    <a:pt x="646279" y="11429"/>
                  </a:lnTo>
                  <a:lnTo>
                    <a:pt x="674590" y="48259"/>
                  </a:lnTo>
                  <a:lnTo>
                    <a:pt x="703343" y="85089"/>
                  </a:lnTo>
                  <a:lnTo>
                    <a:pt x="732721" y="120649"/>
                  </a:lnTo>
                  <a:lnTo>
                    <a:pt x="762904" y="156209"/>
                  </a:lnTo>
                  <a:lnTo>
                    <a:pt x="794073" y="190499"/>
                  </a:lnTo>
                  <a:lnTo>
                    <a:pt x="826411" y="224789"/>
                  </a:lnTo>
                  <a:lnTo>
                    <a:pt x="877583" y="270509"/>
                  </a:lnTo>
                  <a:lnTo>
                    <a:pt x="903461" y="292099"/>
                  </a:lnTo>
                  <a:lnTo>
                    <a:pt x="928104" y="316229"/>
                  </a:lnTo>
                  <a:lnTo>
                    <a:pt x="963151" y="359409"/>
                  </a:lnTo>
                  <a:lnTo>
                    <a:pt x="990763" y="407669"/>
                  </a:lnTo>
                  <a:lnTo>
                    <a:pt x="1003915" y="436879"/>
                  </a:lnTo>
                  <a:lnTo>
                    <a:pt x="1016950" y="464819"/>
                  </a:lnTo>
                  <a:lnTo>
                    <a:pt x="1030761" y="492759"/>
                  </a:lnTo>
                  <a:lnTo>
                    <a:pt x="1046236" y="519429"/>
                  </a:lnTo>
                  <a:lnTo>
                    <a:pt x="1061662" y="543559"/>
                  </a:lnTo>
                  <a:lnTo>
                    <a:pt x="1068080" y="552449"/>
                  </a:lnTo>
                  <a:close/>
                </a:path>
                <a:path w="1626234" h="1051560">
                  <a:moveTo>
                    <a:pt x="1439778" y="759459"/>
                  </a:moveTo>
                  <a:lnTo>
                    <a:pt x="1320459" y="759459"/>
                  </a:lnTo>
                  <a:lnTo>
                    <a:pt x="1334865" y="758189"/>
                  </a:lnTo>
                  <a:lnTo>
                    <a:pt x="1348062" y="754379"/>
                  </a:lnTo>
                  <a:lnTo>
                    <a:pt x="1358889" y="746759"/>
                  </a:lnTo>
                  <a:lnTo>
                    <a:pt x="1366184" y="734059"/>
                  </a:lnTo>
                  <a:lnTo>
                    <a:pt x="1368661" y="718819"/>
                  </a:lnTo>
                  <a:lnTo>
                    <a:pt x="1366856" y="699769"/>
                  </a:lnTo>
                  <a:lnTo>
                    <a:pt x="1339455" y="637539"/>
                  </a:lnTo>
                  <a:lnTo>
                    <a:pt x="1297919" y="582929"/>
                  </a:lnTo>
                  <a:lnTo>
                    <a:pt x="1278948" y="554989"/>
                  </a:lnTo>
                  <a:lnTo>
                    <a:pt x="1267810" y="533399"/>
                  </a:lnTo>
                  <a:lnTo>
                    <a:pt x="1257842" y="510539"/>
                  </a:lnTo>
                  <a:lnTo>
                    <a:pt x="1248245" y="487679"/>
                  </a:lnTo>
                  <a:lnTo>
                    <a:pt x="1238222" y="464819"/>
                  </a:lnTo>
                  <a:lnTo>
                    <a:pt x="1216898" y="425449"/>
                  </a:lnTo>
                  <a:lnTo>
                    <a:pt x="1193282" y="387349"/>
                  </a:lnTo>
                  <a:lnTo>
                    <a:pt x="1180001" y="367029"/>
                  </a:lnTo>
                  <a:lnTo>
                    <a:pt x="1166650" y="345439"/>
                  </a:lnTo>
                  <a:lnTo>
                    <a:pt x="1153470" y="325119"/>
                  </a:lnTo>
                  <a:lnTo>
                    <a:pt x="1140700" y="303529"/>
                  </a:lnTo>
                  <a:lnTo>
                    <a:pt x="1125907" y="278129"/>
                  </a:lnTo>
                  <a:lnTo>
                    <a:pt x="1098287" y="223519"/>
                  </a:lnTo>
                  <a:lnTo>
                    <a:pt x="1083493" y="196849"/>
                  </a:lnTo>
                  <a:lnTo>
                    <a:pt x="1051254" y="151129"/>
                  </a:lnTo>
                  <a:lnTo>
                    <a:pt x="1013657" y="109219"/>
                  </a:lnTo>
                  <a:lnTo>
                    <a:pt x="971087" y="72389"/>
                  </a:lnTo>
                  <a:lnTo>
                    <a:pt x="923932" y="40639"/>
                  </a:lnTo>
                  <a:lnTo>
                    <a:pt x="901257" y="27939"/>
                  </a:lnTo>
                  <a:lnTo>
                    <a:pt x="879307" y="13969"/>
                  </a:lnTo>
                  <a:lnTo>
                    <a:pt x="859078" y="0"/>
                  </a:lnTo>
                  <a:lnTo>
                    <a:pt x="1088383" y="0"/>
                  </a:lnTo>
                  <a:lnTo>
                    <a:pt x="1092497" y="5079"/>
                  </a:lnTo>
                  <a:lnTo>
                    <a:pt x="1125120" y="49529"/>
                  </a:lnTo>
                  <a:lnTo>
                    <a:pt x="1158874" y="92709"/>
                  </a:lnTo>
                  <a:lnTo>
                    <a:pt x="1187669" y="126999"/>
                  </a:lnTo>
                  <a:lnTo>
                    <a:pt x="1217610" y="160019"/>
                  </a:lnTo>
                  <a:lnTo>
                    <a:pt x="1262469" y="201929"/>
                  </a:lnTo>
                  <a:lnTo>
                    <a:pt x="1276552" y="217169"/>
                  </a:lnTo>
                  <a:lnTo>
                    <a:pt x="1303765" y="256539"/>
                  </a:lnTo>
                  <a:lnTo>
                    <a:pt x="1324771" y="298449"/>
                  </a:lnTo>
                  <a:lnTo>
                    <a:pt x="1341834" y="344169"/>
                  </a:lnTo>
                  <a:lnTo>
                    <a:pt x="1357221" y="388619"/>
                  </a:lnTo>
                  <a:lnTo>
                    <a:pt x="1365865" y="415289"/>
                  </a:lnTo>
                  <a:lnTo>
                    <a:pt x="1374141" y="440689"/>
                  </a:lnTo>
                  <a:lnTo>
                    <a:pt x="1388117" y="492759"/>
                  </a:lnTo>
                  <a:lnTo>
                    <a:pt x="1395232" y="542289"/>
                  </a:lnTo>
                  <a:lnTo>
                    <a:pt x="1399063" y="590549"/>
                  </a:lnTo>
                  <a:lnTo>
                    <a:pt x="1403033" y="638809"/>
                  </a:lnTo>
                  <a:lnTo>
                    <a:pt x="1410504" y="688339"/>
                  </a:lnTo>
                  <a:lnTo>
                    <a:pt x="1425131" y="735329"/>
                  </a:lnTo>
                  <a:lnTo>
                    <a:pt x="1439778" y="759459"/>
                  </a:lnTo>
                  <a:close/>
                </a:path>
                <a:path w="1626234" h="1051560">
                  <a:moveTo>
                    <a:pt x="770690" y="689609"/>
                  </a:moveTo>
                  <a:lnTo>
                    <a:pt x="762217" y="689609"/>
                  </a:lnTo>
                  <a:lnTo>
                    <a:pt x="745365" y="687069"/>
                  </a:lnTo>
                  <a:lnTo>
                    <a:pt x="736985" y="684529"/>
                  </a:lnTo>
                  <a:lnTo>
                    <a:pt x="695559" y="664209"/>
                  </a:lnTo>
                  <a:lnTo>
                    <a:pt x="656162" y="638809"/>
                  </a:lnTo>
                  <a:lnTo>
                    <a:pt x="617957" y="612139"/>
                  </a:lnTo>
                  <a:lnTo>
                    <a:pt x="580109" y="586739"/>
                  </a:lnTo>
                  <a:lnTo>
                    <a:pt x="552858" y="568959"/>
                  </a:lnTo>
                  <a:lnTo>
                    <a:pt x="525390" y="553719"/>
                  </a:lnTo>
                  <a:lnTo>
                    <a:pt x="497721" y="537209"/>
                  </a:lnTo>
                  <a:lnTo>
                    <a:pt x="469866" y="521969"/>
                  </a:lnTo>
                  <a:lnTo>
                    <a:pt x="445722" y="507999"/>
                  </a:lnTo>
                  <a:lnTo>
                    <a:pt x="422381" y="491489"/>
                  </a:lnTo>
                  <a:lnTo>
                    <a:pt x="399496" y="476249"/>
                  </a:lnTo>
                  <a:lnTo>
                    <a:pt x="376723" y="459739"/>
                  </a:lnTo>
                  <a:lnTo>
                    <a:pt x="337159" y="433069"/>
                  </a:lnTo>
                  <a:lnTo>
                    <a:pt x="296183" y="408939"/>
                  </a:lnTo>
                  <a:lnTo>
                    <a:pt x="170694" y="340359"/>
                  </a:lnTo>
                  <a:lnTo>
                    <a:pt x="131431" y="317499"/>
                  </a:lnTo>
                  <a:lnTo>
                    <a:pt x="91323" y="293369"/>
                  </a:lnTo>
                  <a:lnTo>
                    <a:pt x="54106" y="265429"/>
                  </a:lnTo>
                  <a:lnTo>
                    <a:pt x="23514" y="231139"/>
                  </a:lnTo>
                  <a:lnTo>
                    <a:pt x="3284" y="190499"/>
                  </a:lnTo>
                  <a:lnTo>
                    <a:pt x="0" y="173989"/>
                  </a:lnTo>
                  <a:lnTo>
                    <a:pt x="238" y="157479"/>
                  </a:lnTo>
                  <a:lnTo>
                    <a:pt x="19424" y="113029"/>
                  </a:lnTo>
                  <a:lnTo>
                    <a:pt x="58509" y="91439"/>
                  </a:lnTo>
                  <a:lnTo>
                    <a:pt x="66192" y="90169"/>
                  </a:lnTo>
                  <a:lnTo>
                    <a:pt x="81723" y="90169"/>
                  </a:lnTo>
                  <a:lnTo>
                    <a:pt x="121506" y="95249"/>
                  </a:lnTo>
                  <a:lnTo>
                    <a:pt x="160832" y="107949"/>
                  </a:lnTo>
                  <a:lnTo>
                    <a:pt x="198625" y="125729"/>
                  </a:lnTo>
                  <a:lnTo>
                    <a:pt x="233808" y="143509"/>
                  </a:lnTo>
                  <a:lnTo>
                    <a:pt x="272925" y="168909"/>
                  </a:lnTo>
                  <a:lnTo>
                    <a:pt x="308451" y="198119"/>
                  </a:lnTo>
                  <a:lnTo>
                    <a:pt x="342003" y="228599"/>
                  </a:lnTo>
                  <a:lnTo>
                    <a:pt x="375194" y="261619"/>
                  </a:lnTo>
                  <a:lnTo>
                    <a:pt x="397741" y="283209"/>
                  </a:lnTo>
                  <a:lnTo>
                    <a:pt x="420873" y="304799"/>
                  </a:lnTo>
                  <a:lnTo>
                    <a:pt x="444833" y="325119"/>
                  </a:lnTo>
                  <a:lnTo>
                    <a:pt x="469866" y="344169"/>
                  </a:lnTo>
                  <a:lnTo>
                    <a:pt x="488554" y="358139"/>
                  </a:lnTo>
                  <a:lnTo>
                    <a:pt x="506793" y="372109"/>
                  </a:lnTo>
                  <a:lnTo>
                    <a:pt x="524536" y="387349"/>
                  </a:lnTo>
                  <a:lnTo>
                    <a:pt x="541737" y="402589"/>
                  </a:lnTo>
                  <a:lnTo>
                    <a:pt x="602512" y="466089"/>
                  </a:lnTo>
                  <a:lnTo>
                    <a:pt x="634888" y="494029"/>
                  </a:lnTo>
                  <a:lnTo>
                    <a:pt x="671682" y="518159"/>
                  </a:lnTo>
                  <a:lnTo>
                    <a:pt x="715574" y="535939"/>
                  </a:lnTo>
                  <a:lnTo>
                    <a:pt x="761108" y="548639"/>
                  </a:lnTo>
                  <a:lnTo>
                    <a:pt x="769320" y="549909"/>
                  </a:lnTo>
                  <a:lnTo>
                    <a:pt x="777583" y="552449"/>
                  </a:lnTo>
                  <a:lnTo>
                    <a:pt x="1068080" y="552449"/>
                  </a:lnTo>
                  <a:lnTo>
                    <a:pt x="1078165" y="566419"/>
                  </a:lnTo>
                  <a:lnTo>
                    <a:pt x="1095410" y="588009"/>
                  </a:lnTo>
                  <a:lnTo>
                    <a:pt x="1113067" y="610869"/>
                  </a:lnTo>
                  <a:lnTo>
                    <a:pt x="1142751" y="646429"/>
                  </a:lnTo>
                  <a:lnTo>
                    <a:pt x="1170841" y="676909"/>
                  </a:lnTo>
                  <a:lnTo>
                    <a:pt x="866740" y="676909"/>
                  </a:lnTo>
                  <a:lnTo>
                    <a:pt x="845246" y="679449"/>
                  </a:lnTo>
                  <a:lnTo>
                    <a:pt x="826620" y="681989"/>
                  </a:lnTo>
                  <a:lnTo>
                    <a:pt x="807952" y="685799"/>
                  </a:lnTo>
                  <a:lnTo>
                    <a:pt x="789292" y="688339"/>
                  </a:lnTo>
                  <a:lnTo>
                    <a:pt x="770690" y="689609"/>
                  </a:lnTo>
                  <a:close/>
                </a:path>
                <a:path w="1626234" h="1051560">
                  <a:moveTo>
                    <a:pt x="1625869" y="806449"/>
                  </a:moveTo>
                  <a:lnTo>
                    <a:pt x="1505837" y="806449"/>
                  </a:lnTo>
                  <a:lnTo>
                    <a:pt x="1515645" y="805179"/>
                  </a:lnTo>
                  <a:lnTo>
                    <a:pt x="1524388" y="800099"/>
                  </a:lnTo>
                  <a:lnTo>
                    <a:pt x="1541012" y="761999"/>
                  </a:lnTo>
                  <a:lnTo>
                    <a:pt x="1543665" y="718819"/>
                  </a:lnTo>
                  <a:lnTo>
                    <a:pt x="1543628" y="690879"/>
                  </a:lnTo>
                  <a:lnTo>
                    <a:pt x="1543413" y="671829"/>
                  </a:lnTo>
                  <a:lnTo>
                    <a:pt x="1542521" y="643889"/>
                  </a:lnTo>
                  <a:lnTo>
                    <a:pt x="1541512" y="617219"/>
                  </a:lnTo>
                  <a:lnTo>
                    <a:pt x="1541070" y="598169"/>
                  </a:lnTo>
                  <a:lnTo>
                    <a:pt x="1540948" y="586739"/>
                  </a:lnTo>
                  <a:lnTo>
                    <a:pt x="1542478" y="541019"/>
                  </a:lnTo>
                  <a:lnTo>
                    <a:pt x="1546346" y="491489"/>
                  </a:lnTo>
                  <a:lnTo>
                    <a:pt x="1550540" y="443229"/>
                  </a:lnTo>
                  <a:lnTo>
                    <a:pt x="1553130" y="394969"/>
                  </a:lnTo>
                  <a:lnTo>
                    <a:pt x="1553849" y="340359"/>
                  </a:lnTo>
                  <a:lnTo>
                    <a:pt x="1561474" y="287019"/>
                  </a:lnTo>
                  <a:lnTo>
                    <a:pt x="1579463" y="250189"/>
                  </a:lnTo>
                  <a:lnTo>
                    <a:pt x="1593775" y="242569"/>
                  </a:lnTo>
                  <a:lnTo>
                    <a:pt x="1606114" y="242569"/>
                  </a:lnTo>
                  <a:lnTo>
                    <a:pt x="1612812" y="245109"/>
                  </a:lnTo>
                  <a:lnTo>
                    <a:pt x="1619439" y="246379"/>
                  </a:lnTo>
                  <a:lnTo>
                    <a:pt x="1625869" y="250189"/>
                  </a:lnTo>
                  <a:lnTo>
                    <a:pt x="1625869" y="806449"/>
                  </a:lnTo>
                  <a:close/>
                </a:path>
                <a:path w="1626234" h="1051560">
                  <a:moveTo>
                    <a:pt x="1625869" y="1051559"/>
                  </a:moveTo>
                  <a:lnTo>
                    <a:pt x="427322" y="1051559"/>
                  </a:lnTo>
                  <a:lnTo>
                    <a:pt x="444766" y="1037589"/>
                  </a:lnTo>
                  <a:lnTo>
                    <a:pt x="461889" y="1024889"/>
                  </a:lnTo>
                  <a:lnTo>
                    <a:pt x="477734" y="1009649"/>
                  </a:lnTo>
                  <a:lnTo>
                    <a:pt x="501929" y="974089"/>
                  </a:lnTo>
                  <a:lnTo>
                    <a:pt x="516205" y="930909"/>
                  </a:lnTo>
                  <a:lnTo>
                    <a:pt x="516334" y="909319"/>
                  </a:lnTo>
                  <a:lnTo>
                    <a:pt x="510571" y="894079"/>
                  </a:lnTo>
                  <a:lnTo>
                    <a:pt x="472054" y="862329"/>
                  </a:lnTo>
                  <a:lnTo>
                    <a:pt x="434767" y="845819"/>
                  </a:lnTo>
                  <a:lnTo>
                    <a:pt x="291193" y="793749"/>
                  </a:lnTo>
                  <a:lnTo>
                    <a:pt x="262752" y="786129"/>
                  </a:lnTo>
                  <a:lnTo>
                    <a:pt x="205762" y="768349"/>
                  </a:lnTo>
                  <a:lnTo>
                    <a:pt x="149835" y="742949"/>
                  </a:lnTo>
                  <a:lnTo>
                    <a:pt x="64177" y="687069"/>
                  </a:lnTo>
                  <a:lnTo>
                    <a:pt x="30071" y="655319"/>
                  </a:lnTo>
                  <a:lnTo>
                    <a:pt x="9688" y="618489"/>
                  </a:lnTo>
                  <a:lnTo>
                    <a:pt x="17535" y="579119"/>
                  </a:lnTo>
                  <a:lnTo>
                    <a:pt x="34827" y="558799"/>
                  </a:lnTo>
                  <a:lnTo>
                    <a:pt x="55066" y="546099"/>
                  </a:lnTo>
                  <a:lnTo>
                    <a:pt x="77543" y="539749"/>
                  </a:lnTo>
                  <a:lnTo>
                    <a:pt x="101549" y="537209"/>
                  </a:lnTo>
                  <a:lnTo>
                    <a:pt x="124635" y="538479"/>
                  </a:lnTo>
                  <a:lnTo>
                    <a:pt x="170636" y="547369"/>
                  </a:lnTo>
                  <a:lnTo>
                    <a:pt x="215002" y="557529"/>
                  </a:lnTo>
                  <a:lnTo>
                    <a:pt x="259206" y="570229"/>
                  </a:lnTo>
                  <a:lnTo>
                    <a:pt x="334143" y="598169"/>
                  </a:lnTo>
                  <a:lnTo>
                    <a:pt x="384158" y="626109"/>
                  </a:lnTo>
                  <a:lnTo>
                    <a:pt x="421549" y="656589"/>
                  </a:lnTo>
                  <a:lnTo>
                    <a:pt x="455086" y="690879"/>
                  </a:lnTo>
                  <a:lnTo>
                    <a:pt x="487111" y="727709"/>
                  </a:lnTo>
                  <a:lnTo>
                    <a:pt x="519964" y="763269"/>
                  </a:lnTo>
                  <a:lnTo>
                    <a:pt x="555987" y="796289"/>
                  </a:lnTo>
                  <a:lnTo>
                    <a:pt x="604081" y="825499"/>
                  </a:lnTo>
                  <a:lnTo>
                    <a:pt x="658093" y="842009"/>
                  </a:lnTo>
                  <a:lnTo>
                    <a:pt x="708784" y="849629"/>
                  </a:lnTo>
                  <a:lnTo>
                    <a:pt x="759786" y="854709"/>
                  </a:lnTo>
                  <a:lnTo>
                    <a:pt x="788843" y="858519"/>
                  </a:lnTo>
                  <a:lnTo>
                    <a:pt x="846878" y="868679"/>
                  </a:lnTo>
                  <a:lnTo>
                    <a:pt x="875935" y="872489"/>
                  </a:lnTo>
                  <a:lnTo>
                    <a:pt x="917819" y="880109"/>
                  </a:lnTo>
                  <a:lnTo>
                    <a:pt x="959206" y="890269"/>
                  </a:lnTo>
                  <a:lnTo>
                    <a:pt x="1007249" y="908049"/>
                  </a:lnTo>
                  <a:lnTo>
                    <a:pt x="1101073" y="948689"/>
                  </a:lnTo>
                  <a:lnTo>
                    <a:pt x="1149209" y="966469"/>
                  </a:lnTo>
                  <a:lnTo>
                    <a:pt x="1167001" y="971549"/>
                  </a:lnTo>
                  <a:lnTo>
                    <a:pt x="1188444" y="976629"/>
                  </a:lnTo>
                  <a:lnTo>
                    <a:pt x="1211738" y="981709"/>
                  </a:lnTo>
                  <a:lnTo>
                    <a:pt x="1235082" y="982979"/>
                  </a:lnTo>
                  <a:lnTo>
                    <a:pt x="1625869" y="982979"/>
                  </a:lnTo>
                  <a:lnTo>
                    <a:pt x="1625869" y="1051559"/>
                  </a:lnTo>
                  <a:close/>
                </a:path>
                <a:path w="1626234" h="1051560">
                  <a:moveTo>
                    <a:pt x="1625869" y="982979"/>
                  </a:moveTo>
                  <a:lnTo>
                    <a:pt x="1235082" y="982979"/>
                  </a:lnTo>
                  <a:lnTo>
                    <a:pt x="1258453" y="980439"/>
                  </a:lnTo>
                  <a:lnTo>
                    <a:pt x="1277379" y="971549"/>
                  </a:lnTo>
                  <a:lnTo>
                    <a:pt x="1289520" y="956309"/>
                  </a:lnTo>
                  <a:lnTo>
                    <a:pt x="1292537" y="932179"/>
                  </a:lnTo>
                  <a:lnTo>
                    <a:pt x="1288027" y="905509"/>
                  </a:lnTo>
                  <a:lnTo>
                    <a:pt x="1265702" y="854709"/>
                  </a:lnTo>
                  <a:lnTo>
                    <a:pt x="1231413" y="820419"/>
                  </a:lnTo>
                  <a:lnTo>
                    <a:pt x="1193523" y="801369"/>
                  </a:lnTo>
                  <a:lnTo>
                    <a:pt x="1161992" y="784859"/>
                  </a:lnTo>
                  <a:lnTo>
                    <a:pt x="1126450" y="760729"/>
                  </a:lnTo>
                  <a:lnTo>
                    <a:pt x="1074282" y="730249"/>
                  </a:lnTo>
                  <a:lnTo>
                    <a:pt x="1030324" y="706119"/>
                  </a:lnTo>
                  <a:lnTo>
                    <a:pt x="984418" y="689609"/>
                  </a:lnTo>
                  <a:lnTo>
                    <a:pt x="936893" y="680719"/>
                  </a:lnTo>
                  <a:lnTo>
                    <a:pt x="888079" y="676909"/>
                  </a:lnTo>
                  <a:lnTo>
                    <a:pt x="1170841" y="676909"/>
                  </a:lnTo>
                  <a:lnTo>
                    <a:pt x="1208906" y="712469"/>
                  </a:lnTo>
                  <a:lnTo>
                    <a:pt x="1247447" y="739139"/>
                  </a:lnTo>
                  <a:lnTo>
                    <a:pt x="1291009" y="755649"/>
                  </a:lnTo>
                  <a:lnTo>
                    <a:pt x="1312698" y="759459"/>
                  </a:lnTo>
                  <a:lnTo>
                    <a:pt x="1439778" y="759459"/>
                  </a:lnTo>
                  <a:lnTo>
                    <a:pt x="1450570" y="777239"/>
                  </a:lnTo>
                  <a:lnTo>
                    <a:pt x="1461564" y="787399"/>
                  </a:lnTo>
                  <a:lnTo>
                    <a:pt x="1475354" y="797559"/>
                  </a:lnTo>
                  <a:lnTo>
                    <a:pt x="1490568" y="803909"/>
                  </a:lnTo>
                  <a:lnTo>
                    <a:pt x="1505837" y="806449"/>
                  </a:lnTo>
                  <a:lnTo>
                    <a:pt x="1625869" y="806449"/>
                  </a:lnTo>
                  <a:lnTo>
                    <a:pt x="1625869" y="982979"/>
                  </a:lnTo>
                  <a:close/>
                </a:path>
              </a:pathLst>
            </a:custGeom>
            <a:solidFill>
              <a:srgbClr val="1A2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3534000"/>
            <a:ext cx="1580515" cy="1600200"/>
          </a:xfrm>
          <a:custGeom>
            <a:avLst/>
            <a:gdLst/>
            <a:ahLst/>
            <a:cxnLst/>
            <a:rect l="l" t="t" r="r" b="b"/>
            <a:pathLst>
              <a:path w="1580515" h="1600200">
                <a:moveTo>
                  <a:pt x="720739" y="711199"/>
                </a:moveTo>
                <a:lnTo>
                  <a:pt x="316472" y="711199"/>
                </a:lnTo>
                <a:lnTo>
                  <a:pt x="362040" y="685799"/>
                </a:lnTo>
                <a:lnTo>
                  <a:pt x="402967" y="660399"/>
                </a:lnTo>
                <a:lnTo>
                  <a:pt x="438330" y="622299"/>
                </a:lnTo>
                <a:lnTo>
                  <a:pt x="467206" y="584199"/>
                </a:lnTo>
                <a:lnTo>
                  <a:pt x="489554" y="546099"/>
                </a:lnTo>
                <a:lnTo>
                  <a:pt x="496881" y="533399"/>
                </a:lnTo>
                <a:lnTo>
                  <a:pt x="521400" y="482599"/>
                </a:lnTo>
                <a:lnTo>
                  <a:pt x="539071" y="431799"/>
                </a:lnTo>
                <a:lnTo>
                  <a:pt x="546823" y="393699"/>
                </a:lnTo>
                <a:lnTo>
                  <a:pt x="546952" y="355599"/>
                </a:lnTo>
                <a:lnTo>
                  <a:pt x="539480" y="317499"/>
                </a:lnTo>
                <a:lnTo>
                  <a:pt x="524430" y="279399"/>
                </a:lnTo>
                <a:lnTo>
                  <a:pt x="509641" y="241299"/>
                </a:lnTo>
                <a:lnTo>
                  <a:pt x="496615" y="215899"/>
                </a:lnTo>
                <a:lnTo>
                  <a:pt x="489153" y="177799"/>
                </a:lnTo>
                <a:lnTo>
                  <a:pt x="491056" y="152399"/>
                </a:lnTo>
                <a:lnTo>
                  <a:pt x="498453" y="126999"/>
                </a:lnTo>
                <a:lnTo>
                  <a:pt x="509258" y="101599"/>
                </a:lnTo>
                <a:lnTo>
                  <a:pt x="522337" y="88899"/>
                </a:lnTo>
                <a:lnTo>
                  <a:pt x="536552" y="63499"/>
                </a:lnTo>
                <a:lnTo>
                  <a:pt x="549195" y="50799"/>
                </a:lnTo>
                <a:lnTo>
                  <a:pt x="563078" y="38099"/>
                </a:lnTo>
                <a:lnTo>
                  <a:pt x="577906" y="25399"/>
                </a:lnTo>
                <a:lnTo>
                  <a:pt x="593382" y="12699"/>
                </a:lnTo>
                <a:lnTo>
                  <a:pt x="602559" y="0"/>
                </a:lnTo>
                <a:lnTo>
                  <a:pt x="734436" y="0"/>
                </a:lnTo>
                <a:lnTo>
                  <a:pt x="752067" y="12699"/>
                </a:lnTo>
                <a:lnTo>
                  <a:pt x="761124" y="25399"/>
                </a:lnTo>
                <a:lnTo>
                  <a:pt x="769443" y="25399"/>
                </a:lnTo>
                <a:lnTo>
                  <a:pt x="776905" y="38099"/>
                </a:lnTo>
                <a:lnTo>
                  <a:pt x="783394" y="50799"/>
                </a:lnTo>
                <a:lnTo>
                  <a:pt x="788393" y="63499"/>
                </a:lnTo>
                <a:lnTo>
                  <a:pt x="792328" y="76199"/>
                </a:lnTo>
                <a:lnTo>
                  <a:pt x="796500" y="76199"/>
                </a:lnTo>
                <a:lnTo>
                  <a:pt x="802207" y="88899"/>
                </a:lnTo>
                <a:lnTo>
                  <a:pt x="803387" y="101599"/>
                </a:lnTo>
                <a:lnTo>
                  <a:pt x="811805" y="101599"/>
                </a:lnTo>
                <a:lnTo>
                  <a:pt x="817851" y="114299"/>
                </a:lnTo>
                <a:lnTo>
                  <a:pt x="823572" y="114299"/>
                </a:lnTo>
                <a:lnTo>
                  <a:pt x="828497" y="126999"/>
                </a:lnTo>
                <a:lnTo>
                  <a:pt x="841713" y="165099"/>
                </a:lnTo>
                <a:lnTo>
                  <a:pt x="848095" y="203199"/>
                </a:lnTo>
                <a:lnTo>
                  <a:pt x="850034" y="228599"/>
                </a:lnTo>
                <a:lnTo>
                  <a:pt x="851752" y="241299"/>
                </a:lnTo>
                <a:lnTo>
                  <a:pt x="854393" y="266699"/>
                </a:lnTo>
                <a:lnTo>
                  <a:pt x="861560" y="292099"/>
                </a:lnTo>
                <a:lnTo>
                  <a:pt x="871759" y="317499"/>
                </a:lnTo>
                <a:lnTo>
                  <a:pt x="882032" y="355599"/>
                </a:lnTo>
                <a:lnTo>
                  <a:pt x="889420" y="380999"/>
                </a:lnTo>
                <a:lnTo>
                  <a:pt x="890326" y="419099"/>
                </a:lnTo>
                <a:lnTo>
                  <a:pt x="880673" y="457199"/>
                </a:lnTo>
                <a:lnTo>
                  <a:pt x="863508" y="495299"/>
                </a:lnTo>
                <a:lnTo>
                  <a:pt x="841878" y="520699"/>
                </a:lnTo>
                <a:lnTo>
                  <a:pt x="818126" y="558799"/>
                </a:lnTo>
                <a:lnTo>
                  <a:pt x="794906" y="584199"/>
                </a:lnTo>
                <a:lnTo>
                  <a:pt x="772719" y="622299"/>
                </a:lnTo>
                <a:lnTo>
                  <a:pt x="752067" y="660399"/>
                </a:lnTo>
                <a:lnTo>
                  <a:pt x="744471" y="673099"/>
                </a:lnTo>
                <a:lnTo>
                  <a:pt x="728335" y="698499"/>
                </a:lnTo>
                <a:lnTo>
                  <a:pt x="720739" y="711199"/>
                </a:lnTo>
                <a:close/>
              </a:path>
              <a:path w="1580515" h="1600200">
                <a:moveTo>
                  <a:pt x="224422" y="812799"/>
                </a:moveTo>
                <a:lnTo>
                  <a:pt x="17049" y="812799"/>
                </a:lnTo>
                <a:lnTo>
                  <a:pt x="0" y="800099"/>
                </a:lnTo>
                <a:lnTo>
                  <a:pt x="0" y="584199"/>
                </a:lnTo>
                <a:lnTo>
                  <a:pt x="756" y="584199"/>
                </a:lnTo>
                <a:lnTo>
                  <a:pt x="94227" y="609599"/>
                </a:lnTo>
                <a:lnTo>
                  <a:pt x="137900" y="634999"/>
                </a:lnTo>
                <a:lnTo>
                  <a:pt x="176600" y="660399"/>
                </a:lnTo>
                <a:lnTo>
                  <a:pt x="203894" y="685799"/>
                </a:lnTo>
                <a:lnTo>
                  <a:pt x="232141" y="698499"/>
                </a:lnTo>
                <a:lnTo>
                  <a:pt x="261819" y="711199"/>
                </a:lnTo>
                <a:lnTo>
                  <a:pt x="716983" y="711199"/>
                </a:lnTo>
                <a:lnTo>
                  <a:pt x="712947" y="723899"/>
                </a:lnTo>
                <a:lnTo>
                  <a:pt x="710091" y="736599"/>
                </a:lnTo>
                <a:lnTo>
                  <a:pt x="709877" y="749299"/>
                </a:lnTo>
                <a:lnTo>
                  <a:pt x="714147" y="749299"/>
                </a:lnTo>
                <a:lnTo>
                  <a:pt x="716341" y="761999"/>
                </a:lnTo>
                <a:lnTo>
                  <a:pt x="717827" y="761999"/>
                </a:lnTo>
                <a:lnTo>
                  <a:pt x="718471" y="774699"/>
                </a:lnTo>
                <a:lnTo>
                  <a:pt x="718024" y="800099"/>
                </a:lnTo>
                <a:lnTo>
                  <a:pt x="242620" y="800099"/>
                </a:lnTo>
                <a:lnTo>
                  <a:pt x="224422" y="812799"/>
                </a:lnTo>
                <a:close/>
              </a:path>
              <a:path w="1580515" h="1600200">
                <a:moveTo>
                  <a:pt x="1216776" y="1219199"/>
                </a:moveTo>
                <a:lnTo>
                  <a:pt x="593259" y="1219199"/>
                </a:lnTo>
                <a:lnTo>
                  <a:pt x="599207" y="1206499"/>
                </a:lnTo>
                <a:lnTo>
                  <a:pt x="611818" y="1193799"/>
                </a:lnTo>
                <a:lnTo>
                  <a:pt x="619574" y="1181099"/>
                </a:lnTo>
                <a:lnTo>
                  <a:pt x="623404" y="1155699"/>
                </a:lnTo>
                <a:lnTo>
                  <a:pt x="624238" y="1142999"/>
                </a:lnTo>
                <a:lnTo>
                  <a:pt x="621363" y="1117599"/>
                </a:lnTo>
                <a:lnTo>
                  <a:pt x="614645" y="1079499"/>
                </a:lnTo>
                <a:lnTo>
                  <a:pt x="606051" y="1054099"/>
                </a:lnTo>
                <a:lnTo>
                  <a:pt x="597554" y="1028699"/>
                </a:lnTo>
                <a:lnTo>
                  <a:pt x="592687" y="1003299"/>
                </a:lnTo>
                <a:lnTo>
                  <a:pt x="588669" y="990599"/>
                </a:lnTo>
                <a:lnTo>
                  <a:pt x="585434" y="965199"/>
                </a:lnTo>
                <a:lnTo>
                  <a:pt x="582914" y="952499"/>
                </a:lnTo>
                <a:lnTo>
                  <a:pt x="582154" y="939799"/>
                </a:lnTo>
                <a:lnTo>
                  <a:pt x="581556" y="927099"/>
                </a:lnTo>
                <a:lnTo>
                  <a:pt x="580811" y="914399"/>
                </a:lnTo>
                <a:lnTo>
                  <a:pt x="579608" y="901699"/>
                </a:lnTo>
                <a:lnTo>
                  <a:pt x="577862" y="888999"/>
                </a:lnTo>
                <a:lnTo>
                  <a:pt x="575151" y="876299"/>
                </a:lnTo>
                <a:lnTo>
                  <a:pt x="570476" y="876299"/>
                </a:lnTo>
                <a:lnTo>
                  <a:pt x="562842" y="863599"/>
                </a:lnTo>
                <a:lnTo>
                  <a:pt x="555636" y="863599"/>
                </a:lnTo>
                <a:lnTo>
                  <a:pt x="547936" y="850899"/>
                </a:lnTo>
                <a:lnTo>
                  <a:pt x="532380" y="850899"/>
                </a:lnTo>
                <a:lnTo>
                  <a:pt x="469322" y="825499"/>
                </a:lnTo>
                <a:lnTo>
                  <a:pt x="437375" y="825499"/>
                </a:lnTo>
                <a:lnTo>
                  <a:pt x="405023" y="812799"/>
                </a:lnTo>
                <a:lnTo>
                  <a:pt x="342181" y="812799"/>
                </a:lnTo>
                <a:lnTo>
                  <a:pt x="310594" y="800099"/>
                </a:lnTo>
                <a:lnTo>
                  <a:pt x="718024" y="800099"/>
                </a:lnTo>
                <a:lnTo>
                  <a:pt x="716631" y="812799"/>
                </a:lnTo>
                <a:lnTo>
                  <a:pt x="714442" y="825499"/>
                </a:lnTo>
                <a:lnTo>
                  <a:pt x="708899" y="850899"/>
                </a:lnTo>
                <a:lnTo>
                  <a:pt x="706286" y="888999"/>
                </a:lnTo>
                <a:lnTo>
                  <a:pt x="707967" y="927099"/>
                </a:lnTo>
                <a:lnTo>
                  <a:pt x="715308" y="965199"/>
                </a:lnTo>
                <a:lnTo>
                  <a:pt x="724586" y="990599"/>
                </a:lnTo>
                <a:lnTo>
                  <a:pt x="739119" y="1003299"/>
                </a:lnTo>
                <a:lnTo>
                  <a:pt x="757724" y="1028699"/>
                </a:lnTo>
                <a:lnTo>
                  <a:pt x="804253" y="1028699"/>
                </a:lnTo>
                <a:lnTo>
                  <a:pt x="816768" y="1041399"/>
                </a:lnTo>
                <a:lnTo>
                  <a:pt x="868911" y="1041399"/>
                </a:lnTo>
                <a:lnTo>
                  <a:pt x="881549" y="1054099"/>
                </a:lnTo>
                <a:lnTo>
                  <a:pt x="1150262" y="1054099"/>
                </a:lnTo>
                <a:lnTo>
                  <a:pt x="1149644" y="1066799"/>
                </a:lnTo>
                <a:lnTo>
                  <a:pt x="1151975" y="1104899"/>
                </a:lnTo>
                <a:lnTo>
                  <a:pt x="1182195" y="1168399"/>
                </a:lnTo>
                <a:lnTo>
                  <a:pt x="1207153" y="1206499"/>
                </a:lnTo>
                <a:lnTo>
                  <a:pt x="1216776" y="1219199"/>
                </a:lnTo>
                <a:close/>
              </a:path>
              <a:path w="1580515" h="1600200">
                <a:moveTo>
                  <a:pt x="90016" y="825499"/>
                </a:moveTo>
                <a:lnTo>
                  <a:pt x="71475" y="812799"/>
                </a:lnTo>
                <a:lnTo>
                  <a:pt x="119205" y="812799"/>
                </a:lnTo>
                <a:lnTo>
                  <a:pt x="90016" y="825499"/>
                </a:lnTo>
                <a:close/>
              </a:path>
              <a:path w="1580515" h="1600200">
                <a:moveTo>
                  <a:pt x="1124829" y="901699"/>
                </a:moveTo>
                <a:lnTo>
                  <a:pt x="1084942" y="901699"/>
                </a:lnTo>
                <a:lnTo>
                  <a:pt x="1086437" y="888999"/>
                </a:lnTo>
                <a:lnTo>
                  <a:pt x="1109033" y="888999"/>
                </a:lnTo>
                <a:lnTo>
                  <a:pt x="1124829" y="901699"/>
                </a:lnTo>
                <a:close/>
              </a:path>
              <a:path w="1580515" h="1600200">
                <a:moveTo>
                  <a:pt x="1150262" y="1054099"/>
                </a:moveTo>
                <a:lnTo>
                  <a:pt x="975621" y="1054099"/>
                </a:lnTo>
                <a:lnTo>
                  <a:pt x="988047" y="1041399"/>
                </a:lnTo>
                <a:lnTo>
                  <a:pt x="1019670" y="1015999"/>
                </a:lnTo>
                <a:lnTo>
                  <a:pt x="1043736" y="990599"/>
                </a:lnTo>
                <a:lnTo>
                  <a:pt x="1062076" y="952499"/>
                </a:lnTo>
                <a:lnTo>
                  <a:pt x="1076520" y="914399"/>
                </a:lnTo>
                <a:lnTo>
                  <a:pt x="1077779" y="914399"/>
                </a:lnTo>
                <a:lnTo>
                  <a:pt x="1080691" y="901699"/>
                </a:lnTo>
                <a:lnTo>
                  <a:pt x="1139770" y="901699"/>
                </a:lnTo>
                <a:lnTo>
                  <a:pt x="1152556" y="914399"/>
                </a:lnTo>
                <a:lnTo>
                  <a:pt x="1164141" y="927099"/>
                </a:lnTo>
                <a:lnTo>
                  <a:pt x="1167137" y="952499"/>
                </a:lnTo>
                <a:lnTo>
                  <a:pt x="1164732" y="977899"/>
                </a:lnTo>
                <a:lnTo>
                  <a:pt x="1160112" y="990599"/>
                </a:lnTo>
                <a:lnTo>
                  <a:pt x="1156307" y="1015999"/>
                </a:lnTo>
                <a:lnTo>
                  <a:pt x="1153166" y="1028699"/>
                </a:lnTo>
                <a:lnTo>
                  <a:pt x="1150881" y="1041399"/>
                </a:lnTo>
                <a:lnTo>
                  <a:pt x="1150262" y="1054099"/>
                </a:lnTo>
                <a:close/>
              </a:path>
              <a:path w="1580515" h="1600200">
                <a:moveTo>
                  <a:pt x="255942" y="1460499"/>
                </a:moveTo>
                <a:lnTo>
                  <a:pt x="0" y="1460499"/>
                </a:lnTo>
                <a:lnTo>
                  <a:pt x="0" y="1092199"/>
                </a:lnTo>
                <a:lnTo>
                  <a:pt x="17217" y="1104899"/>
                </a:lnTo>
                <a:lnTo>
                  <a:pt x="34328" y="1130299"/>
                </a:lnTo>
                <a:lnTo>
                  <a:pt x="51683" y="1142999"/>
                </a:lnTo>
                <a:lnTo>
                  <a:pt x="82099" y="1168399"/>
                </a:lnTo>
                <a:lnTo>
                  <a:pt x="115489" y="1168399"/>
                </a:lnTo>
                <a:lnTo>
                  <a:pt x="150606" y="1181099"/>
                </a:lnTo>
                <a:lnTo>
                  <a:pt x="206483" y="1181099"/>
                </a:lnTo>
                <a:lnTo>
                  <a:pt x="225834" y="1193799"/>
                </a:lnTo>
                <a:lnTo>
                  <a:pt x="244890" y="1193799"/>
                </a:lnTo>
                <a:lnTo>
                  <a:pt x="264285" y="1206499"/>
                </a:lnTo>
                <a:lnTo>
                  <a:pt x="275753" y="1206499"/>
                </a:lnTo>
                <a:lnTo>
                  <a:pt x="287191" y="1219199"/>
                </a:lnTo>
                <a:lnTo>
                  <a:pt x="1216776" y="1219199"/>
                </a:lnTo>
                <a:lnTo>
                  <a:pt x="1236022" y="1244599"/>
                </a:lnTo>
                <a:lnTo>
                  <a:pt x="1267791" y="1269999"/>
                </a:lnTo>
                <a:lnTo>
                  <a:pt x="1289351" y="1295399"/>
                </a:lnTo>
                <a:lnTo>
                  <a:pt x="1311457" y="1308099"/>
                </a:lnTo>
                <a:lnTo>
                  <a:pt x="1334183" y="1333499"/>
                </a:lnTo>
                <a:lnTo>
                  <a:pt x="1357602" y="1346199"/>
                </a:lnTo>
                <a:lnTo>
                  <a:pt x="1380073" y="1358899"/>
                </a:lnTo>
                <a:lnTo>
                  <a:pt x="1403186" y="1371599"/>
                </a:lnTo>
                <a:lnTo>
                  <a:pt x="709877" y="1371599"/>
                </a:lnTo>
                <a:lnTo>
                  <a:pt x="497274" y="1422399"/>
                </a:lnTo>
                <a:lnTo>
                  <a:pt x="449522" y="1435099"/>
                </a:lnTo>
                <a:lnTo>
                  <a:pt x="401489" y="1435099"/>
                </a:lnTo>
                <a:lnTo>
                  <a:pt x="353200" y="1447799"/>
                </a:lnTo>
                <a:lnTo>
                  <a:pt x="304677" y="1447799"/>
                </a:lnTo>
                <a:lnTo>
                  <a:pt x="255942" y="1460499"/>
                </a:lnTo>
                <a:close/>
              </a:path>
              <a:path w="1580515" h="1600200">
                <a:moveTo>
                  <a:pt x="550868" y="1219199"/>
                </a:moveTo>
                <a:lnTo>
                  <a:pt x="407542" y="1219199"/>
                </a:lnTo>
                <a:lnTo>
                  <a:pt x="424679" y="1206499"/>
                </a:lnTo>
                <a:lnTo>
                  <a:pt x="540604" y="1206499"/>
                </a:lnTo>
                <a:lnTo>
                  <a:pt x="550868" y="1219199"/>
                </a:lnTo>
                <a:close/>
              </a:path>
              <a:path w="1580515" h="1600200">
                <a:moveTo>
                  <a:pt x="1580349" y="1600199"/>
                </a:moveTo>
                <a:lnTo>
                  <a:pt x="1481282" y="1600199"/>
                </a:lnTo>
                <a:lnTo>
                  <a:pt x="1457892" y="1587499"/>
                </a:lnTo>
                <a:lnTo>
                  <a:pt x="1396880" y="1536699"/>
                </a:lnTo>
                <a:lnTo>
                  <a:pt x="1383861" y="1523999"/>
                </a:lnTo>
                <a:lnTo>
                  <a:pt x="1370540" y="1511299"/>
                </a:lnTo>
                <a:lnTo>
                  <a:pt x="1356910" y="1511299"/>
                </a:lnTo>
                <a:lnTo>
                  <a:pt x="1342961" y="1498599"/>
                </a:lnTo>
                <a:lnTo>
                  <a:pt x="1325109" y="1485899"/>
                </a:lnTo>
                <a:lnTo>
                  <a:pt x="1306872" y="1473199"/>
                </a:lnTo>
                <a:lnTo>
                  <a:pt x="1288635" y="1473199"/>
                </a:lnTo>
                <a:lnTo>
                  <a:pt x="1234683" y="1435099"/>
                </a:lnTo>
                <a:lnTo>
                  <a:pt x="1216068" y="1422399"/>
                </a:lnTo>
                <a:lnTo>
                  <a:pt x="1196399" y="1409699"/>
                </a:lnTo>
                <a:lnTo>
                  <a:pt x="1157682" y="1409699"/>
                </a:lnTo>
                <a:lnTo>
                  <a:pt x="1137922" y="1396999"/>
                </a:lnTo>
                <a:lnTo>
                  <a:pt x="897001" y="1396999"/>
                </a:lnTo>
                <a:lnTo>
                  <a:pt x="865275" y="1384299"/>
                </a:lnTo>
                <a:lnTo>
                  <a:pt x="767091" y="1384299"/>
                </a:lnTo>
                <a:lnTo>
                  <a:pt x="749441" y="1371599"/>
                </a:lnTo>
                <a:lnTo>
                  <a:pt x="1403186" y="1371599"/>
                </a:lnTo>
                <a:lnTo>
                  <a:pt x="1426373" y="1384299"/>
                </a:lnTo>
                <a:lnTo>
                  <a:pt x="1449066" y="1409699"/>
                </a:lnTo>
                <a:lnTo>
                  <a:pt x="1468059" y="1422399"/>
                </a:lnTo>
                <a:lnTo>
                  <a:pt x="1502474" y="1447799"/>
                </a:lnTo>
                <a:lnTo>
                  <a:pt x="1534083" y="1485899"/>
                </a:lnTo>
                <a:lnTo>
                  <a:pt x="1546965" y="1511299"/>
                </a:lnTo>
                <a:lnTo>
                  <a:pt x="1557574" y="1523999"/>
                </a:lnTo>
                <a:lnTo>
                  <a:pt x="1566426" y="1549399"/>
                </a:lnTo>
                <a:lnTo>
                  <a:pt x="1574070" y="1574799"/>
                </a:lnTo>
                <a:lnTo>
                  <a:pt x="1580349" y="1600199"/>
                </a:lnTo>
                <a:close/>
              </a:path>
            </a:pathLst>
          </a:custGeom>
          <a:solidFill>
            <a:srgbClr val="FCE4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80723" y="4466774"/>
            <a:ext cx="141605" cy="47625"/>
          </a:xfrm>
          <a:custGeom>
            <a:avLst/>
            <a:gdLst/>
            <a:ahLst/>
            <a:cxnLst/>
            <a:rect l="l" t="t" r="r" b="b"/>
            <a:pathLst>
              <a:path w="141604" h="47625">
                <a:moveTo>
                  <a:pt x="83815" y="47067"/>
                </a:moveTo>
                <a:lnTo>
                  <a:pt x="39369" y="39893"/>
                </a:lnTo>
                <a:lnTo>
                  <a:pt x="3725" y="25172"/>
                </a:lnTo>
                <a:lnTo>
                  <a:pt x="0" y="15738"/>
                </a:lnTo>
                <a:lnTo>
                  <a:pt x="949" y="8682"/>
                </a:lnTo>
                <a:lnTo>
                  <a:pt x="5207" y="2970"/>
                </a:lnTo>
                <a:lnTo>
                  <a:pt x="12854" y="0"/>
                </a:lnTo>
                <a:lnTo>
                  <a:pt x="29089" y="345"/>
                </a:lnTo>
                <a:lnTo>
                  <a:pt x="45709" y="3582"/>
                </a:lnTo>
                <a:lnTo>
                  <a:pt x="62356" y="7856"/>
                </a:lnTo>
                <a:lnTo>
                  <a:pt x="78670" y="11310"/>
                </a:lnTo>
                <a:lnTo>
                  <a:pt x="93285" y="12319"/>
                </a:lnTo>
                <a:lnTo>
                  <a:pt x="107693" y="11859"/>
                </a:lnTo>
                <a:lnTo>
                  <a:pt x="121956" y="11415"/>
                </a:lnTo>
                <a:lnTo>
                  <a:pt x="141148" y="16750"/>
                </a:lnTo>
                <a:lnTo>
                  <a:pt x="141112" y="17445"/>
                </a:lnTo>
                <a:lnTo>
                  <a:pt x="123753" y="42263"/>
                </a:lnTo>
                <a:lnTo>
                  <a:pt x="83815" y="47067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55575" y="4282052"/>
            <a:ext cx="84593" cy="12863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40238" y="4626239"/>
            <a:ext cx="69567" cy="8737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80487" y="4645231"/>
            <a:ext cx="90550" cy="9191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83722" y="4864368"/>
            <a:ext cx="100067" cy="10782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985792" y="5023379"/>
            <a:ext cx="80566" cy="80752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661714" y="4904925"/>
            <a:ext cx="86763" cy="98599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8765493" y="5090321"/>
            <a:ext cx="91440" cy="53340"/>
          </a:xfrm>
          <a:custGeom>
            <a:avLst/>
            <a:gdLst/>
            <a:ahLst/>
            <a:cxnLst/>
            <a:rect l="l" t="t" r="r" b="b"/>
            <a:pathLst>
              <a:path w="91440" h="53339">
                <a:moveTo>
                  <a:pt x="67886" y="53177"/>
                </a:moveTo>
                <a:lnTo>
                  <a:pt x="0" y="53177"/>
                </a:lnTo>
                <a:lnTo>
                  <a:pt x="5389" y="46360"/>
                </a:lnTo>
                <a:lnTo>
                  <a:pt x="15859" y="37748"/>
                </a:lnTo>
                <a:lnTo>
                  <a:pt x="27857" y="30101"/>
                </a:lnTo>
                <a:lnTo>
                  <a:pt x="57490" y="12494"/>
                </a:lnTo>
                <a:lnTo>
                  <a:pt x="61583" y="9313"/>
                </a:lnTo>
                <a:lnTo>
                  <a:pt x="65839" y="7158"/>
                </a:lnTo>
                <a:lnTo>
                  <a:pt x="68380" y="6022"/>
                </a:lnTo>
                <a:lnTo>
                  <a:pt x="74075" y="5032"/>
                </a:lnTo>
                <a:lnTo>
                  <a:pt x="76289" y="3343"/>
                </a:lnTo>
                <a:lnTo>
                  <a:pt x="81034" y="0"/>
                </a:lnTo>
                <a:lnTo>
                  <a:pt x="86760" y="2207"/>
                </a:lnTo>
                <a:lnTo>
                  <a:pt x="90505" y="8510"/>
                </a:lnTo>
                <a:lnTo>
                  <a:pt x="90879" y="11280"/>
                </a:lnTo>
                <a:lnTo>
                  <a:pt x="89720" y="13988"/>
                </a:lnTo>
                <a:lnTo>
                  <a:pt x="87708" y="20521"/>
                </a:lnTo>
                <a:lnTo>
                  <a:pt x="70503" y="50635"/>
                </a:lnTo>
                <a:lnTo>
                  <a:pt x="67886" y="53177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560816" y="4683666"/>
            <a:ext cx="94231" cy="78308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8635442" y="4320918"/>
            <a:ext cx="57785" cy="127000"/>
          </a:xfrm>
          <a:custGeom>
            <a:avLst/>
            <a:gdLst/>
            <a:ahLst/>
            <a:cxnLst/>
            <a:rect l="l" t="t" r="r" b="b"/>
            <a:pathLst>
              <a:path w="57784" h="127000">
                <a:moveTo>
                  <a:pt x="46870" y="126941"/>
                </a:moveTo>
                <a:lnTo>
                  <a:pt x="41862" y="121912"/>
                </a:lnTo>
                <a:lnTo>
                  <a:pt x="35167" y="114295"/>
                </a:lnTo>
                <a:lnTo>
                  <a:pt x="27527" y="113524"/>
                </a:lnTo>
                <a:lnTo>
                  <a:pt x="22896" y="105728"/>
                </a:lnTo>
                <a:lnTo>
                  <a:pt x="22468" y="105010"/>
                </a:lnTo>
                <a:lnTo>
                  <a:pt x="22064" y="104203"/>
                </a:lnTo>
                <a:lnTo>
                  <a:pt x="21714" y="103363"/>
                </a:lnTo>
                <a:lnTo>
                  <a:pt x="19024" y="96263"/>
                </a:lnTo>
                <a:lnTo>
                  <a:pt x="16905" y="88754"/>
                </a:lnTo>
                <a:lnTo>
                  <a:pt x="14889" y="81184"/>
                </a:lnTo>
                <a:lnTo>
                  <a:pt x="12510" y="73899"/>
                </a:lnTo>
                <a:lnTo>
                  <a:pt x="6464" y="58056"/>
                </a:lnTo>
                <a:lnTo>
                  <a:pt x="1617" y="42427"/>
                </a:lnTo>
                <a:lnTo>
                  <a:pt x="0" y="26590"/>
                </a:lnTo>
                <a:lnTo>
                  <a:pt x="3640" y="10125"/>
                </a:lnTo>
                <a:lnTo>
                  <a:pt x="9517" y="2936"/>
                </a:lnTo>
                <a:lnTo>
                  <a:pt x="17549" y="0"/>
                </a:lnTo>
                <a:lnTo>
                  <a:pt x="26089" y="1151"/>
                </a:lnTo>
                <a:lnTo>
                  <a:pt x="48988" y="35007"/>
                </a:lnTo>
                <a:lnTo>
                  <a:pt x="55678" y="78631"/>
                </a:lnTo>
                <a:lnTo>
                  <a:pt x="51789" y="98584"/>
                </a:lnTo>
                <a:lnTo>
                  <a:pt x="54357" y="104165"/>
                </a:lnTo>
                <a:lnTo>
                  <a:pt x="55328" y="109198"/>
                </a:lnTo>
                <a:lnTo>
                  <a:pt x="56126" y="115830"/>
                </a:lnTo>
                <a:lnTo>
                  <a:pt x="57204" y="124316"/>
                </a:lnTo>
                <a:lnTo>
                  <a:pt x="46870" y="126941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86603" y="4230119"/>
            <a:ext cx="41275" cy="97790"/>
          </a:xfrm>
          <a:custGeom>
            <a:avLst/>
            <a:gdLst/>
            <a:ahLst/>
            <a:cxnLst/>
            <a:rect l="l" t="t" r="r" b="b"/>
            <a:pathLst>
              <a:path w="41275" h="97789">
                <a:moveTo>
                  <a:pt x="14376" y="97558"/>
                </a:moveTo>
                <a:lnTo>
                  <a:pt x="7965" y="95458"/>
                </a:lnTo>
                <a:lnTo>
                  <a:pt x="5863" y="91919"/>
                </a:lnTo>
                <a:lnTo>
                  <a:pt x="5194" y="91045"/>
                </a:lnTo>
                <a:lnTo>
                  <a:pt x="4580" y="90138"/>
                </a:lnTo>
                <a:lnTo>
                  <a:pt x="4055" y="89254"/>
                </a:lnTo>
                <a:lnTo>
                  <a:pt x="488" y="79753"/>
                </a:lnTo>
                <a:lnTo>
                  <a:pt x="0" y="69839"/>
                </a:lnTo>
                <a:lnTo>
                  <a:pt x="1501" y="59781"/>
                </a:lnTo>
                <a:lnTo>
                  <a:pt x="3903" y="49847"/>
                </a:lnTo>
                <a:lnTo>
                  <a:pt x="5726" y="41583"/>
                </a:lnTo>
                <a:lnTo>
                  <a:pt x="7912" y="33177"/>
                </a:lnTo>
                <a:lnTo>
                  <a:pt x="10813" y="25470"/>
                </a:lnTo>
                <a:lnTo>
                  <a:pt x="13413" y="18389"/>
                </a:lnTo>
                <a:lnTo>
                  <a:pt x="18137" y="12365"/>
                </a:lnTo>
                <a:lnTo>
                  <a:pt x="21815" y="5841"/>
                </a:lnTo>
                <a:lnTo>
                  <a:pt x="25226" y="0"/>
                </a:lnTo>
                <a:lnTo>
                  <a:pt x="32183" y="503"/>
                </a:lnTo>
                <a:lnTo>
                  <a:pt x="35041" y="5313"/>
                </a:lnTo>
                <a:lnTo>
                  <a:pt x="35468" y="6032"/>
                </a:lnTo>
                <a:lnTo>
                  <a:pt x="35785" y="6816"/>
                </a:lnTo>
                <a:lnTo>
                  <a:pt x="36024" y="7722"/>
                </a:lnTo>
                <a:lnTo>
                  <a:pt x="37650" y="14521"/>
                </a:lnTo>
                <a:lnTo>
                  <a:pt x="39229" y="20984"/>
                </a:lnTo>
                <a:lnTo>
                  <a:pt x="40415" y="27540"/>
                </a:lnTo>
                <a:lnTo>
                  <a:pt x="40861" y="34620"/>
                </a:lnTo>
                <a:lnTo>
                  <a:pt x="41136" y="42385"/>
                </a:lnTo>
                <a:lnTo>
                  <a:pt x="40363" y="50400"/>
                </a:lnTo>
                <a:lnTo>
                  <a:pt x="27912" y="88510"/>
                </a:lnTo>
                <a:lnTo>
                  <a:pt x="18995" y="95262"/>
                </a:lnTo>
                <a:lnTo>
                  <a:pt x="14376" y="97558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09345" y="4814893"/>
            <a:ext cx="34925" cy="57150"/>
          </a:xfrm>
          <a:custGeom>
            <a:avLst/>
            <a:gdLst/>
            <a:ahLst/>
            <a:cxnLst/>
            <a:rect l="l" t="t" r="r" b="b"/>
            <a:pathLst>
              <a:path w="34925" h="57150">
                <a:moveTo>
                  <a:pt x="16170" y="56872"/>
                </a:moveTo>
                <a:lnTo>
                  <a:pt x="8585" y="53605"/>
                </a:lnTo>
                <a:lnTo>
                  <a:pt x="3092" y="47783"/>
                </a:lnTo>
                <a:lnTo>
                  <a:pt x="38" y="42641"/>
                </a:lnTo>
                <a:lnTo>
                  <a:pt x="0" y="36156"/>
                </a:lnTo>
                <a:lnTo>
                  <a:pt x="26625" y="8563"/>
                </a:lnTo>
                <a:lnTo>
                  <a:pt x="34653" y="0"/>
                </a:lnTo>
                <a:lnTo>
                  <a:pt x="34653" y="49325"/>
                </a:lnTo>
                <a:lnTo>
                  <a:pt x="32468" y="51648"/>
                </a:lnTo>
                <a:lnTo>
                  <a:pt x="24561" y="56560"/>
                </a:lnTo>
                <a:lnTo>
                  <a:pt x="16170" y="56872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60063" y="4864042"/>
            <a:ext cx="46990" cy="119380"/>
          </a:xfrm>
          <a:custGeom>
            <a:avLst/>
            <a:gdLst/>
            <a:ahLst/>
            <a:cxnLst/>
            <a:rect l="l" t="t" r="r" b="b"/>
            <a:pathLst>
              <a:path w="46990" h="119379">
                <a:moveTo>
                  <a:pt x="18430" y="119075"/>
                </a:moveTo>
                <a:lnTo>
                  <a:pt x="9565" y="116513"/>
                </a:lnTo>
                <a:lnTo>
                  <a:pt x="3004" y="110204"/>
                </a:lnTo>
                <a:lnTo>
                  <a:pt x="606" y="106168"/>
                </a:lnTo>
                <a:lnTo>
                  <a:pt x="0" y="100993"/>
                </a:lnTo>
                <a:lnTo>
                  <a:pt x="2549" y="95214"/>
                </a:lnTo>
                <a:lnTo>
                  <a:pt x="9588" y="76197"/>
                </a:lnTo>
                <a:lnTo>
                  <a:pt x="12517" y="56958"/>
                </a:lnTo>
                <a:lnTo>
                  <a:pt x="11921" y="37427"/>
                </a:lnTo>
                <a:lnTo>
                  <a:pt x="8385" y="17540"/>
                </a:lnTo>
                <a:lnTo>
                  <a:pt x="10101" y="5765"/>
                </a:lnTo>
                <a:lnTo>
                  <a:pt x="19133" y="0"/>
                </a:lnTo>
                <a:lnTo>
                  <a:pt x="30728" y="720"/>
                </a:lnTo>
                <a:lnTo>
                  <a:pt x="40133" y="8401"/>
                </a:lnTo>
                <a:lnTo>
                  <a:pt x="46721" y="62151"/>
                </a:lnTo>
                <a:lnTo>
                  <a:pt x="42771" y="86179"/>
                </a:lnTo>
                <a:lnTo>
                  <a:pt x="34341" y="109312"/>
                </a:lnTo>
                <a:lnTo>
                  <a:pt x="27416" y="116979"/>
                </a:lnTo>
                <a:lnTo>
                  <a:pt x="18430" y="119075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8326255" y="4263889"/>
            <a:ext cx="208915" cy="293370"/>
            <a:chOff x="8326255" y="4263889"/>
            <a:chExt cx="208915" cy="293370"/>
          </a:xfrm>
        </p:grpSpPr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326255" y="4404532"/>
              <a:ext cx="77232" cy="15270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439049" y="4263889"/>
              <a:ext cx="95615" cy="119467"/>
            </a:xfrm>
            <a:prstGeom prst="rect">
              <a:avLst/>
            </a:prstGeom>
          </p:spPr>
        </p:pic>
      </p:grpSp>
      <p:pic>
        <p:nvPicPr>
          <p:cNvPr id="22" name="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524399" y="3978121"/>
            <a:ext cx="140417" cy="118400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764861" y="3991643"/>
            <a:ext cx="139599" cy="94589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965982" y="4091868"/>
            <a:ext cx="104794" cy="121978"/>
          </a:xfrm>
          <a:prstGeom prst="rect">
            <a:avLst/>
          </a:prstGeom>
        </p:spPr>
      </p:pic>
      <p:sp>
        <p:nvSpPr>
          <p:cNvPr id="25" name="object 25"/>
          <p:cNvSpPr/>
          <p:nvPr/>
        </p:nvSpPr>
        <p:spPr>
          <a:xfrm>
            <a:off x="9028324" y="3883678"/>
            <a:ext cx="51435" cy="143510"/>
          </a:xfrm>
          <a:custGeom>
            <a:avLst/>
            <a:gdLst/>
            <a:ahLst/>
            <a:cxnLst/>
            <a:rect l="l" t="t" r="r" b="b"/>
            <a:pathLst>
              <a:path w="51434" h="143510">
                <a:moveTo>
                  <a:pt x="24092" y="143090"/>
                </a:moveTo>
                <a:lnTo>
                  <a:pt x="0" y="100096"/>
                </a:lnTo>
                <a:lnTo>
                  <a:pt x="4670" y="71439"/>
                </a:lnTo>
                <a:lnTo>
                  <a:pt x="11730" y="42932"/>
                </a:lnTo>
                <a:lnTo>
                  <a:pt x="17273" y="14093"/>
                </a:lnTo>
                <a:lnTo>
                  <a:pt x="22091" y="3954"/>
                </a:lnTo>
                <a:lnTo>
                  <a:pt x="31125" y="0"/>
                </a:lnTo>
                <a:lnTo>
                  <a:pt x="41102" y="1670"/>
                </a:lnTo>
                <a:lnTo>
                  <a:pt x="48752" y="8404"/>
                </a:lnTo>
                <a:lnTo>
                  <a:pt x="50492" y="11335"/>
                </a:lnTo>
                <a:lnTo>
                  <a:pt x="51359" y="14934"/>
                </a:lnTo>
                <a:lnTo>
                  <a:pt x="50856" y="19123"/>
                </a:lnTo>
                <a:lnTo>
                  <a:pt x="45755" y="45569"/>
                </a:lnTo>
                <a:lnTo>
                  <a:pt x="38940" y="71974"/>
                </a:lnTo>
                <a:lnTo>
                  <a:pt x="34191" y="98484"/>
                </a:lnTo>
                <a:lnTo>
                  <a:pt x="35292" y="125242"/>
                </a:lnTo>
                <a:lnTo>
                  <a:pt x="33055" y="137087"/>
                </a:lnTo>
                <a:lnTo>
                  <a:pt x="24092" y="143090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73355" y="5065552"/>
            <a:ext cx="99060" cy="52069"/>
          </a:xfrm>
          <a:custGeom>
            <a:avLst/>
            <a:gdLst/>
            <a:ahLst/>
            <a:cxnLst/>
            <a:rect l="l" t="t" r="r" b="b"/>
            <a:pathLst>
              <a:path w="99059" h="52070">
                <a:moveTo>
                  <a:pt x="13382" y="51592"/>
                </a:moveTo>
                <a:lnTo>
                  <a:pt x="6252" y="47900"/>
                </a:lnTo>
                <a:lnTo>
                  <a:pt x="2507" y="41598"/>
                </a:lnTo>
                <a:lnTo>
                  <a:pt x="15" y="34917"/>
                </a:lnTo>
                <a:lnTo>
                  <a:pt x="0" y="27669"/>
                </a:lnTo>
                <a:lnTo>
                  <a:pt x="2856" y="20888"/>
                </a:lnTo>
                <a:lnTo>
                  <a:pt x="44140" y="5003"/>
                </a:lnTo>
                <a:lnTo>
                  <a:pt x="88125" y="0"/>
                </a:lnTo>
                <a:lnTo>
                  <a:pt x="93394" y="3452"/>
                </a:lnTo>
                <a:lnTo>
                  <a:pt x="96318" y="8373"/>
                </a:lnTo>
                <a:lnTo>
                  <a:pt x="98891" y="16354"/>
                </a:lnTo>
                <a:lnTo>
                  <a:pt x="97901" y="24665"/>
                </a:lnTo>
                <a:lnTo>
                  <a:pt x="93143" y="31497"/>
                </a:lnTo>
                <a:lnTo>
                  <a:pt x="84413" y="35044"/>
                </a:lnTo>
                <a:lnTo>
                  <a:pt x="68554" y="36588"/>
                </a:lnTo>
                <a:lnTo>
                  <a:pt x="52497" y="38375"/>
                </a:lnTo>
                <a:lnTo>
                  <a:pt x="36746" y="41552"/>
                </a:lnTo>
                <a:lnTo>
                  <a:pt x="21805" y="47261"/>
                </a:lnTo>
                <a:lnTo>
                  <a:pt x="13382" y="51592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object 2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2016197" cy="1201419"/>
          </a:xfrm>
          <a:prstGeom prst="rect">
            <a:avLst/>
          </a:prstGeom>
        </p:spPr>
      </p:pic>
      <p:sp>
        <p:nvSpPr>
          <p:cNvPr id="28" name="object 28"/>
          <p:cNvSpPr/>
          <p:nvPr/>
        </p:nvSpPr>
        <p:spPr>
          <a:xfrm>
            <a:off x="8343427" y="5129741"/>
            <a:ext cx="40640" cy="13970"/>
          </a:xfrm>
          <a:custGeom>
            <a:avLst/>
            <a:gdLst/>
            <a:ahLst/>
            <a:cxnLst/>
            <a:rect l="l" t="t" r="r" b="b"/>
            <a:pathLst>
              <a:path w="40640" h="13970">
                <a:moveTo>
                  <a:pt x="40019" y="13757"/>
                </a:moveTo>
                <a:lnTo>
                  <a:pt x="0" y="13757"/>
                </a:lnTo>
                <a:lnTo>
                  <a:pt x="8429" y="5787"/>
                </a:lnTo>
                <a:lnTo>
                  <a:pt x="16020" y="560"/>
                </a:lnTo>
                <a:lnTo>
                  <a:pt x="24196" y="0"/>
                </a:lnTo>
                <a:lnTo>
                  <a:pt x="31659" y="3103"/>
                </a:lnTo>
                <a:lnTo>
                  <a:pt x="37113" y="8866"/>
                </a:lnTo>
                <a:lnTo>
                  <a:pt x="40019" y="13757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object 2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58136" y="4646293"/>
            <a:ext cx="164725" cy="81178"/>
          </a:xfrm>
          <a:prstGeom prst="rect">
            <a:avLst/>
          </a:prstGeom>
        </p:spPr>
      </p:pic>
      <p:sp>
        <p:nvSpPr>
          <p:cNvPr id="30" name="object 30"/>
          <p:cNvSpPr/>
          <p:nvPr/>
        </p:nvSpPr>
        <p:spPr>
          <a:xfrm>
            <a:off x="8520612" y="4530209"/>
            <a:ext cx="118745" cy="46355"/>
          </a:xfrm>
          <a:custGeom>
            <a:avLst/>
            <a:gdLst/>
            <a:ahLst/>
            <a:cxnLst/>
            <a:rect l="l" t="t" r="r" b="b"/>
            <a:pathLst>
              <a:path w="118745" h="46354">
                <a:moveTo>
                  <a:pt x="10750" y="45943"/>
                </a:moveTo>
                <a:lnTo>
                  <a:pt x="5437" y="42666"/>
                </a:lnTo>
                <a:lnTo>
                  <a:pt x="2514" y="37746"/>
                </a:lnTo>
                <a:lnTo>
                  <a:pt x="0" y="29866"/>
                </a:lnTo>
                <a:lnTo>
                  <a:pt x="1010" y="21603"/>
                </a:lnTo>
                <a:lnTo>
                  <a:pt x="5734" y="14752"/>
                </a:lnTo>
                <a:lnTo>
                  <a:pt x="14362" y="11107"/>
                </a:lnTo>
                <a:lnTo>
                  <a:pt x="34495" y="9204"/>
                </a:lnTo>
                <a:lnTo>
                  <a:pt x="54862" y="7885"/>
                </a:lnTo>
                <a:lnTo>
                  <a:pt x="75130" y="6021"/>
                </a:lnTo>
                <a:lnTo>
                  <a:pt x="94965" y="2485"/>
                </a:lnTo>
                <a:lnTo>
                  <a:pt x="104185" y="0"/>
                </a:lnTo>
                <a:lnTo>
                  <a:pt x="111940" y="4742"/>
                </a:lnTo>
                <a:lnTo>
                  <a:pt x="115849" y="11320"/>
                </a:lnTo>
                <a:lnTo>
                  <a:pt x="118350" y="17954"/>
                </a:lnTo>
                <a:lnTo>
                  <a:pt x="118133" y="24653"/>
                </a:lnTo>
                <a:lnTo>
                  <a:pt x="63375" y="40845"/>
                </a:lnTo>
                <a:lnTo>
                  <a:pt x="40841" y="42613"/>
                </a:lnTo>
                <a:lnTo>
                  <a:pt x="18232" y="44938"/>
                </a:lnTo>
                <a:lnTo>
                  <a:pt x="10750" y="45943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object 31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357398" y="4071921"/>
            <a:ext cx="109612" cy="100040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669295" y="3813308"/>
            <a:ext cx="103133" cy="85255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194205" y="4910762"/>
            <a:ext cx="94663" cy="121187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831056" y="3701929"/>
            <a:ext cx="217487" cy="210605"/>
          </a:xfrm>
          <a:prstGeom prst="rect">
            <a:avLst/>
          </a:prstGeom>
        </p:spPr>
      </p:pic>
      <p:sp>
        <p:nvSpPr>
          <p:cNvPr id="35" name="object 35"/>
          <p:cNvSpPr/>
          <p:nvPr/>
        </p:nvSpPr>
        <p:spPr>
          <a:xfrm>
            <a:off x="9114001" y="3678801"/>
            <a:ext cx="30480" cy="36830"/>
          </a:xfrm>
          <a:custGeom>
            <a:avLst/>
            <a:gdLst/>
            <a:ahLst/>
            <a:cxnLst/>
            <a:rect l="l" t="t" r="r" b="b"/>
            <a:pathLst>
              <a:path w="30479" h="36829">
                <a:moveTo>
                  <a:pt x="10748" y="36693"/>
                </a:moveTo>
                <a:lnTo>
                  <a:pt x="5457" y="33328"/>
                </a:lnTo>
                <a:lnTo>
                  <a:pt x="2534" y="28408"/>
                </a:lnTo>
                <a:lnTo>
                  <a:pt x="0" y="20490"/>
                </a:lnTo>
                <a:lnTo>
                  <a:pt x="1015" y="12208"/>
                </a:lnTo>
                <a:lnTo>
                  <a:pt x="5796" y="5378"/>
                </a:lnTo>
                <a:lnTo>
                  <a:pt x="14559" y="1813"/>
                </a:lnTo>
                <a:lnTo>
                  <a:pt x="29998" y="0"/>
                </a:lnTo>
                <a:lnTo>
                  <a:pt x="29998" y="34468"/>
                </a:lnTo>
                <a:lnTo>
                  <a:pt x="10748" y="36693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125231" y="4243388"/>
            <a:ext cx="158085" cy="82722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8211269" y="4108116"/>
            <a:ext cx="76083" cy="78734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8141588" y="4446602"/>
            <a:ext cx="87185" cy="91995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8000773" y="4711718"/>
            <a:ext cx="136272" cy="78500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8001017" y="4910558"/>
            <a:ext cx="93534" cy="86719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8486030" y="4880686"/>
            <a:ext cx="103513" cy="94549"/>
          </a:xfrm>
          <a:prstGeom prst="rect">
            <a:avLst/>
          </a:prstGeom>
        </p:spPr>
      </p:pic>
      <p:sp>
        <p:nvSpPr>
          <p:cNvPr id="42" name="object 42"/>
          <p:cNvSpPr/>
          <p:nvPr/>
        </p:nvSpPr>
        <p:spPr>
          <a:xfrm>
            <a:off x="8776296" y="3536936"/>
            <a:ext cx="56515" cy="139065"/>
          </a:xfrm>
          <a:custGeom>
            <a:avLst/>
            <a:gdLst/>
            <a:ahLst/>
            <a:cxnLst/>
            <a:rect l="l" t="t" r="r" b="b"/>
            <a:pathLst>
              <a:path w="56515" h="139064">
                <a:moveTo>
                  <a:pt x="35469" y="138941"/>
                </a:moveTo>
                <a:lnTo>
                  <a:pt x="25343" y="131549"/>
                </a:lnTo>
                <a:lnTo>
                  <a:pt x="24948" y="130886"/>
                </a:lnTo>
                <a:lnTo>
                  <a:pt x="24610" y="130189"/>
                </a:lnTo>
                <a:lnTo>
                  <a:pt x="24238" y="129438"/>
                </a:lnTo>
                <a:lnTo>
                  <a:pt x="15915" y="103307"/>
                </a:lnTo>
                <a:lnTo>
                  <a:pt x="11279" y="76360"/>
                </a:lnTo>
                <a:lnTo>
                  <a:pt x="7063" y="49387"/>
                </a:lnTo>
                <a:lnTo>
                  <a:pt x="0" y="23181"/>
                </a:lnTo>
                <a:lnTo>
                  <a:pt x="311" y="10074"/>
                </a:lnTo>
                <a:lnTo>
                  <a:pt x="8764" y="1675"/>
                </a:lnTo>
                <a:lnTo>
                  <a:pt x="20371" y="0"/>
                </a:lnTo>
                <a:lnTo>
                  <a:pt x="30144" y="7064"/>
                </a:lnTo>
                <a:lnTo>
                  <a:pt x="42936" y="63795"/>
                </a:lnTo>
                <a:lnTo>
                  <a:pt x="47514" y="90693"/>
                </a:lnTo>
                <a:lnTo>
                  <a:pt x="55581" y="116723"/>
                </a:lnTo>
                <a:lnTo>
                  <a:pt x="55898" y="129383"/>
                </a:lnTo>
                <a:lnTo>
                  <a:pt x="47424" y="137504"/>
                </a:lnTo>
                <a:lnTo>
                  <a:pt x="35469" y="138941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3" name="object 4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8949253" y="3499008"/>
            <a:ext cx="119210" cy="80317"/>
          </a:xfrm>
          <a:prstGeom prst="rect">
            <a:avLst/>
          </a:prstGeom>
        </p:spPr>
      </p:pic>
      <p:sp>
        <p:nvSpPr>
          <p:cNvPr id="44" name="object 44"/>
          <p:cNvSpPr/>
          <p:nvPr/>
        </p:nvSpPr>
        <p:spPr>
          <a:xfrm>
            <a:off x="9122456" y="3449823"/>
            <a:ext cx="21590" cy="57150"/>
          </a:xfrm>
          <a:custGeom>
            <a:avLst/>
            <a:gdLst/>
            <a:ahLst/>
            <a:cxnLst/>
            <a:rect l="l" t="t" r="r" b="b"/>
            <a:pathLst>
              <a:path w="21590" h="57150">
                <a:moveTo>
                  <a:pt x="20352" y="56522"/>
                </a:moveTo>
                <a:lnTo>
                  <a:pt x="10311" y="54816"/>
                </a:lnTo>
                <a:lnTo>
                  <a:pt x="2640" y="48083"/>
                </a:lnTo>
                <a:lnTo>
                  <a:pt x="899" y="45153"/>
                </a:lnTo>
                <a:lnTo>
                  <a:pt x="0" y="41499"/>
                </a:lnTo>
                <a:lnTo>
                  <a:pt x="580" y="37189"/>
                </a:lnTo>
                <a:lnTo>
                  <a:pt x="7165" y="17726"/>
                </a:lnTo>
                <a:lnTo>
                  <a:pt x="18920" y="2149"/>
                </a:lnTo>
                <a:lnTo>
                  <a:pt x="21543" y="0"/>
                </a:lnTo>
                <a:lnTo>
                  <a:pt x="21543" y="56024"/>
                </a:lnTo>
                <a:lnTo>
                  <a:pt x="20352" y="56522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51425" y="789437"/>
            <a:ext cx="3442335" cy="487680"/>
          </a:xfrm>
          <a:custGeom>
            <a:avLst/>
            <a:gdLst/>
            <a:ahLst/>
            <a:cxnLst/>
            <a:rect l="l" t="t" r="r" b="b"/>
            <a:pathLst>
              <a:path w="3442335" h="487680">
                <a:moveTo>
                  <a:pt x="3441756" y="487679"/>
                </a:moveTo>
                <a:lnTo>
                  <a:pt x="0" y="487679"/>
                </a:lnTo>
                <a:lnTo>
                  <a:pt x="0" y="0"/>
                </a:lnTo>
                <a:lnTo>
                  <a:pt x="3441756" y="0"/>
                </a:lnTo>
                <a:lnTo>
                  <a:pt x="3441756" y="487679"/>
                </a:lnTo>
                <a:close/>
              </a:path>
            </a:pathLst>
          </a:custGeom>
          <a:solidFill>
            <a:srgbClr val="DEC4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>
            <a:spLocks noGrp="1"/>
          </p:cNvSpPr>
          <p:nvPr>
            <p:ph type="title"/>
          </p:nvPr>
        </p:nvSpPr>
        <p:spPr>
          <a:xfrm>
            <a:off x="73025" y="106827"/>
            <a:ext cx="8341359" cy="1134526"/>
          </a:xfrm>
          <a:prstGeom prst="rect">
            <a:avLst/>
          </a:prstGeom>
        </p:spPr>
        <p:txBody>
          <a:bodyPr vert="horz" wrap="square" lIns="0" tIns="666354" rIns="0" bIns="0" rtlCol="0">
            <a:spAutoFit/>
          </a:bodyPr>
          <a:lstStyle/>
          <a:p>
            <a:pPr marL="878205">
              <a:lnSpc>
                <a:spcPct val="100000"/>
              </a:lnSpc>
              <a:spcBef>
                <a:spcPts val="100"/>
              </a:spcBef>
            </a:pPr>
            <a:r>
              <a:rPr sz="2900" spc="35" dirty="0" err="1"/>
              <a:t>Apli</a:t>
            </a:r>
            <a:r>
              <a:rPr lang="pt-BR" sz="2900" spc="35" dirty="0"/>
              <a:t>cações do Método </a:t>
            </a:r>
            <a:endParaRPr sz="2900" spc="35" dirty="0"/>
          </a:p>
        </p:txBody>
      </p:sp>
      <p:sp>
        <p:nvSpPr>
          <p:cNvPr id="47" name="object 47"/>
          <p:cNvSpPr txBox="1"/>
          <p:nvPr/>
        </p:nvSpPr>
        <p:spPr>
          <a:xfrm>
            <a:off x="938725" y="1494397"/>
            <a:ext cx="6962775" cy="24980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70"/>
              </a:spcBef>
            </a:pPr>
            <a:r>
              <a:rPr sz="1600" spc="135" dirty="0">
                <a:solidFill>
                  <a:srgbClr val="1A2320"/>
                </a:solidFill>
                <a:latin typeface="Trebuchet MS"/>
                <a:cs typeface="Trebuchet MS"/>
              </a:rPr>
              <a:t>O</a:t>
            </a:r>
            <a:r>
              <a:rPr sz="1600" spc="-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A2320"/>
                </a:solidFill>
                <a:latin typeface="Trebuchet MS"/>
                <a:cs typeface="Trebuchet MS"/>
              </a:rPr>
              <a:t>Método </a:t>
            </a:r>
            <a:r>
              <a:rPr sz="1600" spc="-10" dirty="0">
                <a:solidFill>
                  <a:srgbClr val="1A2320"/>
                </a:solidFill>
                <a:latin typeface="Trebuchet MS"/>
                <a:cs typeface="Trebuchet MS"/>
              </a:rPr>
              <a:t>Suzuki</a:t>
            </a:r>
            <a:r>
              <a:rPr sz="1600" spc="-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A2320"/>
                </a:solidFill>
                <a:latin typeface="Trebuchet MS"/>
                <a:cs typeface="Trebuchet MS"/>
              </a:rPr>
              <a:t>não se</a:t>
            </a:r>
            <a:r>
              <a:rPr sz="1600" spc="-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prende</a:t>
            </a:r>
            <a:r>
              <a:rPr sz="1600" dirty="0">
                <a:solidFill>
                  <a:srgbClr val="1A2320"/>
                </a:solidFill>
                <a:latin typeface="Trebuchet MS"/>
                <a:cs typeface="Trebuchet MS"/>
              </a:rPr>
              <a:t> apenas</a:t>
            </a:r>
            <a:r>
              <a:rPr sz="1600" spc="-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A2320"/>
                </a:solidFill>
                <a:latin typeface="Trebuchet MS"/>
                <a:cs typeface="Trebuchet MS"/>
              </a:rPr>
              <a:t>ao ensino</a:t>
            </a:r>
            <a:r>
              <a:rPr sz="1600" spc="-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musical,</a:t>
            </a:r>
            <a:r>
              <a:rPr sz="1600" dirty="0">
                <a:solidFill>
                  <a:srgbClr val="1A2320"/>
                </a:solidFill>
                <a:latin typeface="Trebuchet MS"/>
                <a:cs typeface="Trebuchet MS"/>
              </a:rPr>
              <a:t> mas</a:t>
            </a:r>
            <a:r>
              <a:rPr sz="1600" spc="-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1A2320"/>
                </a:solidFill>
                <a:latin typeface="Trebuchet MS"/>
                <a:cs typeface="Trebuchet MS"/>
              </a:rPr>
              <a:t>também</a:t>
            </a:r>
            <a:r>
              <a:rPr sz="16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1A2320"/>
                </a:solidFill>
                <a:latin typeface="Trebuchet MS"/>
                <a:cs typeface="Trebuchet MS"/>
              </a:rPr>
              <a:t>pode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ser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aplicado</a:t>
            </a:r>
            <a:r>
              <a:rPr sz="16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A2320"/>
                </a:solidFill>
                <a:latin typeface="Trebuchet MS"/>
                <a:cs typeface="Trebuchet MS"/>
              </a:rPr>
              <a:t>no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srgbClr val="1A2320"/>
                </a:solidFill>
                <a:latin typeface="Trebuchet MS"/>
                <a:cs typeface="Trebuchet MS"/>
              </a:rPr>
              <a:t>ensino</a:t>
            </a:r>
            <a:r>
              <a:rPr sz="16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6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outras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disciplinas</a:t>
            </a:r>
            <a:r>
              <a:rPr sz="16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1A2320"/>
                </a:solidFill>
                <a:latin typeface="Trebuchet MS"/>
                <a:cs typeface="Trebuchet MS"/>
              </a:rPr>
              <a:t>como:</a:t>
            </a: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16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1A2320"/>
                </a:solidFill>
                <a:latin typeface="Trebuchet MS"/>
                <a:cs typeface="Trebuchet MS"/>
              </a:rPr>
              <a:t>Matemática</a:t>
            </a:r>
            <a:endParaRPr sz="1600" dirty="0">
              <a:latin typeface="Trebuchet MS"/>
              <a:cs typeface="Trebuchet MS"/>
            </a:endParaRPr>
          </a:p>
          <a:p>
            <a:pPr marL="12700" marR="5167630">
              <a:lnSpc>
                <a:spcPct val="101600"/>
              </a:lnSpc>
            </a:pPr>
            <a:r>
              <a:rPr sz="1600" spc="-30" dirty="0">
                <a:solidFill>
                  <a:srgbClr val="1A2320"/>
                </a:solidFill>
                <a:latin typeface="Trebuchet MS"/>
                <a:cs typeface="Trebuchet MS"/>
              </a:rPr>
              <a:t>Línguas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Estrangeiras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Habilidades</a:t>
            </a:r>
            <a:r>
              <a:rPr sz="16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1A2320"/>
                </a:solidFill>
                <a:latin typeface="Trebuchet MS"/>
                <a:cs typeface="Trebuchet MS"/>
              </a:rPr>
              <a:t>Motoras</a:t>
            </a: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600" dirty="0">
              <a:latin typeface="Trebuchet MS"/>
              <a:cs typeface="Trebuchet MS"/>
            </a:endParaRPr>
          </a:p>
          <a:p>
            <a:pPr marL="12700" marR="7620" algn="just">
              <a:lnSpc>
                <a:spcPct val="101600"/>
              </a:lnSpc>
            </a:pPr>
            <a:r>
              <a:rPr sz="1600" spc="1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1A2320"/>
                </a:solidFill>
                <a:latin typeface="Trebuchet MS"/>
                <a:cs typeface="Trebuchet MS"/>
              </a:rPr>
              <a:t>metodologia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Suzuki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1A2320"/>
                </a:solidFill>
                <a:latin typeface="Trebuchet MS"/>
                <a:cs typeface="Trebuchet MS"/>
              </a:rPr>
              <a:t>pode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ser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5" dirty="0">
                <a:solidFill>
                  <a:srgbClr val="1A2320"/>
                </a:solidFill>
                <a:latin typeface="Trebuchet MS"/>
                <a:cs typeface="Trebuchet MS"/>
              </a:rPr>
              <a:t>aplicada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escolas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música,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conservatórios,</a:t>
            </a:r>
            <a:r>
              <a:rPr sz="1600" spc="-4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srgbClr val="1A2320"/>
                </a:solidFill>
                <a:latin typeface="Trebuchet MS"/>
                <a:cs typeface="Trebuchet MS"/>
              </a:rPr>
              <a:t>ensino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srgbClr val="1A2320"/>
                </a:solidFill>
                <a:latin typeface="Trebuchet MS"/>
                <a:cs typeface="Trebuchet MS"/>
              </a:rPr>
              <a:t>privado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até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A2320"/>
                </a:solidFill>
                <a:latin typeface="Trebuchet MS"/>
                <a:cs typeface="Trebuchet MS"/>
              </a:rPr>
              <a:t>mesmo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casa,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desde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que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o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0" dirty="0">
                <a:solidFill>
                  <a:srgbClr val="1A2320"/>
                </a:solidFill>
                <a:latin typeface="Trebuchet MS"/>
                <a:cs typeface="Trebuchet MS"/>
              </a:rPr>
              <a:t>ambiente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seja </a:t>
            </a:r>
            <a:r>
              <a:rPr sz="1600" spc="-50" dirty="0">
                <a:solidFill>
                  <a:srgbClr val="1A2320"/>
                </a:solidFill>
                <a:latin typeface="Trebuchet MS"/>
                <a:cs typeface="Trebuchet MS"/>
              </a:rPr>
              <a:t>propício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para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1A2320"/>
                </a:solidFill>
                <a:latin typeface="Trebuchet MS"/>
                <a:cs typeface="Trebuchet MS"/>
              </a:rPr>
              <a:t>o</a:t>
            </a:r>
            <a:r>
              <a:rPr sz="1600" spc="2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aprendizado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1A2320"/>
                </a:solidFill>
                <a:latin typeface="Trebuchet MS"/>
                <a:cs typeface="Trebuchet MS"/>
              </a:rPr>
              <a:t>do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15" dirty="0">
                <a:solidFill>
                  <a:srgbClr val="1A2320"/>
                </a:solidFill>
                <a:latin typeface="Trebuchet MS"/>
                <a:cs typeface="Trebuchet MS"/>
              </a:rPr>
              <a:t>método</a:t>
            </a:r>
            <a:endParaRPr sz="16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10384" y="3798836"/>
            <a:ext cx="534035" cy="1271270"/>
          </a:xfrm>
          <a:custGeom>
            <a:avLst/>
            <a:gdLst/>
            <a:ahLst/>
            <a:cxnLst/>
            <a:rect l="l" t="t" r="r" b="b"/>
            <a:pathLst>
              <a:path w="534034" h="1271270">
                <a:moveTo>
                  <a:pt x="533615" y="496239"/>
                </a:moveTo>
                <a:lnTo>
                  <a:pt x="488467" y="487108"/>
                </a:lnTo>
                <a:lnTo>
                  <a:pt x="446735" y="477799"/>
                </a:lnTo>
                <a:lnTo>
                  <a:pt x="425869" y="473506"/>
                </a:lnTo>
                <a:lnTo>
                  <a:pt x="404825" y="470179"/>
                </a:lnTo>
                <a:lnTo>
                  <a:pt x="381952" y="468452"/>
                </a:lnTo>
                <a:lnTo>
                  <a:pt x="359003" y="468363"/>
                </a:lnTo>
                <a:lnTo>
                  <a:pt x="336080" y="469823"/>
                </a:lnTo>
                <a:lnTo>
                  <a:pt x="287705" y="479158"/>
                </a:lnTo>
                <a:lnTo>
                  <a:pt x="249542" y="502196"/>
                </a:lnTo>
                <a:lnTo>
                  <a:pt x="217855" y="547979"/>
                </a:lnTo>
                <a:lnTo>
                  <a:pt x="197142" y="596265"/>
                </a:lnTo>
                <a:lnTo>
                  <a:pt x="178777" y="649630"/>
                </a:lnTo>
                <a:lnTo>
                  <a:pt x="169113" y="697915"/>
                </a:lnTo>
                <a:lnTo>
                  <a:pt x="166268" y="714133"/>
                </a:lnTo>
                <a:lnTo>
                  <a:pt x="158051" y="756818"/>
                </a:lnTo>
                <a:lnTo>
                  <a:pt x="148145" y="798372"/>
                </a:lnTo>
                <a:lnTo>
                  <a:pt x="144627" y="812088"/>
                </a:lnTo>
                <a:lnTo>
                  <a:pt x="141986" y="825931"/>
                </a:lnTo>
                <a:lnTo>
                  <a:pt x="140982" y="842187"/>
                </a:lnTo>
                <a:lnTo>
                  <a:pt x="142265" y="858507"/>
                </a:lnTo>
                <a:lnTo>
                  <a:pt x="151295" y="902436"/>
                </a:lnTo>
                <a:lnTo>
                  <a:pt x="180263" y="955548"/>
                </a:lnTo>
                <a:lnTo>
                  <a:pt x="232130" y="1010246"/>
                </a:lnTo>
                <a:lnTo>
                  <a:pt x="261391" y="1040625"/>
                </a:lnTo>
                <a:lnTo>
                  <a:pt x="292125" y="1069962"/>
                </a:lnTo>
                <a:lnTo>
                  <a:pt x="324383" y="1097318"/>
                </a:lnTo>
                <a:lnTo>
                  <a:pt x="358241" y="1121778"/>
                </a:lnTo>
                <a:lnTo>
                  <a:pt x="400837" y="1143495"/>
                </a:lnTo>
                <a:lnTo>
                  <a:pt x="443534" y="1153160"/>
                </a:lnTo>
                <a:lnTo>
                  <a:pt x="465340" y="1152626"/>
                </a:lnTo>
                <a:lnTo>
                  <a:pt x="497306" y="1128280"/>
                </a:lnTo>
                <a:lnTo>
                  <a:pt x="519303" y="1096505"/>
                </a:lnTo>
                <a:lnTo>
                  <a:pt x="532790" y="1049858"/>
                </a:lnTo>
                <a:lnTo>
                  <a:pt x="529958" y="1036053"/>
                </a:lnTo>
                <a:lnTo>
                  <a:pt x="504647" y="989926"/>
                </a:lnTo>
                <a:lnTo>
                  <a:pt x="479793" y="960107"/>
                </a:lnTo>
                <a:lnTo>
                  <a:pt x="436930" y="910577"/>
                </a:lnTo>
                <a:lnTo>
                  <a:pt x="426745" y="898969"/>
                </a:lnTo>
                <a:lnTo>
                  <a:pt x="416191" y="886561"/>
                </a:lnTo>
                <a:lnTo>
                  <a:pt x="406946" y="873518"/>
                </a:lnTo>
                <a:lnTo>
                  <a:pt x="400304" y="859599"/>
                </a:lnTo>
                <a:lnTo>
                  <a:pt x="398195" y="850290"/>
                </a:lnTo>
                <a:lnTo>
                  <a:pt x="397789" y="841044"/>
                </a:lnTo>
                <a:lnTo>
                  <a:pt x="398411" y="831761"/>
                </a:lnTo>
                <a:lnTo>
                  <a:pt x="407606" y="793089"/>
                </a:lnTo>
                <a:lnTo>
                  <a:pt x="433374" y="762812"/>
                </a:lnTo>
                <a:lnTo>
                  <a:pt x="464934" y="747737"/>
                </a:lnTo>
                <a:lnTo>
                  <a:pt x="483844" y="747890"/>
                </a:lnTo>
                <a:lnTo>
                  <a:pt x="502500" y="753275"/>
                </a:lnTo>
                <a:lnTo>
                  <a:pt x="521271" y="761873"/>
                </a:lnTo>
                <a:lnTo>
                  <a:pt x="531469" y="766775"/>
                </a:lnTo>
                <a:lnTo>
                  <a:pt x="533615" y="767676"/>
                </a:lnTo>
                <a:lnTo>
                  <a:pt x="533615" y="747737"/>
                </a:lnTo>
                <a:lnTo>
                  <a:pt x="533615" y="664057"/>
                </a:lnTo>
                <a:lnTo>
                  <a:pt x="526300" y="661162"/>
                </a:lnTo>
                <a:lnTo>
                  <a:pt x="505955" y="654545"/>
                </a:lnTo>
                <a:lnTo>
                  <a:pt x="485165" y="649871"/>
                </a:lnTo>
                <a:lnTo>
                  <a:pt x="464083" y="647877"/>
                </a:lnTo>
                <a:lnTo>
                  <a:pt x="450964" y="647827"/>
                </a:lnTo>
                <a:lnTo>
                  <a:pt x="437946" y="648347"/>
                </a:lnTo>
                <a:lnTo>
                  <a:pt x="395592" y="664756"/>
                </a:lnTo>
                <a:lnTo>
                  <a:pt x="363385" y="691667"/>
                </a:lnTo>
                <a:lnTo>
                  <a:pt x="330555" y="727519"/>
                </a:lnTo>
                <a:lnTo>
                  <a:pt x="308216" y="759040"/>
                </a:lnTo>
                <a:lnTo>
                  <a:pt x="302628" y="767676"/>
                </a:lnTo>
                <a:lnTo>
                  <a:pt x="286004" y="811314"/>
                </a:lnTo>
                <a:lnTo>
                  <a:pt x="287604" y="823061"/>
                </a:lnTo>
                <a:lnTo>
                  <a:pt x="306120" y="857669"/>
                </a:lnTo>
                <a:lnTo>
                  <a:pt x="333603" y="890993"/>
                </a:lnTo>
                <a:lnTo>
                  <a:pt x="366115" y="927620"/>
                </a:lnTo>
                <a:lnTo>
                  <a:pt x="405003" y="965390"/>
                </a:lnTo>
                <a:lnTo>
                  <a:pt x="429387" y="984923"/>
                </a:lnTo>
                <a:lnTo>
                  <a:pt x="439369" y="993076"/>
                </a:lnTo>
                <a:lnTo>
                  <a:pt x="464693" y="1023404"/>
                </a:lnTo>
                <a:lnTo>
                  <a:pt x="464718" y="1029296"/>
                </a:lnTo>
                <a:lnTo>
                  <a:pt x="462165" y="1036345"/>
                </a:lnTo>
                <a:lnTo>
                  <a:pt x="441921" y="1070114"/>
                </a:lnTo>
                <a:lnTo>
                  <a:pt x="404558" y="1096505"/>
                </a:lnTo>
                <a:lnTo>
                  <a:pt x="398310" y="1094651"/>
                </a:lnTo>
                <a:lnTo>
                  <a:pt x="391375" y="1086472"/>
                </a:lnTo>
                <a:lnTo>
                  <a:pt x="381215" y="1078445"/>
                </a:lnTo>
                <a:lnTo>
                  <a:pt x="349161" y="1053020"/>
                </a:lnTo>
                <a:lnTo>
                  <a:pt x="316699" y="1026071"/>
                </a:lnTo>
                <a:lnTo>
                  <a:pt x="272542" y="986942"/>
                </a:lnTo>
                <a:lnTo>
                  <a:pt x="245135" y="959954"/>
                </a:lnTo>
                <a:lnTo>
                  <a:pt x="220154" y="930833"/>
                </a:lnTo>
                <a:lnTo>
                  <a:pt x="199174" y="898969"/>
                </a:lnTo>
                <a:lnTo>
                  <a:pt x="191033" y="858507"/>
                </a:lnTo>
                <a:lnTo>
                  <a:pt x="192201" y="845058"/>
                </a:lnTo>
                <a:lnTo>
                  <a:pt x="202298" y="797496"/>
                </a:lnTo>
                <a:lnTo>
                  <a:pt x="220433" y="757885"/>
                </a:lnTo>
                <a:lnTo>
                  <a:pt x="249732" y="708380"/>
                </a:lnTo>
                <a:lnTo>
                  <a:pt x="271881" y="673239"/>
                </a:lnTo>
                <a:lnTo>
                  <a:pt x="293484" y="640702"/>
                </a:lnTo>
                <a:lnTo>
                  <a:pt x="328320" y="598119"/>
                </a:lnTo>
                <a:lnTo>
                  <a:pt x="335419" y="590054"/>
                </a:lnTo>
                <a:lnTo>
                  <a:pt x="361251" y="561378"/>
                </a:lnTo>
                <a:lnTo>
                  <a:pt x="379069" y="553656"/>
                </a:lnTo>
                <a:lnTo>
                  <a:pt x="392226" y="554482"/>
                </a:lnTo>
                <a:lnTo>
                  <a:pt x="405498" y="556882"/>
                </a:lnTo>
                <a:lnTo>
                  <a:pt x="431368" y="563130"/>
                </a:lnTo>
                <a:lnTo>
                  <a:pt x="474726" y="571804"/>
                </a:lnTo>
                <a:lnTo>
                  <a:pt x="518198" y="578751"/>
                </a:lnTo>
                <a:lnTo>
                  <a:pt x="533615" y="580656"/>
                </a:lnTo>
                <a:lnTo>
                  <a:pt x="533615" y="553656"/>
                </a:lnTo>
                <a:lnTo>
                  <a:pt x="533615" y="496239"/>
                </a:lnTo>
                <a:close/>
              </a:path>
              <a:path w="534034" h="1271270">
                <a:moveTo>
                  <a:pt x="533615" y="0"/>
                </a:moveTo>
                <a:lnTo>
                  <a:pt x="519455" y="10109"/>
                </a:lnTo>
                <a:lnTo>
                  <a:pt x="501878" y="23558"/>
                </a:lnTo>
                <a:lnTo>
                  <a:pt x="484289" y="37033"/>
                </a:lnTo>
                <a:lnTo>
                  <a:pt x="460870" y="54419"/>
                </a:lnTo>
                <a:lnTo>
                  <a:pt x="413448" y="88531"/>
                </a:lnTo>
                <a:lnTo>
                  <a:pt x="365442" y="121348"/>
                </a:lnTo>
                <a:lnTo>
                  <a:pt x="341020" y="137160"/>
                </a:lnTo>
                <a:lnTo>
                  <a:pt x="316788" y="153238"/>
                </a:lnTo>
                <a:lnTo>
                  <a:pt x="281965" y="179895"/>
                </a:lnTo>
                <a:lnTo>
                  <a:pt x="255524" y="214757"/>
                </a:lnTo>
                <a:lnTo>
                  <a:pt x="243827" y="273405"/>
                </a:lnTo>
                <a:lnTo>
                  <a:pt x="244449" y="295833"/>
                </a:lnTo>
                <a:lnTo>
                  <a:pt x="245376" y="318477"/>
                </a:lnTo>
                <a:lnTo>
                  <a:pt x="244309" y="337299"/>
                </a:lnTo>
                <a:lnTo>
                  <a:pt x="227901" y="389597"/>
                </a:lnTo>
                <a:lnTo>
                  <a:pt x="207606" y="423786"/>
                </a:lnTo>
                <a:lnTo>
                  <a:pt x="167716" y="474294"/>
                </a:lnTo>
                <a:lnTo>
                  <a:pt x="133083" y="511581"/>
                </a:lnTo>
                <a:lnTo>
                  <a:pt x="97878" y="548347"/>
                </a:lnTo>
                <a:lnTo>
                  <a:pt x="63919" y="586409"/>
                </a:lnTo>
                <a:lnTo>
                  <a:pt x="40754" y="617232"/>
                </a:lnTo>
                <a:lnTo>
                  <a:pt x="21526" y="650214"/>
                </a:lnTo>
                <a:lnTo>
                  <a:pt x="4152" y="698398"/>
                </a:lnTo>
                <a:lnTo>
                  <a:pt x="0" y="750214"/>
                </a:lnTo>
                <a:lnTo>
                  <a:pt x="7010" y="795235"/>
                </a:lnTo>
                <a:lnTo>
                  <a:pt x="21069" y="838479"/>
                </a:lnTo>
                <a:lnTo>
                  <a:pt x="40640" y="879665"/>
                </a:lnTo>
                <a:lnTo>
                  <a:pt x="64236" y="918514"/>
                </a:lnTo>
                <a:lnTo>
                  <a:pt x="94272" y="962139"/>
                </a:lnTo>
                <a:lnTo>
                  <a:pt x="125526" y="1004887"/>
                </a:lnTo>
                <a:lnTo>
                  <a:pt x="157200" y="1047242"/>
                </a:lnTo>
                <a:lnTo>
                  <a:pt x="188506" y="1089672"/>
                </a:lnTo>
                <a:lnTo>
                  <a:pt x="221564" y="1132713"/>
                </a:lnTo>
                <a:lnTo>
                  <a:pt x="256133" y="1175372"/>
                </a:lnTo>
                <a:lnTo>
                  <a:pt x="288975" y="1219085"/>
                </a:lnTo>
                <a:lnTo>
                  <a:pt x="316826" y="1265237"/>
                </a:lnTo>
                <a:lnTo>
                  <a:pt x="319811" y="1271079"/>
                </a:lnTo>
                <a:lnTo>
                  <a:pt x="326936" y="1268780"/>
                </a:lnTo>
                <a:lnTo>
                  <a:pt x="329336" y="1263916"/>
                </a:lnTo>
                <a:lnTo>
                  <a:pt x="330365" y="1261846"/>
                </a:lnTo>
                <a:lnTo>
                  <a:pt x="330568" y="1259382"/>
                </a:lnTo>
                <a:lnTo>
                  <a:pt x="298208" y="1208011"/>
                </a:lnTo>
                <a:lnTo>
                  <a:pt x="262128" y="1162545"/>
                </a:lnTo>
                <a:lnTo>
                  <a:pt x="243370" y="1138834"/>
                </a:lnTo>
                <a:lnTo>
                  <a:pt x="225247" y="1114780"/>
                </a:lnTo>
                <a:lnTo>
                  <a:pt x="207479" y="1090472"/>
                </a:lnTo>
                <a:lnTo>
                  <a:pt x="189801" y="1065974"/>
                </a:lnTo>
                <a:lnTo>
                  <a:pt x="158115" y="1022807"/>
                </a:lnTo>
                <a:lnTo>
                  <a:pt x="125742" y="979855"/>
                </a:lnTo>
                <a:lnTo>
                  <a:pt x="94170" y="936332"/>
                </a:lnTo>
                <a:lnTo>
                  <a:pt x="64820" y="891489"/>
                </a:lnTo>
                <a:lnTo>
                  <a:pt x="41503" y="847966"/>
                </a:lnTo>
                <a:lnTo>
                  <a:pt x="23850" y="801014"/>
                </a:lnTo>
                <a:lnTo>
                  <a:pt x="15049" y="752157"/>
                </a:lnTo>
                <a:lnTo>
                  <a:pt x="18326" y="702856"/>
                </a:lnTo>
                <a:lnTo>
                  <a:pt x="34353" y="657212"/>
                </a:lnTo>
                <a:lnTo>
                  <a:pt x="54076" y="624014"/>
                </a:lnTo>
                <a:lnTo>
                  <a:pt x="77965" y="593153"/>
                </a:lnTo>
                <a:lnTo>
                  <a:pt x="104178" y="564184"/>
                </a:lnTo>
                <a:lnTo>
                  <a:pt x="130898" y="536638"/>
                </a:lnTo>
                <a:lnTo>
                  <a:pt x="162077" y="504380"/>
                </a:lnTo>
                <a:lnTo>
                  <a:pt x="192265" y="470636"/>
                </a:lnTo>
                <a:lnTo>
                  <a:pt x="219633" y="434809"/>
                </a:lnTo>
                <a:lnTo>
                  <a:pt x="242354" y="396278"/>
                </a:lnTo>
                <a:lnTo>
                  <a:pt x="243052" y="394830"/>
                </a:lnTo>
                <a:lnTo>
                  <a:pt x="243420" y="394119"/>
                </a:lnTo>
                <a:lnTo>
                  <a:pt x="252285" y="371094"/>
                </a:lnTo>
                <a:lnTo>
                  <a:pt x="257454" y="347967"/>
                </a:lnTo>
                <a:lnTo>
                  <a:pt x="259575" y="324345"/>
                </a:lnTo>
                <a:lnTo>
                  <a:pt x="259321" y="299834"/>
                </a:lnTo>
                <a:lnTo>
                  <a:pt x="258787" y="279400"/>
                </a:lnTo>
                <a:lnTo>
                  <a:pt x="259702" y="258978"/>
                </a:lnTo>
                <a:lnTo>
                  <a:pt x="270078" y="219976"/>
                </a:lnTo>
                <a:lnTo>
                  <a:pt x="315074" y="172885"/>
                </a:lnTo>
                <a:lnTo>
                  <a:pt x="363791" y="141757"/>
                </a:lnTo>
                <a:lnTo>
                  <a:pt x="385152" y="127088"/>
                </a:lnTo>
                <a:lnTo>
                  <a:pt x="427545" y="97370"/>
                </a:lnTo>
                <a:lnTo>
                  <a:pt x="468934" y="67500"/>
                </a:lnTo>
                <a:lnTo>
                  <a:pt x="509460" y="37122"/>
                </a:lnTo>
                <a:lnTo>
                  <a:pt x="529742" y="22034"/>
                </a:lnTo>
                <a:lnTo>
                  <a:pt x="533615" y="19227"/>
                </a:lnTo>
                <a:lnTo>
                  <a:pt x="533615" y="0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561030" y="572705"/>
            <a:ext cx="583565" cy="864869"/>
          </a:xfrm>
          <a:custGeom>
            <a:avLst/>
            <a:gdLst/>
            <a:ahLst/>
            <a:cxnLst/>
            <a:rect l="l" t="t" r="r" b="b"/>
            <a:pathLst>
              <a:path w="583565" h="864869">
                <a:moveTo>
                  <a:pt x="519116" y="567689"/>
                </a:moveTo>
                <a:lnTo>
                  <a:pt x="486976" y="567689"/>
                </a:lnTo>
                <a:lnTo>
                  <a:pt x="488105" y="566419"/>
                </a:lnTo>
                <a:lnTo>
                  <a:pt x="487341" y="566419"/>
                </a:lnTo>
                <a:lnTo>
                  <a:pt x="486899" y="563879"/>
                </a:lnTo>
                <a:lnTo>
                  <a:pt x="483766" y="547369"/>
                </a:lnTo>
                <a:lnTo>
                  <a:pt x="481772" y="539749"/>
                </a:lnTo>
                <a:lnTo>
                  <a:pt x="480837" y="530859"/>
                </a:lnTo>
                <a:lnTo>
                  <a:pt x="460993" y="478789"/>
                </a:lnTo>
                <a:lnTo>
                  <a:pt x="441234" y="444499"/>
                </a:lnTo>
                <a:lnTo>
                  <a:pt x="406801" y="401319"/>
                </a:lnTo>
                <a:lnTo>
                  <a:pt x="358869" y="351789"/>
                </a:lnTo>
                <a:lnTo>
                  <a:pt x="336119" y="325119"/>
                </a:lnTo>
                <a:lnTo>
                  <a:pt x="304772" y="278129"/>
                </a:lnTo>
                <a:lnTo>
                  <a:pt x="285395" y="224789"/>
                </a:lnTo>
                <a:lnTo>
                  <a:pt x="279510" y="179069"/>
                </a:lnTo>
                <a:lnTo>
                  <a:pt x="278628" y="106679"/>
                </a:lnTo>
                <a:lnTo>
                  <a:pt x="278168" y="93979"/>
                </a:lnTo>
                <a:lnTo>
                  <a:pt x="277159" y="81279"/>
                </a:lnTo>
                <a:lnTo>
                  <a:pt x="275999" y="71119"/>
                </a:lnTo>
                <a:lnTo>
                  <a:pt x="274508" y="60959"/>
                </a:lnTo>
                <a:lnTo>
                  <a:pt x="273064" y="52069"/>
                </a:lnTo>
                <a:lnTo>
                  <a:pt x="272045" y="41909"/>
                </a:lnTo>
                <a:lnTo>
                  <a:pt x="269623" y="11429"/>
                </a:lnTo>
                <a:lnTo>
                  <a:pt x="269266" y="7619"/>
                </a:lnTo>
                <a:lnTo>
                  <a:pt x="268169" y="2539"/>
                </a:lnTo>
                <a:lnTo>
                  <a:pt x="268919" y="0"/>
                </a:lnTo>
                <a:lnTo>
                  <a:pt x="272266" y="2539"/>
                </a:lnTo>
                <a:lnTo>
                  <a:pt x="274013" y="13969"/>
                </a:lnTo>
                <a:lnTo>
                  <a:pt x="274964" y="16509"/>
                </a:lnTo>
                <a:lnTo>
                  <a:pt x="277578" y="27939"/>
                </a:lnTo>
                <a:lnTo>
                  <a:pt x="280537" y="38099"/>
                </a:lnTo>
                <a:lnTo>
                  <a:pt x="283752" y="49529"/>
                </a:lnTo>
                <a:lnTo>
                  <a:pt x="287173" y="59806"/>
                </a:lnTo>
                <a:lnTo>
                  <a:pt x="290111" y="69849"/>
                </a:lnTo>
                <a:lnTo>
                  <a:pt x="293387" y="80009"/>
                </a:lnTo>
                <a:lnTo>
                  <a:pt x="313467" y="116839"/>
                </a:lnTo>
                <a:lnTo>
                  <a:pt x="347607" y="152399"/>
                </a:lnTo>
                <a:lnTo>
                  <a:pt x="357462" y="162559"/>
                </a:lnTo>
                <a:lnTo>
                  <a:pt x="366854" y="173989"/>
                </a:lnTo>
                <a:lnTo>
                  <a:pt x="388338" y="199389"/>
                </a:lnTo>
                <a:lnTo>
                  <a:pt x="398794" y="212089"/>
                </a:lnTo>
                <a:lnTo>
                  <a:pt x="426021" y="253999"/>
                </a:lnTo>
                <a:lnTo>
                  <a:pt x="449727" y="298449"/>
                </a:lnTo>
                <a:lnTo>
                  <a:pt x="465579" y="347979"/>
                </a:lnTo>
                <a:lnTo>
                  <a:pt x="467798" y="360679"/>
                </a:lnTo>
                <a:lnTo>
                  <a:pt x="469835" y="372109"/>
                </a:lnTo>
                <a:lnTo>
                  <a:pt x="472019" y="383539"/>
                </a:lnTo>
                <a:lnTo>
                  <a:pt x="474680" y="393699"/>
                </a:lnTo>
                <a:lnTo>
                  <a:pt x="476474" y="402589"/>
                </a:lnTo>
                <a:lnTo>
                  <a:pt x="483167" y="441959"/>
                </a:lnTo>
                <a:lnTo>
                  <a:pt x="483900" y="458469"/>
                </a:lnTo>
                <a:lnTo>
                  <a:pt x="484260" y="461009"/>
                </a:lnTo>
                <a:lnTo>
                  <a:pt x="485521" y="463549"/>
                </a:lnTo>
                <a:lnTo>
                  <a:pt x="485648" y="466089"/>
                </a:lnTo>
                <a:lnTo>
                  <a:pt x="485815" y="467359"/>
                </a:lnTo>
                <a:lnTo>
                  <a:pt x="485491" y="468629"/>
                </a:lnTo>
                <a:lnTo>
                  <a:pt x="485069" y="476249"/>
                </a:lnTo>
                <a:lnTo>
                  <a:pt x="485228" y="478789"/>
                </a:lnTo>
                <a:lnTo>
                  <a:pt x="486108" y="480059"/>
                </a:lnTo>
                <a:lnTo>
                  <a:pt x="486118" y="481329"/>
                </a:lnTo>
                <a:lnTo>
                  <a:pt x="527907" y="481329"/>
                </a:lnTo>
                <a:lnTo>
                  <a:pt x="527281" y="483869"/>
                </a:lnTo>
                <a:lnTo>
                  <a:pt x="524291" y="499109"/>
                </a:lnTo>
                <a:lnTo>
                  <a:pt x="521803" y="514349"/>
                </a:lnTo>
                <a:lnTo>
                  <a:pt x="519917" y="529589"/>
                </a:lnTo>
                <a:lnTo>
                  <a:pt x="518731" y="544829"/>
                </a:lnTo>
                <a:lnTo>
                  <a:pt x="518541" y="554989"/>
                </a:lnTo>
                <a:lnTo>
                  <a:pt x="518900" y="565149"/>
                </a:lnTo>
                <a:lnTo>
                  <a:pt x="519116" y="567689"/>
                </a:lnTo>
                <a:close/>
              </a:path>
              <a:path w="583565" h="864869">
                <a:moveTo>
                  <a:pt x="470789" y="59689"/>
                </a:moveTo>
                <a:lnTo>
                  <a:pt x="470651" y="58419"/>
                </a:lnTo>
                <a:lnTo>
                  <a:pt x="470789" y="59689"/>
                </a:lnTo>
                <a:close/>
              </a:path>
              <a:path w="583565" h="864869">
                <a:moveTo>
                  <a:pt x="470897" y="59806"/>
                </a:moveTo>
                <a:close/>
              </a:path>
              <a:path w="583565" h="864869">
                <a:moveTo>
                  <a:pt x="527907" y="481329"/>
                </a:moveTo>
                <a:lnTo>
                  <a:pt x="486118" y="481329"/>
                </a:lnTo>
                <a:lnTo>
                  <a:pt x="486267" y="476249"/>
                </a:lnTo>
                <a:lnTo>
                  <a:pt x="488077" y="471169"/>
                </a:lnTo>
                <a:lnTo>
                  <a:pt x="489927" y="466089"/>
                </a:lnTo>
                <a:lnTo>
                  <a:pt x="493335" y="454659"/>
                </a:lnTo>
                <a:lnTo>
                  <a:pt x="499732" y="431799"/>
                </a:lnTo>
                <a:lnTo>
                  <a:pt x="503261" y="421639"/>
                </a:lnTo>
                <a:lnTo>
                  <a:pt x="510473" y="401319"/>
                </a:lnTo>
                <a:lnTo>
                  <a:pt x="513881" y="391159"/>
                </a:lnTo>
                <a:lnTo>
                  <a:pt x="523977" y="345439"/>
                </a:lnTo>
                <a:lnTo>
                  <a:pt x="525041" y="334009"/>
                </a:lnTo>
                <a:lnTo>
                  <a:pt x="524902" y="309879"/>
                </a:lnTo>
                <a:lnTo>
                  <a:pt x="517814" y="262889"/>
                </a:lnTo>
                <a:lnTo>
                  <a:pt x="504010" y="219709"/>
                </a:lnTo>
                <a:lnTo>
                  <a:pt x="487560" y="180339"/>
                </a:lnTo>
                <a:lnTo>
                  <a:pt x="480609" y="160019"/>
                </a:lnTo>
                <a:lnTo>
                  <a:pt x="472001" y="115569"/>
                </a:lnTo>
                <a:lnTo>
                  <a:pt x="470492" y="88899"/>
                </a:lnTo>
                <a:lnTo>
                  <a:pt x="470653" y="80009"/>
                </a:lnTo>
                <a:lnTo>
                  <a:pt x="470897" y="71119"/>
                </a:lnTo>
                <a:lnTo>
                  <a:pt x="470897" y="59806"/>
                </a:lnTo>
                <a:lnTo>
                  <a:pt x="472344" y="64769"/>
                </a:lnTo>
                <a:lnTo>
                  <a:pt x="476042" y="71119"/>
                </a:lnTo>
                <a:lnTo>
                  <a:pt x="485957" y="88899"/>
                </a:lnTo>
                <a:lnTo>
                  <a:pt x="494031" y="102869"/>
                </a:lnTo>
                <a:lnTo>
                  <a:pt x="502465" y="116839"/>
                </a:lnTo>
                <a:lnTo>
                  <a:pt x="511346" y="130809"/>
                </a:lnTo>
                <a:lnTo>
                  <a:pt x="523651" y="149859"/>
                </a:lnTo>
                <a:lnTo>
                  <a:pt x="535427" y="168909"/>
                </a:lnTo>
                <a:lnTo>
                  <a:pt x="556582" y="207009"/>
                </a:lnTo>
                <a:lnTo>
                  <a:pt x="573450" y="252729"/>
                </a:lnTo>
                <a:lnTo>
                  <a:pt x="576775" y="281939"/>
                </a:lnTo>
                <a:lnTo>
                  <a:pt x="576286" y="295909"/>
                </a:lnTo>
                <a:lnTo>
                  <a:pt x="569245" y="346709"/>
                </a:lnTo>
                <a:lnTo>
                  <a:pt x="556792" y="389889"/>
                </a:lnTo>
                <a:lnTo>
                  <a:pt x="549100" y="410209"/>
                </a:lnTo>
                <a:lnTo>
                  <a:pt x="542610" y="429259"/>
                </a:lnTo>
                <a:lnTo>
                  <a:pt x="536785" y="447039"/>
                </a:lnTo>
                <a:lnTo>
                  <a:pt x="531662" y="466089"/>
                </a:lnTo>
                <a:lnTo>
                  <a:pt x="527907" y="481329"/>
                </a:lnTo>
                <a:close/>
              </a:path>
              <a:path w="583565" h="864869">
                <a:moveTo>
                  <a:pt x="563149" y="715009"/>
                </a:moveTo>
                <a:lnTo>
                  <a:pt x="529995" y="715009"/>
                </a:lnTo>
                <a:lnTo>
                  <a:pt x="529356" y="713739"/>
                </a:lnTo>
                <a:lnTo>
                  <a:pt x="529169" y="712469"/>
                </a:lnTo>
                <a:lnTo>
                  <a:pt x="528469" y="711199"/>
                </a:lnTo>
                <a:lnTo>
                  <a:pt x="510326" y="665479"/>
                </a:lnTo>
                <a:lnTo>
                  <a:pt x="487259" y="623569"/>
                </a:lnTo>
                <a:lnTo>
                  <a:pt x="451043" y="574039"/>
                </a:lnTo>
                <a:lnTo>
                  <a:pt x="408305" y="530859"/>
                </a:lnTo>
                <a:lnTo>
                  <a:pt x="371238" y="504189"/>
                </a:lnTo>
                <a:lnTo>
                  <a:pt x="358480" y="495299"/>
                </a:lnTo>
                <a:lnTo>
                  <a:pt x="344381" y="486409"/>
                </a:lnTo>
                <a:lnTo>
                  <a:pt x="330455" y="476249"/>
                </a:lnTo>
                <a:lnTo>
                  <a:pt x="316638" y="467359"/>
                </a:lnTo>
                <a:lnTo>
                  <a:pt x="302865" y="457199"/>
                </a:lnTo>
                <a:lnTo>
                  <a:pt x="279756" y="441959"/>
                </a:lnTo>
                <a:lnTo>
                  <a:pt x="268528" y="433069"/>
                </a:lnTo>
                <a:lnTo>
                  <a:pt x="237630" y="403859"/>
                </a:lnTo>
                <a:lnTo>
                  <a:pt x="204416" y="347979"/>
                </a:lnTo>
                <a:lnTo>
                  <a:pt x="187515" y="300989"/>
                </a:lnTo>
                <a:lnTo>
                  <a:pt x="183418" y="289559"/>
                </a:lnTo>
                <a:lnTo>
                  <a:pt x="176329" y="265429"/>
                </a:lnTo>
                <a:lnTo>
                  <a:pt x="170537" y="242569"/>
                </a:lnTo>
                <a:lnTo>
                  <a:pt x="165200" y="218439"/>
                </a:lnTo>
                <a:lnTo>
                  <a:pt x="159473" y="194309"/>
                </a:lnTo>
                <a:lnTo>
                  <a:pt x="157223" y="186689"/>
                </a:lnTo>
                <a:lnTo>
                  <a:pt x="154883" y="179069"/>
                </a:lnTo>
                <a:lnTo>
                  <a:pt x="152452" y="171449"/>
                </a:lnTo>
                <a:lnTo>
                  <a:pt x="149928" y="162559"/>
                </a:lnTo>
                <a:lnTo>
                  <a:pt x="148296" y="157479"/>
                </a:lnTo>
                <a:lnTo>
                  <a:pt x="145742" y="149859"/>
                </a:lnTo>
                <a:lnTo>
                  <a:pt x="146318" y="144779"/>
                </a:lnTo>
                <a:lnTo>
                  <a:pt x="149442" y="146049"/>
                </a:lnTo>
                <a:lnTo>
                  <a:pt x="151326" y="151129"/>
                </a:lnTo>
                <a:lnTo>
                  <a:pt x="153019" y="154939"/>
                </a:lnTo>
                <a:lnTo>
                  <a:pt x="180483" y="207009"/>
                </a:lnTo>
                <a:lnTo>
                  <a:pt x="204908" y="243839"/>
                </a:lnTo>
                <a:lnTo>
                  <a:pt x="217816" y="261619"/>
                </a:lnTo>
                <a:lnTo>
                  <a:pt x="245169" y="299719"/>
                </a:lnTo>
                <a:lnTo>
                  <a:pt x="275924" y="334009"/>
                </a:lnTo>
                <a:lnTo>
                  <a:pt x="313063" y="365759"/>
                </a:lnTo>
                <a:lnTo>
                  <a:pt x="360204" y="396239"/>
                </a:lnTo>
                <a:lnTo>
                  <a:pt x="375913" y="407669"/>
                </a:lnTo>
                <a:lnTo>
                  <a:pt x="419024" y="444499"/>
                </a:lnTo>
                <a:lnTo>
                  <a:pt x="454375" y="487679"/>
                </a:lnTo>
                <a:lnTo>
                  <a:pt x="474661" y="520699"/>
                </a:lnTo>
                <a:lnTo>
                  <a:pt x="481126" y="547369"/>
                </a:lnTo>
                <a:lnTo>
                  <a:pt x="482443" y="552449"/>
                </a:lnTo>
                <a:lnTo>
                  <a:pt x="483707" y="558799"/>
                </a:lnTo>
                <a:lnTo>
                  <a:pt x="484660" y="561339"/>
                </a:lnTo>
                <a:lnTo>
                  <a:pt x="484657" y="566419"/>
                </a:lnTo>
                <a:lnTo>
                  <a:pt x="486976" y="567689"/>
                </a:lnTo>
                <a:lnTo>
                  <a:pt x="519116" y="567689"/>
                </a:lnTo>
                <a:lnTo>
                  <a:pt x="519656" y="574039"/>
                </a:lnTo>
                <a:lnTo>
                  <a:pt x="520654" y="584199"/>
                </a:lnTo>
                <a:lnTo>
                  <a:pt x="521035" y="591819"/>
                </a:lnTo>
                <a:lnTo>
                  <a:pt x="522491" y="600709"/>
                </a:lnTo>
                <a:lnTo>
                  <a:pt x="523678" y="608329"/>
                </a:lnTo>
                <a:lnTo>
                  <a:pt x="567358" y="608329"/>
                </a:lnTo>
                <a:lnTo>
                  <a:pt x="566691" y="610869"/>
                </a:lnTo>
                <a:lnTo>
                  <a:pt x="565224" y="617219"/>
                </a:lnTo>
                <a:lnTo>
                  <a:pt x="564283" y="624839"/>
                </a:lnTo>
                <a:lnTo>
                  <a:pt x="563689" y="632459"/>
                </a:lnTo>
                <a:lnTo>
                  <a:pt x="563264" y="640079"/>
                </a:lnTo>
                <a:lnTo>
                  <a:pt x="562301" y="647699"/>
                </a:lnTo>
                <a:lnTo>
                  <a:pt x="560626" y="654049"/>
                </a:lnTo>
                <a:lnTo>
                  <a:pt x="559663" y="661669"/>
                </a:lnTo>
                <a:lnTo>
                  <a:pt x="558827" y="669289"/>
                </a:lnTo>
                <a:lnTo>
                  <a:pt x="558596" y="676909"/>
                </a:lnTo>
                <a:lnTo>
                  <a:pt x="558866" y="683259"/>
                </a:lnTo>
                <a:lnTo>
                  <a:pt x="559531" y="690879"/>
                </a:lnTo>
                <a:lnTo>
                  <a:pt x="560462" y="698499"/>
                </a:lnTo>
                <a:lnTo>
                  <a:pt x="561615" y="706119"/>
                </a:lnTo>
                <a:lnTo>
                  <a:pt x="563149" y="715009"/>
                </a:lnTo>
                <a:close/>
              </a:path>
              <a:path w="583565" h="864869">
                <a:moveTo>
                  <a:pt x="582969" y="815339"/>
                </a:moveTo>
                <a:lnTo>
                  <a:pt x="541492" y="768349"/>
                </a:lnTo>
                <a:lnTo>
                  <a:pt x="504802" y="734059"/>
                </a:lnTo>
                <a:lnTo>
                  <a:pt x="477693" y="715009"/>
                </a:lnTo>
                <a:lnTo>
                  <a:pt x="463190" y="704849"/>
                </a:lnTo>
                <a:lnTo>
                  <a:pt x="434045" y="687069"/>
                </a:lnTo>
                <a:lnTo>
                  <a:pt x="401749" y="668019"/>
                </a:lnTo>
                <a:lnTo>
                  <a:pt x="368424" y="651509"/>
                </a:lnTo>
                <a:lnTo>
                  <a:pt x="271285" y="608329"/>
                </a:lnTo>
                <a:lnTo>
                  <a:pt x="243075" y="594359"/>
                </a:lnTo>
                <a:lnTo>
                  <a:pt x="189405" y="562609"/>
                </a:lnTo>
                <a:lnTo>
                  <a:pt x="152924" y="527049"/>
                </a:lnTo>
                <a:lnTo>
                  <a:pt x="122376" y="487679"/>
                </a:lnTo>
                <a:lnTo>
                  <a:pt x="95748" y="444499"/>
                </a:lnTo>
                <a:lnTo>
                  <a:pt x="72870" y="400049"/>
                </a:lnTo>
                <a:lnTo>
                  <a:pt x="61401" y="374649"/>
                </a:lnTo>
                <a:lnTo>
                  <a:pt x="57731" y="367029"/>
                </a:lnTo>
                <a:lnTo>
                  <a:pt x="55357" y="360679"/>
                </a:lnTo>
                <a:lnTo>
                  <a:pt x="51666" y="354329"/>
                </a:lnTo>
                <a:lnTo>
                  <a:pt x="51755" y="347979"/>
                </a:lnTo>
                <a:lnTo>
                  <a:pt x="54524" y="347979"/>
                </a:lnTo>
                <a:lnTo>
                  <a:pt x="57745" y="356869"/>
                </a:lnTo>
                <a:lnTo>
                  <a:pt x="59210" y="359409"/>
                </a:lnTo>
                <a:lnTo>
                  <a:pt x="94094" y="405129"/>
                </a:lnTo>
                <a:lnTo>
                  <a:pt x="126155" y="434339"/>
                </a:lnTo>
                <a:lnTo>
                  <a:pt x="157958" y="455929"/>
                </a:lnTo>
                <a:lnTo>
                  <a:pt x="203227" y="477519"/>
                </a:lnTo>
                <a:lnTo>
                  <a:pt x="252768" y="492759"/>
                </a:lnTo>
                <a:lnTo>
                  <a:pt x="276426" y="501649"/>
                </a:lnTo>
                <a:lnTo>
                  <a:pt x="288264" y="505459"/>
                </a:lnTo>
                <a:lnTo>
                  <a:pt x="300104" y="510539"/>
                </a:lnTo>
                <a:lnTo>
                  <a:pt x="324411" y="518159"/>
                </a:lnTo>
                <a:lnTo>
                  <a:pt x="368113" y="541019"/>
                </a:lnTo>
                <a:lnTo>
                  <a:pt x="405988" y="570229"/>
                </a:lnTo>
                <a:lnTo>
                  <a:pt x="441075" y="603249"/>
                </a:lnTo>
                <a:lnTo>
                  <a:pt x="458204" y="619759"/>
                </a:lnTo>
                <a:lnTo>
                  <a:pt x="490878" y="655319"/>
                </a:lnTo>
                <a:lnTo>
                  <a:pt x="521510" y="698499"/>
                </a:lnTo>
                <a:lnTo>
                  <a:pt x="529995" y="715009"/>
                </a:lnTo>
                <a:lnTo>
                  <a:pt x="563149" y="715009"/>
                </a:lnTo>
                <a:lnTo>
                  <a:pt x="564302" y="721359"/>
                </a:lnTo>
                <a:lnTo>
                  <a:pt x="564884" y="726439"/>
                </a:lnTo>
                <a:lnTo>
                  <a:pt x="565000" y="739139"/>
                </a:lnTo>
                <a:lnTo>
                  <a:pt x="568513" y="742949"/>
                </a:lnTo>
                <a:lnTo>
                  <a:pt x="582969" y="742949"/>
                </a:lnTo>
                <a:lnTo>
                  <a:pt x="582969" y="815339"/>
                </a:lnTo>
                <a:close/>
              </a:path>
              <a:path w="583565" h="864869">
                <a:moveTo>
                  <a:pt x="567358" y="608329"/>
                </a:moveTo>
                <a:lnTo>
                  <a:pt x="523678" y="608329"/>
                </a:lnTo>
                <a:lnTo>
                  <a:pt x="523975" y="603249"/>
                </a:lnTo>
                <a:lnTo>
                  <a:pt x="524866" y="596899"/>
                </a:lnTo>
                <a:lnTo>
                  <a:pt x="525940" y="591819"/>
                </a:lnTo>
                <a:lnTo>
                  <a:pt x="528192" y="580389"/>
                </a:lnTo>
                <a:lnTo>
                  <a:pt x="557477" y="521969"/>
                </a:lnTo>
                <a:lnTo>
                  <a:pt x="566671" y="509269"/>
                </a:lnTo>
                <a:lnTo>
                  <a:pt x="575691" y="496569"/>
                </a:lnTo>
                <a:lnTo>
                  <a:pt x="582969" y="483869"/>
                </a:lnTo>
                <a:lnTo>
                  <a:pt x="582969" y="566419"/>
                </a:lnTo>
                <a:lnTo>
                  <a:pt x="581767" y="568959"/>
                </a:lnTo>
                <a:lnTo>
                  <a:pt x="577149" y="579119"/>
                </a:lnTo>
                <a:lnTo>
                  <a:pt x="573150" y="589279"/>
                </a:lnTo>
                <a:lnTo>
                  <a:pt x="569691" y="599439"/>
                </a:lnTo>
                <a:lnTo>
                  <a:pt x="567358" y="608329"/>
                </a:lnTo>
                <a:close/>
              </a:path>
              <a:path w="583565" h="864869">
                <a:moveTo>
                  <a:pt x="325405" y="836929"/>
                </a:moveTo>
                <a:lnTo>
                  <a:pt x="280652" y="836929"/>
                </a:lnTo>
                <a:lnTo>
                  <a:pt x="263986" y="835659"/>
                </a:lnTo>
                <a:lnTo>
                  <a:pt x="215557" y="822959"/>
                </a:lnTo>
                <a:lnTo>
                  <a:pt x="177894" y="801369"/>
                </a:lnTo>
                <a:lnTo>
                  <a:pt x="139657" y="769619"/>
                </a:lnTo>
                <a:lnTo>
                  <a:pt x="92136" y="717549"/>
                </a:lnTo>
                <a:lnTo>
                  <a:pt x="54292" y="669289"/>
                </a:lnTo>
                <a:lnTo>
                  <a:pt x="38023" y="648969"/>
                </a:lnTo>
                <a:lnTo>
                  <a:pt x="22383" y="627379"/>
                </a:lnTo>
                <a:lnTo>
                  <a:pt x="8149" y="605789"/>
                </a:lnTo>
                <a:lnTo>
                  <a:pt x="7174" y="603249"/>
                </a:lnTo>
                <a:lnTo>
                  <a:pt x="3536" y="596899"/>
                </a:lnTo>
                <a:lnTo>
                  <a:pt x="0" y="591819"/>
                </a:lnTo>
                <a:lnTo>
                  <a:pt x="2331" y="594359"/>
                </a:lnTo>
                <a:lnTo>
                  <a:pt x="4931" y="595629"/>
                </a:lnTo>
                <a:lnTo>
                  <a:pt x="36829" y="623569"/>
                </a:lnTo>
                <a:lnTo>
                  <a:pt x="68154" y="646429"/>
                </a:lnTo>
                <a:lnTo>
                  <a:pt x="107347" y="669289"/>
                </a:lnTo>
                <a:lnTo>
                  <a:pt x="126674" y="680719"/>
                </a:lnTo>
                <a:lnTo>
                  <a:pt x="132666" y="683259"/>
                </a:lnTo>
                <a:lnTo>
                  <a:pt x="138708" y="687069"/>
                </a:lnTo>
                <a:lnTo>
                  <a:pt x="144884" y="690879"/>
                </a:lnTo>
                <a:lnTo>
                  <a:pt x="153948" y="693419"/>
                </a:lnTo>
                <a:lnTo>
                  <a:pt x="173152" y="698499"/>
                </a:lnTo>
                <a:lnTo>
                  <a:pt x="182941" y="699769"/>
                </a:lnTo>
                <a:lnTo>
                  <a:pt x="194159" y="702309"/>
                </a:lnTo>
                <a:lnTo>
                  <a:pt x="216572" y="704849"/>
                </a:lnTo>
                <a:lnTo>
                  <a:pt x="227806" y="704849"/>
                </a:lnTo>
                <a:lnTo>
                  <a:pt x="234761" y="706119"/>
                </a:lnTo>
                <a:lnTo>
                  <a:pt x="347314" y="706119"/>
                </a:lnTo>
                <a:lnTo>
                  <a:pt x="362802" y="708659"/>
                </a:lnTo>
                <a:lnTo>
                  <a:pt x="378140" y="713739"/>
                </a:lnTo>
                <a:lnTo>
                  <a:pt x="393610" y="717549"/>
                </a:lnTo>
                <a:lnTo>
                  <a:pt x="408457" y="721359"/>
                </a:lnTo>
                <a:lnTo>
                  <a:pt x="438284" y="731519"/>
                </a:lnTo>
                <a:lnTo>
                  <a:pt x="452600" y="737869"/>
                </a:lnTo>
                <a:lnTo>
                  <a:pt x="462250" y="741679"/>
                </a:lnTo>
                <a:lnTo>
                  <a:pt x="471844" y="748029"/>
                </a:lnTo>
                <a:lnTo>
                  <a:pt x="481168" y="753109"/>
                </a:lnTo>
                <a:lnTo>
                  <a:pt x="490009" y="759459"/>
                </a:lnTo>
                <a:lnTo>
                  <a:pt x="497435" y="764539"/>
                </a:lnTo>
                <a:lnTo>
                  <a:pt x="512731" y="774699"/>
                </a:lnTo>
                <a:lnTo>
                  <a:pt x="520496" y="781049"/>
                </a:lnTo>
                <a:lnTo>
                  <a:pt x="535921" y="792479"/>
                </a:lnTo>
                <a:lnTo>
                  <a:pt x="551053" y="803909"/>
                </a:lnTo>
                <a:lnTo>
                  <a:pt x="565598" y="816609"/>
                </a:lnTo>
                <a:lnTo>
                  <a:pt x="575162" y="825499"/>
                </a:lnTo>
                <a:lnTo>
                  <a:pt x="454824" y="825499"/>
                </a:lnTo>
                <a:lnTo>
                  <a:pt x="432274" y="828039"/>
                </a:lnTo>
                <a:lnTo>
                  <a:pt x="414094" y="829309"/>
                </a:lnTo>
                <a:lnTo>
                  <a:pt x="395924" y="831849"/>
                </a:lnTo>
                <a:lnTo>
                  <a:pt x="325405" y="836929"/>
                </a:lnTo>
                <a:close/>
              </a:path>
              <a:path w="583565" h="864869">
                <a:moveTo>
                  <a:pt x="582969" y="742949"/>
                </a:moveTo>
                <a:lnTo>
                  <a:pt x="568513" y="742949"/>
                </a:lnTo>
                <a:lnTo>
                  <a:pt x="569600" y="737869"/>
                </a:lnTo>
                <a:lnTo>
                  <a:pt x="569924" y="731519"/>
                </a:lnTo>
                <a:lnTo>
                  <a:pt x="572192" y="717549"/>
                </a:lnTo>
                <a:lnTo>
                  <a:pt x="573730" y="707389"/>
                </a:lnTo>
                <a:lnTo>
                  <a:pt x="575673" y="698499"/>
                </a:lnTo>
                <a:lnTo>
                  <a:pt x="578321" y="689609"/>
                </a:lnTo>
                <a:lnTo>
                  <a:pt x="582969" y="675639"/>
                </a:lnTo>
                <a:lnTo>
                  <a:pt x="582969" y="742949"/>
                </a:lnTo>
                <a:close/>
              </a:path>
              <a:path w="583565" h="864869">
                <a:moveTo>
                  <a:pt x="347314" y="706119"/>
                </a:moveTo>
                <a:lnTo>
                  <a:pt x="241736" y="706119"/>
                </a:lnTo>
                <a:lnTo>
                  <a:pt x="248742" y="704849"/>
                </a:lnTo>
                <a:lnTo>
                  <a:pt x="255788" y="704849"/>
                </a:lnTo>
                <a:lnTo>
                  <a:pt x="274815" y="703579"/>
                </a:lnTo>
                <a:lnTo>
                  <a:pt x="331390" y="703579"/>
                </a:lnTo>
                <a:lnTo>
                  <a:pt x="347314" y="706119"/>
                </a:lnTo>
                <a:close/>
              </a:path>
              <a:path w="583565" h="864869">
                <a:moveTo>
                  <a:pt x="582969" y="864869"/>
                </a:moveTo>
                <a:lnTo>
                  <a:pt x="550057" y="844549"/>
                </a:lnTo>
                <a:lnTo>
                  <a:pt x="502185" y="828039"/>
                </a:lnTo>
                <a:lnTo>
                  <a:pt x="485394" y="825499"/>
                </a:lnTo>
                <a:lnTo>
                  <a:pt x="575162" y="825499"/>
                </a:lnTo>
                <a:lnTo>
                  <a:pt x="579260" y="829309"/>
                </a:lnTo>
                <a:lnTo>
                  <a:pt x="582969" y="833119"/>
                </a:lnTo>
                <a:lnTo>
                  <a:pt x="582969" y="864869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879999"/>
            <a:ext cx="492759" cy="457834"/>
          </a:xfrm>
          <a:custGeom>
            <a:avLst/>
            <a:gdLst/>
            <a:ahLst/>
            <a:cxnLst/>
            <a:rect l="l" t="t" r="r" b="b"/>
            <a:pathLst>
              <a:path w="492759" h="457835">
                <a:moveTo>
                  <a:pt x="0" y="272517"/>
                </a:moveTo>
                <a:lnTo>
                  <a:pt x="0" y="2191"/>
                </a:lnTo>
                <a:lnTo>
                  <a:pt x="24757" y="264"/>
                </a:lnTo>
                <a:lnTo>
                  <a:pt x="32139" y="0"/>
                </a:lnTo>
                <a:lnTo>
                  <a:pt x="39406" y="0"/>
                </a:lnTo>
                <a:lnTo>
                  <a:pt x="90072" y="4168"/>
                </a:lnTo>
                <a:lnTo>
                  <a:pt x="140397" y="15292"/>
                </a:lnTo>
                <a:lnTo>
                  <a:pt x="184684" y="27826"/>
                </a:lnTo>
                <a:lnTo>
                  <a:pt x="228688" y="43090"/>
                </a:lnTo>
                <a:lnTo>
                  <a:pt x="270619" y="62832"/>
                </a:lnTo>
                <a:lnTo>
                  <a:pt x="308689" y="88801"/>
                </a:lnTo>
                <a:lnTo>
                  <a:pt x="351924" y="128767"/>
                </a:lnTo>
                <a:lnTo>
                  <a:pt x="394410" y="177388"/>
                </a:lnTo>
                <a:lnTo>
                  <a:pt x="418175" y="209463"/>
                </a:lnTo>
                <a:lnTo>
                  <a:pt x="434586" y="240438"/>
                </a:lnTo>
                <a:lnTo>
                  <a:pt x="436820" y="246230"/>
                </a:lnTo>
                <a:lnTo>
                  <a:pt x="443301" y="258304"/>
                </a:lnTo>
                <a:lnTo>
                  <a:pt x="443541" y="258608"/>
                </a:lnTo>
                <a:lnTo>
                  <a:pt x="65449" y="258608"/>
                </a:lnTo>
                <a:lnTo>
                  <a:pt x="47660" y="259747"/>
                </a:lnTo>
                <a:lnTo>
                  <a:pt x="30194" y="262928"/>
                </a:lnTo>
                <a:lnTo>
                  <a:pt x="12991" y="267790"/>
                </a:lnTo>
                <a:lnTo>
                  <a:pt x="0" y="272517"/>
                </a:lnTo>
                <a:close/>
              </a:path>
              <a:path w="492759" h="457835">
                <a:moveTo>
                  <a:pt x="287000" y="457333"/>
                </a:moveTo>
                <a:lnTo>
                  <a:pt x="278899" y="457333"/>
                </a:lnTo>
                <a:lnTo>
                  <a:pt x="275341" y="446432"/>
                </a:lnTo>
                <a:lnTo>
                  <a:pt x="273146" y="442268"/>
                </a:lnTo>
                <a:lnTo>
                  <a:pt x="266867" y="428023"/>
                </a:lnTo>
                <a:lnTo>
                  <a:pt x="261189" y="413618"/>
                </a:lnTo>
                <a:lnTo>
                  <a:pt x="255063" y="399476"/>
                </a:lnTo>
                <a:lnTo>
                  <a:pt x="228749" y="358865"/>
                </a:lnTo>
                <a:lnTo>
                  <a:pt x="182238" y="307914"/>
                </a:lnTo>
                <a:lnTo>
                  <a:pt x="119250" y="269376"/>
                </a:lnTo>
                <a:lnTo>
                  <a:pt x="77713" y="259024"/>
                </a:lnTo>
                <a:lnTo>
                  <a:pt x="71543" y="258608"/>
                </a:lnTo>
                <a:lnTo>
                  <a:pt x="443541" y="258608"/>
                </a:lnTo>
                <a:lnTo>
                  <a:pt x="452278" y="269694"/>
                </a:lnTo>
                <a:lnTo>
                  <a:pt x="462014" y="280707"/>
                </a:lnTo>
                <a:lnTo>
                  <a:pt x="470773" y="291653"/>
                </a:lnTo>
                <a:lnTo>
                  <a:pt x="491739" y="331195"/>
                </a:lnTo>
                <a:lnTo>
                  <a:pt x="492342" y="338224"/>
                </a:lnTo>
                <a:lnTo>
                  <a:pt x="491025" y="344646"/>
                </a:lnTo>
                <a:lnTo>
                  <a:pt x="488829" y="348886"/>
                </a:lnTo>
                <a:lnTo>
                  <a:pt x="482394" y="351687"/>
                </a:lnTo>
                <a:lnTo>
                  <a:pt x="478382" y="353693"/>
                </a:lnTo>
                <a:lnTo>
                  <a:pt x="467644" y="358406"/>
                </a:lnTo>
                <a:lnTo>
                  <a:pt x="456584" y="361902"/>
                </a:lnTo>
                <a:lnTo>
                  <a:pt x="445331" y="364909"/>
                </a:lnTo>
                <a:lnTo>
                  <a:pt x="434019" y="368153"/>
                </a:lnTo>
                <a:lnTo>
                  <a:pt x="387373" y="387188"/>
                </a:lnTo>
                <a:lnTo>
                  <a:pt x="358976" y="406028"/>
                </a:lnTo>
                <a:lnTo>
                  <a:pt x="330618" y="425160"/>
                </a:lnTo>
                <a:lnTo>
                  <a:pt x="316525" y="435038"/>
                </a:lnTo>
                <a:lnTo>
                  <a:pt x="310876" y="438921"/>
                </a:lnTo>
                <a:lnTo>
                  <a:pt x="299523" y="446600"/>
                </a:lnTo>
                <a:lnTo>
                  <a:pt x="294002" y="450482"/>
                </a:lnTo>
                <a:lnTo>
                  <a:pt x="292413" y="451504"/>
                </a:lnTo>
                <a:lnTo>
                  <a:pt x="287000" y="457333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424161"/>
            <a:ext cx="479425" cy="1435100"/>
          </a:xfrm>
          <a:custGeom>
            <a:avLst/>
            <a:gdLst/>
            <a:ahLst/>
            <a:cxnLst/>
            <a:rect l="l" t="t" r="r" b="b"/>
            <a:pathLst>
              <a:path w="479425" h="1435100">
                <a:moveTo>
                  <a:pt x="344462" y="852678"/>
                </a:moveTo>
                <a:lnTo>
                  <a:pt x="334746" y="811618"/>
                </a:lnTo>
                <a:lnTo>
                  <a:pt x="303631" y="767321"/>
                </a:lnTo>
                <a:lnTo>
                  <a:pt x="266636" y="727646"/>
                </a:lnTo>
                <a:lnTo>
                  <a:pt x="224942" y="691857"/>
                </a:lnTo>
                <a:lnTo>
                  <a:pt x="204304" y="673862"/>
                </a:lnTo>
                <a:lnTo>
                  <a:pt x="178612" y="639889"/>
                </a:lnTo>
                <a:lnTo>
                  <a:pt x="160896" y="597687"/>
                </a:lnTo>
                <a:lnTo>
                  <a:pt x="156108" y="585711"/>
                </a:lnTo>
                <a:lnTo>
                  <a:pt x="142582" y="549376"/>
                </a:lnTo>
                <a:lnTo>
                  <a:pt x="129235" y="497814"/>
                </a:lnTo>
                <a:lnTo>
                  <a:pt x="120700" y="445033"/>
                </a:lnTo>
                <a:lnTo>
                  <a:pt x="117843" y="401485"/>
                </a:lnTo>
                <a:lnTo>
                  <a:pt x="118059" y="386880"/>
                </a:lnTo>
                <a:lnTo>
                  <a:pt x="118567" y="375589"/>
                </a:lnTo>
                <a:lnTo>
                  <a:pt x="119037" y="364312"/>
                </a:lnTo>
                <a:lnTo>
                  <a:pt x="119189" y="353072"/>
                </a:lnTo>
                <a:lnTo>
                  <a:pt x="118770" y="341909"/>
                </a:lnTo>
                <a:lnTo>
                  <a:pt x="118122" y="334505"/>
                </a:lnTo>
                <a:lnTo>
                  <a:pt x="117563" y="326758"/>
                </a:lnTo>
                <a:lnTo>
                  <a:pt x="105562" y="282524"/>
                </a:lnTo>
                <a:lnTo>
                  <a:pt x="81978" y="243306"/>
                </a:lnTo>
                <a:lnTo>
                  <a:pt x="56248" y="209219"/>
                </a:lnTo>
                <a:lnTo>
                  <a:pt x="41960" y="192646"/>
                </a:lnTo>
                <a:lnTo>
                  <a:pt x="37604" y="187426"/>
                </a:lnTo>
                <a:lnTo>
                  <a:pt x="32677" y="181952"/>
                </a:lnTo>
                <a:lnTo>
                  <a:pt x="27127" y="177292"/>
                </a:lnTo>
                <a:lnTo>
                  <a:pt x="20853" y="174561"/>
                </a:lnTo>
                <a:lnTo>
                  <a:pt x="20358" y="174396"/>
                </a:lnTo>
                <a:lnTo>
                  <a:pt x="20167" y="174332"/>
                </a:lnTo>
                <a:lnTo>
                  <a:pt x="19672" y="174396"/>
                </a:lnTo>
                <a:lnTo>
                  <a:pt x="15811" y="174053"/>
                </a:lnTo>
                <a:lnTo>
                  <a:pt x="10947" y="175018"/>
                </a:lnTo>
                <a:lnTo>
                  <a:pt x="7378" y="176974"/>
                </a:lnTo>
                <a:lnTo>
                  <a:pt x="2082" y="179628"/>
                </a:lnTo>
                <a:lnTo>
                  <a:pt x="0" y="184569"/>
                </a:lnTo>
                <a:lnTo>
                  <a:pt x="0" y="944803"/>
                </a:lnTo>
                <a:lnTo>
                  <a:pt x="3327" y="962812"/>
                </a:lnTo>
                <a:lnTo>
                  <a:pt x="11493" y="1011123"/>
                </a:lnTo>
                <a:lnTo>
                  <a:pt x="18986" y="1067828"/>
                </a:lnTo>
                <a:lnTo>
                  <a:pt x="24663" y="1118692"/>
                </a:lnTo>
                <a:lnTo>
                  <a:pt x="27724" y="1144092"/>
                </a:lnTo>
                <a:lnTo>
                  <a:pt x="36106" y="1189278"/>
                </a:lnTo>
                <a:lnTo>
                  <a:pt x="52247" y="1233652"/>
                </a:lnTo>
                <a:lnTo>
                  <a:pt x="79273" y="1269898"/>
                </a:lnTo>
                <a:lnTo>
                  <a:pt x="120319" y="1290713"/>
                </a:lnTo>
                <a:lnTo>
                  <a:pt x="158381" y="1289354"/>
                </a:lnTo>
                <a:lnTo>
                  <a:pt x="219024" y="1244422"/>
                </a:lnTo>
                <a:lnTo>
                  <a:pt x="264096" y="1172692"/>
                </a:lnTo>
                <a:lnTo>
                  <a:pt x="284340" y="1130020"/>
                </a:lnTo>
                <a:lnTo>
                  <a:pt x="301726" y="1086129"/>
                </a:lnTo>
                <a:lnTo>
                  <a:pt x="316242" y="1041603"/>
                </a:lnTo>
                <a:lnTo>
                  <a:pt x="327482" y="998766"/>
                </a:lnTo>
                <a:lnTo>
                  <a:pt x="334899" y="955294"/>
                </a:lnTo>
                <a:lnTo>
                  <a:pt x="337959" y="923912"/>
                </a:lnTo>
                <a:lnTo>
                  <a:pt x="339445" y="908215"/>
                </a:lnTo>
                <a:lnTo>
                  <a:pt x="341122" y="892530"/>
                </a:lnTo>
                <a:lnTo>
                  <a:pt x="342747" y="879094"/>
                </a:lnTo>
                <a:lnTo>
                  <a:pt x="344017" y="865809"/>
                </a:lnTo>
                <a:lnTo>
                  <a:pt x="344462" y="852678"/>
                </a:lnTo>
                <a:close/>
              </a:path>
              <a:path w="479425" h="1435100">
                <a:moveTo>
                  <a:pt x="479044" y="965200"/>
                </a:moveTo>
                <a:lnTo>
                  <a:pt x="478116" y="952500"/>
                </a:lnTo>
                <a:lnTo>
                  <a:pt x="476719" y="927100"/>
                </a:lnTo>
                <a:lnTo>
                  <a:pt x="475932" y="914400"/>
                </a:lnTo>
                <a:lnTo>
                  <a:pt x="475653" y="901700"/>
                </a:lnTo>
                <a:lnTo>
                  <a:pt x="475843" y="889000"/>
                </a:lnTo>
                <a:lnTo>
                  <a:pt x="476478" y="876300"/>
                </a:lnTo>
                <a:lnTo>
                  <a:pt x="476758" y="863600"/>
                </a:lnTo>
                <a:lnTo>
                  <a:pt x="475869" y="863600"/>
                </a:lnTo>
                <a:lnTo>
                  <a:pt x="473468" y="850900"/>
                </a:lnTo>
                <a:lnTo>
                  <a:pt x="469607" y="838200"/>
                </a:lnTo>
                <a:lnTo>
                  <a:pt x="450710" y="800100"/>
                </a:lnTo>
                <a:lnTo>
                  <a:pt x="434200" y="774700"/>
                </a:lnTo>
                <a:lnTo>
                  <a:pt x="425983" y="762000"/>
                </a:lnTo>
                <a:lnTo>
                  <a:pt x="390347" y="711200"/>
                </a:lnTo>
                <a:lnTo>
                  <a:pt x="340372" y="660400"/>
                </a:lnTo>
                <a:lnTo>
                  <a:pt x="323850" y="647700"/>
                </a:lnTo>
                <a:lnTo>
                  <a:pt x="307517" y="622300"/>
                </a:lnTo>
                <a:lnTo>
                  <a:pt x="290918" y="609600"/>
                </a:lnTo>
                <a:lnTo>
                  <a:pt x="273583" y="596900"/>
                </a:lnTo>
                <a:lnTo>
                  <a:pt x="261404" y="584200"/>
                </a:lnTo>
                <a:lnTo>
                  <a:pt x="248653" y="571500"/>
                </a:lnTo>
                <a:lnTo>
                  <a:pt x="236334" y="558800"/>
                </a:lnTo>
                <a:lnTo>
                  <a:pt x="225386" y="546100"/>
                </a:lnTo>
                <a:lnTo>
                  <a:pt x="218948" y="546100"/>
                </a:lnTo>
                <a:lnTo>
                  <a:pt x="214274" y="533400"/>
                </a:lnTo>
                <a:lnTo>
                  <a:pt x="210743" y="520700"/>
                </a:lnTo>
                <a:lnTo>
                  <a:pt x="207759" y="508000"/>
                </a:lnTo>
                <a:lnTo>
                  <a:pt x="204978" y="495300"/>
                </a:lnTo>
                <a:lnTo>
                  <a:pt x="201993" y="495300"/>
                </a:lnTo>
                <a:lnTo>
                  <a:pt x="199313" y="482600"/>
                </a:lnTo>
                <a:lnTo>
                  <a:pt x="197459" y="469900"/>
                </a:lnTo>
                <a:lnTo>
                  <a:pt x="196583" y="457200"/>
                </a:lnTo>
                <a:lnTo>
                  <a:pt x="197332" y="457200"/>
                </a:lnTo>
                <a:lnTo>
                  <a:pt x="196596" y="444500"/>
                </a:lnTo>
                <a:lnTo>
                  <a:pt x="195668" y="444500"/>
                </a:lnTo>
                <a:lnTo>
                  <a:pt x="193941" y="431800"/>
                </a:lnTo>
                <a:lnTo>
                  <a:pt x="191782" y="431800"/>
                </a:lnTo>
                <a:lnTo>
                  <a:pt x="192405" y="419100"/>
                </a:lnTo>
                <a:lnTo>
                  <a:pt x="195719" y="406400"/>
                </a:lnTo>
                <a:lnTo>
                  <a:pt x="199936" y="393700"/>
                </a:lnTo>
                <a:lnTo>
                  <a:pt x="203301" y="393700"/>
                </a:lnTo>
                <a:lnTo>
                  <a:pt x="204685" y="381000"/>
                </a:lnTo>
                <a:lnTo>
                  <a:pt x="205282" y="381000"/>
                </a:lnTo>
                <a:lnTo>
                  <a:pt x="205206" y="368300"/>
                </a:lnTo>
                <a:lnTo>
                  <a:pt x="204571" y="368300"/>
                </a:lnTo>
                <a:lnTo>
                  <a:pt x="203974" y="355600"/>
                </a:lnTo>
                <a:lnTo>
                  <a:pt x="203060" y="355600"/>
                </a:lnTo>
                <a:lnTo>
                  <a:pt x="201993" y="342900"/>
                </a:lnTo>
                <a:lnTo>
                  <a:pt x="199504" y="342900"/>
                </a:lnTo>
                <a:lnTo>
                  <a:pt x="198742" y="330200"/>
                </a:lnTo>
                <a:lnTo>
                  <a:pt x="198577" y="330200"/>
                </a:lnTo>
                <a:lnTo>
                  <a:pt x="198018" y="317500"/>
                </a:lnTo>
                <a:lnTo>
                  <a:pt x="199351" y="317500"/>
                </a:lnTo>
                <a:lnTo>
                  <a:pt x="198259" y="304800"/>
                </a:lnTo>
                <a:lnTo>
                  <a:pt x="197002" y="292100"/>
                </a:lnTo>
                <a:lnTo>
                  <a:pt x="192824" y="292100"/>
                </a:lnTo>
                <a:lnTo>
                  <a:pt x="190207" y="279400"/>
                </a:lnTo>
                <a:lnTo>
                  <a:pt x="187693" y="279400"/>
                </a:lnTo>
                <a:lnTo>
                  <a:pt x="185089" y="266700"/>
                </a:lnTo>
                <a:lnTo>
                  <a:pt x="182346" y="254000"/>
                </a:lnTo>
                <a:lnTo>
                  <a:pt x="179412" y="254000"/>
                </a:lnTo>
                <a:lnTo>
                  <a:pt x="174028" y="241300"/>
                </a:lnTo>
                <a:lnTo>
                  <a:pt x="157886" y="203200"/>
                </a:lnTo>
                <a:lnTo>
                  <a:pt x="147510" y="165100"/>
                </a:lnTo>
                <a:lnTo>
                  <a:pt x="143967" y="152400"/>
                </a:lnTo>
                <a:lnTo>
                  <a:pt x="139065" y="139700"/>
                </a:lnTo>
                <a:lnTo>
                  <a:pt x="132854" y="139700"/>
                </a:lnTo>
                <a:lnTo>
                  <a:pt x="126187" y="127000"/>
                </a:lnTo>
                <a:lnTo>
                  <a:pt x="119913" y="114300"/>
                </a:lnTo>
                <a:lnTo>
                  <a:pt x="117157" y="101600"/>
                </a:lnTo>
                <a:lnTo>
                  <a:pt x="114922" y="101600"/>
                </a:lnTo>
                <a:lnTo>
                  <a:pt x="112864" y="88900"/>
                </a:lnTo>
                <a:lnTo>
                  <a:pt x="110667" y="88900"/>
                </a:lnTo>
                <a:lnTo>
                  <a:pt x="107645" y="76200"/>
                </a:lnTo>
                <a:lnTo>
                  <a:pt x="103047" y="76200"/>
                </a:lnTo>
                <a:lnTo>
                  <a:pt x="97764" y="63500"/>
                </a:lnTo>
                <a:lnTo>
                  <a:pt x="88620" y="63500"/>
                </a:lnTo>
                <a:lnTo>
                  <a:pt x="79425" y="50800"/>
                </a:lnTo>
                <a:lnTo>
                  <a:pt x="69837" y="38100"/>
                </a:lnTo>
                <a:lnTo>
                  <a:pt x="52273" y="25400"/>
                </a:lnTo>
                <a:lnTo>
                  <a:pt x="45288" y="12700"/>
                </a:lnTo>
                <a:lnTo>
                  <a:pt x="38011" y="12700"/>
                </a:lnTo>
                <a:lnTo>
                  <a:pt x="29832" y="0"/>
                </a:lnTo>
                <a:lnTo>
                  <a:pt x="0" y="0"/>
                </a:lnTo>
                <a:lnTo>
                  <a:pt x="0" y="38100"/>
                </a:lnTo>
                <a:lnTo>
                  <a:pt x="419" y="38100"/>
                </a:lnTo>
                <a:lnTo>
                  <a:pt x="7416" y="50800"/>
                </a:lnTo>
                <a:lnTo>
                  <a:pt x="21374" y="50800"/>
                </a:lnTo>
                <a:lnTo>
                  <a:pt x="28752" y="63500"/>
                </a:lnTo>
                <a:lnTo>
                  <a:pt x="52603" y="63500"/>
                </a:lnTo>
                <a:lnTo>
                  <a:pt x="59347" y="76200"/>
                </a:lnTo>
                <a:lnTo>
                  <a:pt x="65112" y="76200"/>
                </a:lnTo>
                <a:lnTo>
                  <a:pt x="69761" y="88900"/>
                </a:lnTo>
                <a:lnTo>
                  <a:pt x="74498" y="101600"/>
                </a:lnTo>
                <a:lnTo>
                  <a:pt x="80556" y="101600"/>
                </a:lnTo>
                <a:lnTo>
                  <a:pt x="85813" y="114300"/>
                </a:lnTo>
                <a:lnTo>
                  <a:pt x="94983" y="114300"/>
                </a:lnTo>
                <a:lnTo>
                  <a:pt x="97942" y="127000"/>
                </a:lnTo>
                <a:lnTo>
                  <a:pt x="99593" y="127000"/>
                </a:lnTo>
                <a:lnTo>
                  <a:pt x="100825" y="139700"/>
                </a:lnTo>
                <a:lnTo>
                  <a:pt x="102501" y="139700"/>
                </a:lnTo>
                <a:lnTo>
                  <a:pt x="105486" y="152400"/>
                </a:lnTo>
                <a:lnTo>
                  <a:pt x="108153" y="152400"/>
                </a:lnTo>
                <a:lnTo>
                  <a:pt x="109359" y="165100"/>
                </a:lnTo>
                <a:lnTo>
                  <a:pt x="110756" y="177800"/>
                </a:lnTo>
                <a:lnTo>
                  <a:pt x="111810" y="190500"/>
                </a:lnTo>
                <a:lnTo>
                  <a:pt x="112687" y="190500"/>
                </a:lnTo>
                <a:lnTo>
                  <a:pt x="115900" y="203200"/>
                </a:lnTo>
                <a:lnTo>
                  <a:pt x="120027" y="203200"/>
                </a:lnTo>
                <a:lnTo>
                  <a:pt x="124904" y="215900"/>
                </a:lnTo>
                <a:lnTo>
                  <a:pt x="130327" y="228600"/>
                </a:lnTo>
                <a:lnTo>
                  <a:pt x="136690" y="241300"/>
                </a:lnTo>
                <a:lnTo>
                  <a:pt x="142024" y="254000"/>
                </a:lnTo>
                <a:lnTo>
                  <a:pt x="146291" y="266700"/>
                </a:lnTo>
                <a:lnTo>
                  <a:pt x="149479" y="279400"/>
                </a:lnTo>
                <a:lnTo>
                  <a:pt x="150647" y="279400"/>
                </a:lnTo>
                <a:lnTo>
                  <a:pt x="151079" y="292100"/>
                </a:lnTo>
                <a:lnTo>
                  <a:pt x="151968" y="292100"/>
                </a:lnTo>
                <a:lnTo>
                  <a:pt x="152590" y="304800"/>
                </a:lnTo>
                <a:lnTo>
                  <a:pt x="153568" y="317500"/>
                </a:lnTo>
                <a:lnTo>
                  <a:pt x="153758" y="317500"/>
                </a:lnTo>
                <a:lnTo>
                  <a:pt x="154165" y="330200"/>
                </a:lnTo>
                <a:lnTo>
                  <a:pt x="155511" y="342900"/>
                </a:lnTo>
                <a:lnTo>
                  <a:pt x="156591" y="342900"/>
                </a:lnTo>
                <a:lnTo>
                  <a:pt x="157416" y="355600"/>
                </a:lnTo>
                <a:lnTo>
                  <a:pt x="158178" y="355600"/>
                </a:lnTo>
                <a:lnTo>
                  <a:pt x="158584" y="368300"/>
                </a:lnTo>
                <a:lnTo>
                  <a:pt x="158889" y="368300"/>
                </a:lnTo>
                <a:lnTo>
                  <a:pt x="159359" y="381000"/>
                </a:lnTo>
                <a:lnTo>
                  <a:pt x="159537" y="381000"/>
                </a:lnTo>
                <a:lnTo>
                  <a:pt x="160413" y="393700"/>
                </a:lnTo>
                <a:lnTo>
                  <a:pt x="161696" y="393700"/>
                </a:lnTo>
                <a:lnTo>
                  <a:pt x="162852" y="406400"/>
                </a:lnTo>
                <a:lnTo>
                  <a:pt x="163017" y="406400"/>
                </a:lnTo>
                <a:lnTo>
                  <a:pt x="162648" y="419100"/>
                </a:lnTo>
                <a:lnTo>
                  <a:pt x="161759" y="431800"/>
                </a:lnTo>
                <a:lnTo>
                  <a:pt x="160642" y="431800"/>
                </a:lnTo>
                <a:lnTo>
                  <a:pt x="159626" y="444500"/>
                </a:lnTo>
                <a:lnTo>
                  <a:pt x="159207" y="444500"/>
                </a:lnTo>
                <a:lnTo>
                  <a:pt x="160261" y="457200"/>
                </a:lnTo>
                <a:lnTo>
                  <a:pt x="162775" y="457200"/>
                </a:lnTo>
                <a:lnTo>
                  <a:pt x="167055" y="482600"/>
                </a:lnTo>
                <a:lnTo>
                  <a:pt x="172212" y="495300"/>
                </a:lnTo>
                <a:lnTo>
                  <a:pt x="177126" y="508000"/>
                </a:lnTo>
                <a:lnTo>
                  <a:pt x="180708" y="520700"/>
                </a:lnTo>
                <a:lnTo>
                  <a:pt x="182194" y="520700"/>
                </a:lnTo>
                <a:lnTo>
                  <a:pt x="184200" y="533400"/>
                </a:lnTo>
                <a:lnTo>
                  <a:pt x="188874" y="533400"/>
                </a:lnTo>
                <a:lnTo>
                  <a:pt x="192392" y="546100"/>
                </a:lnTo>
                <a:lnTo>
                  <a:pt x="195757" y="546100"/>
                </a:lnTo>
                <a:lnTo>
                  <a:pt x="197866" y="558800"/>
                </a:lnTo>
                <a:lnTo>
                  <a:pt x="201396" y="558800"/>
                </a:lnTo>
                <a:lnTo>
                  <a:pt x="205460" y="571500"/>
                </a:lnTo>
                <a:lnTo>
                  <a:pt x="217957" y="584200"/>
                </a:lnTo>
                <a:lnTo>
                  <a:pt x="228866" y="584200"/>
                </a:lnTo>
                <a:lnTo>
                  <a:pt x="233730" y="596900"/>
                </a:lnTo>
                <a:lnTo>
                  <a:pt x="237947" y="596900"/>
                </a:lnTo>
                <a:lnTo>
                  <a:pt x="241985" y="609600"/>
                </a:lnTo>
                <a:lnTo>
                  <a:pt x="246189" y="609600"/>
                </a:lnTo>
                <a:lnTo>
                  <a:pt x="250913" y="622300"/>
                </a:lnTo>
                <a:lnTo>
                  <a:pt x="255612" y="622300"/>
                </a:lnTo>
                <a:lnTo>
                  <a:pt x="260540" y="635000"/>
                </a:lnTo>
                <a:lnTo>
                  <a:pt x="270052" y="635000"/>
                </a:lnTo>
                <a:lnTo>
                  <a:pt x="275755" y="647700"/>
                </a:lnTo>
                <a:lnTo>
                  <a:pt x="288734" y="647700"/>
                </a:lnTo>
                <a:lnTo>
                  <a:pt x="294830" y="660400"/>
                </a:lnTo>
                <a:lnTo>
                  <a:pt x="299135" y="660400"/>
                </a:lnTo>
                <a:lnTo>
                  <a:pt x="302729" y="673100"/>
                </a:lnTo>
                <a:lnTo>
                  <a:pt x="310489" y="673100"/>
                </a:lnTo>
                <a:lnTo>
                  <a:pt x="317093" y="685800"/>
                </a:lnTo>
                <a:lnTo>
                  <a:pt x="332219" y="685800"/>
                </a:lnTo>
                <a:lnTo>
                  <a:pt x="339572" y="698500"/>
                </a:lnTo>
                <a:lnTo>
                  <a:pt x="349440" y="698500"/>
                </a:lnTo>
                <a:lnTo>
                  <a:pt x="353517" y="711200"/>
                </a:lnTo>
                <a:lnTo>
                  <a:pt x="357873" y="711200"/>
                </a:lnTo>
                <a:lnTo>
                  <a:pt x="362407" y="723900"/>
                </a:lnTo>
                <a:lnTo>
                  <a:pt x="366903" y="723900"/>
                </a:lnTo>
                <a:lnTo>
                  <a:pt x="376897" y="736600"/>
                </a:lnTo>
                <a:lnTo>
                  <a:pt x="385051" y="736600"/>
                </a:lnTo>
                <a:lnTo>
                  <a:pt x="390486" y="749300"/>
                </a:lnTo>
                <a:lnTo>
                  <a:pt x="395655" y="749300"/>
                </a:lnTo>
                <a:lnTo>
                  <a:pt x="400405" y="762000"/>
                </a:lnTo>
                <a:lnTo>
                  <a:pt x="404571" y="762000"/>
                </a:lnTo>
                <a:lnTo>
                  <a:pt x="409727" y="774700"/>
                </a:lnTo>
                <a:lnTo>
                  <a:pt x="414616" y="774700"/>
                </a:lnTo>
                <a:lnTo>
                  <a:pt x="418592" y="787400"/>
                </a:lnTo>
                <a:lnTo>
                  <a:pt x="420992" y="800100"/>
                </a:lnTo>
                <a:lnTo>
                  <a:pt x="421259" y="800100"/>
                </a:lnTo>
                <a:lnTo>
                  <a:pt x="422363" y="812800"/>
                </a:lnTo>
                <a:lnTo>
                  <a:pt x="422960" y="825500"/>
                </a:lnTo>
                <a:lnTo>
                  <a:pt x="423202" y="825500"/>
                </a:lnTo>
                <a:lnTo>
                  <a:pt x="423202" y="850900"/>
                </a:lnTo>
                <a:lnTo>
                  <a:pt x="423697" y="850900"/>
                </a:lnTo>
                <a:lnTo>
                  <a:pt x="424459" y="863600"/>
                </a:lnTo>
                <a:lnTo>
                  <a:pt x="425691" y="863600"/>
                </a:lnTo>
                <a:lnTo>
                  <a:pt x="428485" y="889000"/>
                </a:lnTo>
                <a:lnTo>
                  <a:pt x="429704" y="889000"/>
                </a:lnTo>
                <a:lnTo>
                  <a:pt x="429996" y="901700"/>
                </a:lnTo>
                <a:lnTo>
                  <a:pt x="430530" y="914400"/>
                </a:lnTo>
                <a:lnTo>
                  <a:pt x="429856" y="914400"/>
                </a:lnTo>
                <a:lnTo>
                  <a:pt x="428942" y="927100"/>
                </a:lnTo>
                <a:lnTo>
                  <a:pt x="428675" y="939800"/>
                </a:lnTo>
                <a:lnTo>
                  <a:pt x="428967" y="952500"/>
                </a:lnTo>
                <a:lnTo>
                  <a:pt x="430390" y="952500"/>
                </a:lnTo>
                <a:lnTo>
                  <a:pt x="430136" y="965200"/>
                </a:lnTo>
                <a:lnTo>
                  <a:pt x="430174" y="977900"/>
                </a:lnTo>
                <a:lnTo>
                  <a:pt x="428409" y="977900"/>
                </a:lnTo>
                <a:lnTo>
                  <a:pt x="426745" y="990600"/>
                </a:lnTo>
                <a:lnTo>
                  <a:pt x="423506" y="1003300"/>
                </a:lnTo>
                <a:lnTo>
                  <a:pt x="420370" y="1016000"/>
                </a:lnTo>
                <a:lnTo>
                  <a:pt x="416496" y="1028700"/>
                </a:lnTo>
                <a:lnTo>
                  <a:pt x="411124" y="1041400"/>
                </a:lnTo>
                <a:lnTo>
                  <a:pt x="403047" y="1054100"/>
                </a:lnTo>
                <a:lnTo>
                  <a:pt x="394131" y="1079500"/>
                </a:lnTo>
                <a:lnTo>
                  <a:pt x="384683" y="1092200"/>
                </a:lnTo>
                <a:lnTo>
                  <a:pt x="374980" y="1104900"/>
                </a:lnTo>
                <a:lnTo>
                  <a:pt x="368973" y="1104900"/>
                </a:lnTo>
                <a:lnTo>
                  <a:pt x="362635" y="1117600"/>
                </a:lnTo>
                <a:lnTo>
                  <a:pt x="356184" y="1130300"/>
                </a:lnTo>
                <a:lnTo>
                  <a:pt x="349846" y="1130300"/>
                </a:lnTo>
                <a:lnTo>
                  <a:pt x="342633" y="1143000"/>
                </a:lnTo>
                <a:lnTo>
                  <a:pt x="335280" y="1155700"/>
                </a:lnTo>
                <a:lnTo>
                  <a:pt x="327685" y="1155700"/>
                </a:lnTo>
                <a:lnTo>
                  <a:pt x="319722" y="1168400"/>
                </a:lnTo>
                <a:lnTo>
                  <a:pt x="309740" y="1181100"/>
                </a:lnTo>
                <a:lnTo>
                  <a:pt x="300088" y="1193800"/>
                </a:lnTo>
                <a:lnTo>
                  <a:pt x="291261" y="1206500"/>
                </a:lnTo>
                <a:lnTo>
                  <a:pt x="283743" y="1219200"/>
                </a:lnTo>
                <a:lnTo>
                  <a:pt x="279946" y="1219200"/>
                </a:lnTo>
                <a:lnTo>
                  <a:pt x="276974" y="1231900"/>
                </a:lnTo>
                <a:lnTo>
                  <a:pt x="274713" y="1231900"/>
                </a:lnTo>
                <a:lnTo>
                  <a:pt x="273062" y="1244600"/>
                </a:lnTo>
                <a:lnTo>
                  <a:pt x="271995" y="1257300"/>
                </a:lnTo>
                <a:lnTo>
                  <a:pt x="271106" y="1257300"/>
                </a:lnTo>
                <a:lnTo>
                  <a:pt x="270002" y="1270000"/>
                </a:lnTo>
                <a:lnTo>
                  <a:pt x="255473" y="1308100"/>
                </a:lnTo>
                <a:lnTo>
                  <a:pt x="237591" y="1333500"/>
                </a:lnTo>
                <a:lnTo>
                  <a:pt x="229628" y="1346200"/>
                </a:lnTo>
                <a:lnTo>
                  <a:pt x="221449" y="1358900"/>
                </a:lnTo>
                <a:lnTo>
                  <a:pt x="212877" y="1371600"/>
                </a:lnTo>
                <a:lnTo>
                  <a:pt x="203657" y="1384300"/>
                </a:lnTo>
                <a:lnTo>
                  <a:pt x="195351" y="1397000"/>
                </a:lnTo>
                <a:lnTo>
                  <a:pt x="186575" y="1397000"/>
                </a:lnTo>
                <a:lnTo>
                  <a:pt x="178054" y="1409700"/>
                </a:lnTo>
                <a:lnTo>
                  <a:pt x="170510" y="1422400"/>
                </a:lnTo>
                <a:lnTo>
                  <a:pt x="165557" y="1422400"/>
                </a:lnTo>
                <a:lnTo>
                  <a:pt x="166281" y="1435100"/>
                </a:lnTo>
                <a:lnTo>
                  <a:pt x="209727" y="1435100"/>
                </a:lnTo>
                <a:lnTo>
                  <a:pt x="219227" y="1422400"/>
                </a:lnTo>
                <a:lnTo>
                  <a:pt x="227520" y="1422400"/>
                </a:lnTo>
                <a:lnTo>
                  <a:pt x="248716" y="1397000"/>
                </a:lnTo>
                <a:lnTo>
                  <a:pt x="266268" y="1371600"/>
                </a:lnTo>
                <a:lnTo>
                  <a:pt x="282613" y="1346200"/>
                </a:lnTo>
                <a:lnTo>
                  <a:pt x="300189" y="1308100"/>
                </a:lnTo>
                <a:lnTo>
                  <a:pt x="306349" y="1308100"/>
                </a:lnTo>
                <a:lnTo>
                  <a:pt x="312000" y="1295400"/>
                </a:lnTo>
                <a:lnTo>
                  <a:pt x="316903" y="1282700"/>
                </a:lnTo>
                <a:lnTo>
                  <a:pt x="320852" y="1270000"/>
                </a:lnTo>
                <a:lnTo>
                  <a:pt x="323265" y="1270000"/>
                </a:lnTo>
                <a:lnTo>
                  <a:pt x="325247" y="1257300"/>
                </a:lnTo>
                <a:lnTo>
                  <a:pt x="327393" y="1244600"/>
                </a:lnTo>
                <a:lnTo>
                  <a:pt x="330276" y="1244600"/>
                </a:lnTo>
                <a:lnTo>
                  <a:pt x="336727" y="1219200"/>
                </a:lnTo>
                <a:lnTo>
                  <a:pt x="345020" y="1206500"/>
                </a:lnTo>
                <a:lnTo>
                  <a:pt x="354304" y="1193800"/>
                </a:lnTo>
                <a:lnTo>
                  <a:pt x="363715" y="1193800"/>
                </a:lnTo>
                <a:lnTo>
                  <a:pt x="371551" y="1181100"/>
                </a:lnTo>
                <a:lnTo>
                  <a:pt x="387083" y="1155700"/>
                </a:lnTo>
                <a:lnTo>
                  <a:pt x="394919" y="1143000"/>
                </a:lnTo>
                <a:lnTo>
                  <a:pt x="403567" y="1130300"/>
                </a:lnTo>
                <a:lnTo>
                  <a:pt x="412318" y="1130300"/>
                </a:lnTo>
                <a:lnTo>
                  <a:pt x="420585" y="1117600"/>
                </a:lnTo>
                <a:lnTo>
                  <a:pt x="427824" y="1104900"/>
                </a:lnTo>
                <a:lnTo>
                  <a:pt x="431215" y="1092200"/>
                </a:lnTo>
                <a:lnTo>
                  <a:pt x="434352" y="1092200"/>
                </a:lnTo>
                <a:lnTo>
                  <a:pt x="437235" y="1079500"/>
                </a:lnTo>
                <a:lnTo>
                  <a:pt x="439839" y="1079500"/>
                </a:lnTo>
                <a:lnTo>
                  <a:pt x="441629" y="1066800"/>
                </a:lnTo>
                <a:lnTo>
                  <a:pt x="442772" y="1054100"/>
                </a:lnTo>
                <a:lnTo>
                  <a:pt x="443788" y="1054100"/>
                </a:lnTo>
                <a:lnTo>
                  <a:pt x="445211" y="1041400"/>
                </a:lnTo>
                <a:lnTo>
                  <a:pt x="450989" y="1028700"/>
                </a:lnTo>
                <a:lnTo>
                  <a:pt x="458978" y="1016000"/>
                </a:lnTo>
                <a:lnTo>
                  <a:pt x="467360" y="1003300"/>
                </a:lnTo>
                <a:lnTo>
                  <a:pt x="474319" y="990600"/>
                </a:lnTo>
                <a:lnTo>
                  <a:pt x="478205" y="977900"/>
                </a:lnTo>
                <a:lnTo>
                  <a:pt x="479044" y="965200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93024" y="500269"/>
            <a:ext cx="230886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i="0" spc="-10" dirty="0">
                <a:latin typeface="Cambria"/>
                <a:cs typeface="Cambria"/>
              </a:rPr>
              <a:t>Bibliografia</a:t>
            </a:r>
            <a:endParaRPr sz="3500">
              <a:latin typeface="Cambria"/>
              <a:cs typeface="Cambri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94615">
              <a:lnSpc>
                <a:spcPct val="101600"/>
              </a:lnSpc>
              <a:spcBef>
                <a:spcPts val="70"/>
              </a:spcBef>
            </a:pPr>
            <a:r>
              <a:rPr spc="-25" dirty="0"/>
              <a:t>CASTRO,</a:t>
            </a:r>
            <a:r>
              <a:rPr spc="-70" dirty="0"/>
              <a:t> </a:t>
            </a:r>
            <a:r>
              <a:rPr dirty="0"/>
              <a:t>Marco</a:t>
            </a:r>
            <a:r>
              <a:rPr spc="-70" dirty="0"/>
              <a:t> </a:t>
            </a:r>
            <a:r>
              <a:rPr spc="-60" dirty="0"/>
              <a:t>Aurélio</a:t>
            </a:r>
            <a:r>
              <a:rPr spc="-70" dirty="0"/>
              <a:t> </a:t>
            </a:r>
            <a:r>
              <a:rPr spc="-45" dirty="0"/>
              <a:t>Alves</a:t>
            </a:r>
            <a:r>
              <a:rPr spc="-65" dirty="0"/>
              <a:t> </a:t>
            </a:r>
            <a:r>
              <a:rPr spc="-114" dirty="0"/>
              <a:t>de.</a:t>
            </a:r>
            <a:r>
              <a:rPr spc="-70" dirty="0"/>
              <a:t> </a:t>
            </a:r>
            <a:r>
              <a:rPr dirty="0"/>
              <a:t>PIMENTEL,</a:t>
            </a:r>
            <a:r>
              <a:rPr spc="-70" dirty="0"/>
              <a:t> </a:t>
            </a:r>
            <a:r>
              <a:rPr spc="-45" dirty="0"/>
              <a:t>Florinda</a:t>
            </a:r>
            <a:r>
              <a:rPr spc="-70" dirty="0"/>
              <a:t> </a:t>
            </a:r>
            <a:r>
              <a:rPr spc="-95" dirty="0"/>
              <a:t>Cerdeira.</a:t>
            </a:r>
            <a:r>
              <a:rPr spc="-65" dirty="0"/>
              <a:t> </a:t>
            </a:r>
            <a:r>
              <a:rPr dirty="0"/>
              <a:t>“EDUCAÇÃO</a:t>
            </a:r>
            <a:r>
              <a:rPr spc="-70" dirty="0"/>
              <a:t> </a:t>
            </a:r>
            <a:r>
              <a:rPr spc="114" dirty="0"/>
              <a:t>DO </a:t>
            </a:r>
            <a:r>
              <a:rPr spc="-40" dirty="0"/>
              <a:t>TALENTO:Contribuições</a:t>
            </a:r>
            <a:r>
              <a:rPr spc="-55" dirty="0"/>
              <a:t> </a:t>
            </a:r>
            <a:r>
              <a:rPr dirty="0"/>
              <a:t>do</a:t>
            </a:r>
            <a:r>
              <a:rPr spc="-55" dirty="0"/>
              <a:t> </a:t>
            </a:r>
            <a:r>
              <a:rPr dirty="0"/>
              <a:t>Método</a:t>
            </a:r>
            <a:r>
              <a:rPr spc="-50" dirty="0"/>
              <a:t> </a:t>
            </a:r>
            <a:r>
              <a:rPr spc="-40" dirty="0"/>
              <a:t>Suzuki</a:t>
            </a:r>
            <a:r>
              <a:rPr spc="-55" dirty="0"/>
              <a:t> </a:t>
            </a:r>
            <a:r>
              <a:rPr spc="-60" dirty="0"/>
              <a:t>para</a:t>
            </a:r>
            <a:r>
              <a:rPr spc="-50" dirty="0"/>
              <a:t> a</a:t>
            </a:r>
            <a:r>
              <a:rPr spc="-55" dirty="0"/>
              <a:t> </a:t>
            </a:r>
            <a:r>
              <a:rPr spc="-40" dirty="0"/>
              <a:t>Educação</a:t>
            </a:r>
            <a:r>
              <a:rPr spc="-50" dirty="0"/>
              <a:t> </a:t>
            </a:r>
            <a:r>
              <a:rPr spc="-30" dirty="0"/>
              <a:t>Musical</a:t>
            </a:r>
            <a:r>
              <a:rPr spc="-55" dirty="0"/>
              <a:t> </a:t>
            </a:r>
            <a:r>
              <a:rPr spc="-120" dirty="0"/>
              <a:t>Infantil”.</a:t>
            </a:r>
            <a:r>
              <a:rPr spc="-50" dirty="0"/>
              <a:t> </a:t>
            </a:r>
            <a:r>
              <a:rPr spc="-10" dirty="0"/>
              <a:t>UNINTER.</a:t>
            </a:r>
          </a:p>
          <a:p>
            <a:pPr marL="12700" marR="5080">
              <a:lnSpc>
                <a:spcPct val="234400"/>
              </a:lnSpc>
            </a:pPr>
            <a:r>
              <a:rPr spc="-30" dirty="0"/>
              <a:t>Associação</a:t>
            </a:r>
            <a:r>
              <a:rPr spc="-60" dirty="0"/>
              <a:t> </a:t>
            </a:r>
            <a:r>
              <a:rPr spc="-30" dirty="0"/>
              <a:t>Musical</a:t>
            </a:r>
            <a:r>
              <a:rPr spc="-60" dirty="0"/>
              <a:t> Suzuki:</a:t>
            </a:r>
            <a:r>
              <a:rPr spc="-70" dirty="0"/>
              <a:t> </a:t>
            </a:r>
            <a:r>
              <a:rPr u="heavy" spc="-40" dirty="0">
                <a:uFill>
                  <a:solidFill>
                    <a:srgbClr val="1A2320"/>
                  </a:solidFill>
                </a:uFill>
                <a:hlinkClick r:id="rId2"/>
              </a:rPr>
              <a:t>https://www.associacaomusicalsuzuki.com.br/</a:t>
            </a:r>
            <a:r>
              <a:rPr spc="-40" dirty="0"/>
              <a:t> </a:t>
            </a:r>
            <a:r>
              <a:rPr u="heavy" spc="-65" dirty="0">
                <a:uFill>
                  <a:solidFill>
                    <a:srgbClr val="1A2320"/>
                  </a:solidFill>
                </a:uFill>
                <a:hlinkClick r:id="rId3"/>
              </a:rPr>
              <a:t>https://www.centrosuzukigoiania.com/shinichi-</a:t>
            </a:r>
            <a:r>
              <a:rPr u="heavy" spc="-10" dirty="0">
                <a:uFill>
                  <a:solidFill>
                    <a:srgbClr val="1A2320"/>
                  </a:solidFill>
                </a:uFill>
                <a:hlinkClick r:id="rId3"/>
              </a:rPr>
              <a:t>suzuki</a:t>
            </a:r>
          </a:p>
          <a:p>
            <a:pPr>
              <a:lnSpc>
                <a:spcPct val="100000"/>
              </a:lnSpc>
              <a:spcBef>
                <a:spcPts val="690"/>
              </a:spcBef>
            </a:pPr>
            <a:endParaRPr u="heavy" spc="-10" dirty="0">
              <a:uFill>
                <a:solidFill>
                  <a:srgbClr val="1A2320"/>
                </a:solidFill>
              </a:uFill>
              <a:hlinkClick r:id="rId3"/>
            </a:endParaRPr>
          </a:p>
          <a:p>
            <a:pPr marL="12700" marR="5080">
              <a:lnSpc>
                <a:spcPct val="101600"/>
              </a:lnSpc>
            </a:pPr>
            <a:r>
              <a:rPr u="heavy" spc="-60" dirty="0">
                <a:uFill>
                  <a:solidFill>
                    <a:srgbClr val="1A2320"/>
                  </a:solidFill>
                </a:uFill>
                <a:hlinkClick r:id="rId4"/>
              </a:rPr>
              <a:t>https://suzukiassociation.org/news/toda-</a:t>
            </a:r>
            <a:r>
              <a:rPr u="heavy" spc="-40" dirty="0">
                <a:uFill>
                  <a:solidFill>
                    <a:srgbClr val="1A2320"/>
                  </a:solidFill>
                </a:uFill>
                <a:hlinkClick r:id="rId4"/>
              </a:rPr>
              <a:t>crian-</a:t>
            </a:r>
            <a:r>
              <a:rPr u="heavy" spc="-50" dirty="0">
                <a:uFill>
                  <a:solidFill>
                    <a:srgbClr val="1A2320"/>
                  </a:solidFill>
                </a:uFill>
                <a:hlinkClick r:id="rId4"/>
              </a:rPr>
              <a:t>capaz-realmente-</a:t>
            </a:r>
            <a:r>
              <a:rPr u="heavy" spc="-20" dirty="0">
                <a:uFill>
                  <a:solidFill>
                    <a:srgbClr val="1A2320"/>
                  </a:solidFill>
                </a:uFill>
                <a:hlinkClick r:id="rId4"/>
              </a:rPr>
              <a:t>o-</a:t>
            </a:r>
            <a:r>
              <a:rPr u="heavy" spc="-25" dirty="0">
                <a:uFill>
                  <a:solidFill>
                    <a:srgbClr val="1A2320"/>
                  </a:solidFill>
                </a:uFill>
                <a:hlinkClick r:id="rId4"/>
              </a:rPr>
              <a:t>que-outras-</a:t>
            </a:r>
            <a:r>
              <a:rPr u="heavy" spc="-10" dirty="0">
                <a:uFill>
                  <a:solidFill>
                    <a:srgbClr val="1A2320"/>
                  </a:solidFill>
                </a:uFill>
                <a:hlinkClick r:id="rId4"/>
              </a:rPr>
              <a:t>autorida</a:t>
            </a:r>
            <a:r>
              <a:rPr spc="-10" dirty="0"/>
              <a:t> </a:t>
            </a:r>
            <a:r>
              <a:rPr u="heavy" spc="-20" dirty="0">
                <a:uFill>
                  <a:solidFill>
                    <a:srgbClr val="1A2320"/>
                  </a:solidFill>
                </a:uFill>
                <a:hlinkClick r:id="rId4"/>
              </a:rPr>
              <a:t>des/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2654" y="355446"/>
            <a:ext cx="180340" cy="210820"/>
            <a:chOff x="192654" y="355446"/>
            <a:chExt cx="180340" cy="210820"/>
          </a:xfrm>
        </p:grpSpPr>
        <p:sp>
          <p:nvSpPr>
            <p:cNvPr id="3" name="object 3"/>
            <p:cNvSpPr/>
            <p:nvPr/>
          </p:nvSpPr>
          <p:spPr>
            <a:xfrm>
              <a:off x="192654" y="507917"/>
              <a:ext cx="131445" cy="57785"/>
            </a:xfrm>
            <a:custGeom>
              <a:avLst/>
              <a:gdLst/>
              <a:ahLst/>
              <a:cxnLst/>
              <a:rect l="l" t="t" r="r" b="b"/>
              <a:pathLst>
                <a:path w="131445" h="57784">
                  <a:moveTo>
                    <a:pt x="110611" y="57757"/>
                  </a:moveTo>
                  <a:lnTo>
                    <a:pt x="32570" y="41498"/>
                  </a:lnTo>
                  <a:lnTo>
                    <a:pt x="952" y="19375"/>
                  </a:lnTo>
                  <a:lnTo>
                    <a:pt x="0" y="12487"/>
                  </a:lnTo>
                  <a:lnTo>
                    <a:pt x="2057" y="6087"/>
                  </a:lnTo>
                  <a:lnTo>
                    <a:pt x="6967" y="1487"/>
                  </a:lnTo>
                  <a:lnTo>
                    <a:pt x="14570" y="0"/>
                  </a:lnTo>
                  <a:lnTo>
                    <a:pt x="29602" y="3025"/>
                  </a:lnTo>
                  <a:lnTo>
                    <a:pt x="44512" y="8803"/>
                  </a:lnTo>
                  <a:lnTo>
                    <a:pt x="59273" y="15548"/>
                  </a:lnTo>
                  <a:lnTo>
                    <a:pt x="73862" y="21476"/>
                  </a:lnTo>
                  <a:lnTo>
                    <a:pt x="87279" y="24849"/>
                  </a:lnTo>
                  <a:lnTo>
                    <a:pt x="100748" y="26821"/>
                  </a:lnTo>
                  <a:lnTo>
                    <a:pt x="114080" y="28784"/>
                  </a:lnTo>
                  <a:lnTo>
                    <a:pt x="127084" y="32129"/>
                  </a:lnTo>
                  <a:lnTo>
                    <a:pt x="128570" y="32804"/>
                  </a:lnTo>
                  <a:lnTo>
                    <a:pt x="130119" y="34168"/>
                  </a:lnTo>
                  <a:lnTo>
                    <a:pt x="130695" y="35704"/>
                  </a:lnTo>
                  <a:lnTo>
                    <a:pt x="130908" y="36272"/>
                  </a:lnTo>
                  <a:lnTo>
                    <a:pt x="131029" y="36940"/>
                  </a:lnTo>
                  <a:lnTo>
                    <a:pt x="130880" y="37580"/>
                  </a:lnTo>
                  <a:lnTo>
                    <a:pt x="110611" y="57757"/>
                  </a:lnTo>
                  <a:close/>
                </a:path>
              </a:pathLst>
            </a:custGeom>
            <a:solidFill>
              <a:srgbClr val="1A2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5697" y="355446"/>
              <a:ext cx="97057" cy="112310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5148" y="690853"/>
            <a:ext cx="75153" cy="7474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610" y="656144"/>
            <a:ext cx="72379" cy="9816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6229" y="891343"/>
            <a:ext cx="107336" cy="8751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9826" y="1051570"/>
            <a:ext cx="83278" cy="6643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079673"/>
            <a:ext cx="67006" cy="65083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0" y="332267"/>
            <a:ext cx="33020" cy="123189"/>
          </a:xfrm>
          <a:custGeom>
            <a:avLst/>
            <a:gdLst/>
            <a:ahLst/>
            <a:cxnLst/>
            <a:rect l="l" t="t" r="r" b="b"/>
            <a:pathLst>
              <a:path w="33020" h="123190">
                <a:moveTo>
                  <a:pt x="14002" y="122876"/>
                </a:moveTo>
                <a:lnTo>
                  <a:pt x="10185" y="117368"/>
                </a:lnTo>
                <a:lnTo>
                  <a:pt x="5230" y="109173"/>
                </a:lnTo>
                <a:lnTo>
                  <a:pt x="0" y="107681"/>
                </a:lnTo>
                <a:lnTo>
                  <a:pt x="0" y="1380"/>
                </a:lnTo>
                <a:lnTo>
                  <a:pt x="7894" y="0"/>
                </a:lnTo>
                <a:lnTo>
                  <a:pt x="15640" y="2493"/>
                </a:lnTo>
                <a:lnTo>
                  <a:pt x="31285" y="37777"/>
                </a:lnTo>
                <a:lnTo>
                  <a:pt x="32749" y="58835"/>
                </a:lnTo>
                <a:lnTo>
                  <a:pt x="30236" y="79440"/>
                </a:lnTo>
                <a:lnTo>
                  <a:pt x="23297" y="97338"/>
                </a:lnTo>
                <a:lnTo>
                  <a:pt x="24755" y="102953"/>
                </a:lnTo>
                <a:lnTo>
                  <a:pt x="24739" y="109173"/>
                </a:lnTo>
                <a:lnTo>
                  <a:pt x="24457" y="114091"/>
                </a:lnTo>
                <a:lnTo>
                  <a:pt x="24045" y="122158"/>
                </a:lnTo>
                <a:lnTo>
                  <a:pt x="14002" y="122876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4380" y="274327"/>
            <a:ext cx="46355" cy="88900"/>
          </a:xfrm>
          <a:custGeom>
            <a:avLst/>
            <a:gdLst/>
            <a:ahLst/>
            <a:cxnLst/>
            <a:rect l="l" t="t" r="r" b="b"/>
            <a:pathLst>
              <a:path w="46355" h="88900">
                <a:moveTo>
                  <a:pt x="9942" y="88874"/>
                </a:moveTo>
                <a:lnTo>
                  <a:pt x="4334" y="85853"/>
                </a:lnTo>
                <a:lnTo>
                  <a:pt x="2969" y="82214"/>
                </a:lnTo>
                <a:lnTo>
                  <a:pt x="2493" y="81290"/>
                </a:lnTo>
                <a:lnTo>
                  <a:pt x="2074" y="80345"/>
                </a:lnTo>
                <a:lnTo>
                  <a:pt x="1733" y="79435"/>
                </a:lnTo>
                <a:lnTo>
                  <a:pt x="0" y="70010"/>
                </a:lnTo>
                <a:lnTo>
                  <a:pt x="1197" y="60714"/>
                </a:lnTo>
                <a:lnTo>
                  <a:pt x="4268" y="51615"/>
                </a:lnTo>
                <a:lnTo>
                  <a:pt x="8156" y="42781"/>
                </a:lnTo>
                <a:lnTo>
                  <a:pt x="11227" y="35403"/>
                </a:lnTo>
                <a:lnTo>
                  <a:pt x="14659" y="27955"/>
                </a:lnTo>
                <a:lnTo>
                  <a:pt x="18639" y="21273"/>
                </a:lnTo>
                <a:lnTo>
                  <a:pt x="22236" y="15125"/>
                </a:lnTo>
                <a:lnTo>
                  <a:pt x="27630" y="10313"/>
                </a:lnTo>
                <a:lnTo>
                  <a:pt x="32136" y="4861"/>
                </a:lnTo>
                <a:lnTo>
                  <a:pt x="36280" y="0"/>
                </a:lnTo>
                <a:lnTo>
                  <a:pt x="42662" y="1627"/>
                </a:lnTo>
                <a:lnTo>
                  <a:pt x="44518" y="6574"/>
                </a:lnTo>
                <a:lnTo>
                  <a:pt x="44795" y="7313"/>
                </a:lnTo>
                <a:lnTo>
                  <a:pt x="44958" y="8095"/>
                </a:lnTo>
                <a:lnTo>
                  <a:pt x="45029" y="8976"/>
                </a:lnTo>
                <a:lnTo>
                  <a:pt x="45408" y="15567"/>
                </a:lnTo>
                <a:lnTo>
                  <a:pt x="45799" y="21837"/>
                </a:lnTo>
                <a:lnTo>
                  <a:pt x="35956" y="66410"/>
                </a:lnTo>
                <a:lnTo>
                  <a:pt x="14619" y="87509"/>
                </a:lnTo>
                <a:lnTo>
                  <a:pt x="9942" y="88874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2724" y="812681"/>
            <a:ext cx="119397" cy="11142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56221" y="570339"/>
            <a:ext cx="91718" cy="99641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465020" y="369734"/>
            <a:ext cx="80010" cy="60960"/>
          </a:xfrm>
          <a:custGeom>
            <a:avLst/>
            <a:gdLst/>
            <a:ahLst/>
            <a:cxnLst/>
            <a:rect l="l" t="t" r="r" b="b"/>
            <a:pathLst>
              <a:path w="80009" h="60959">
                <a:moveTo>
                  <a:pt x="16094" y="60829"/>
                </a:moveTo>
                <a:lnTo>
                  <a:pt x="7018" y="57860"/>
                </a:lnTo>
                <a:lnTo>
                  <a:pt x="1180" y="50849"/>
                </a:lnTo>
                <a:lnTo>
                  <a:pt x="105" y="47983"/>
                </a:lnTo>
                <a:lnTo>
                  <a:pt x="0" y="44416"/>
                </a:lnTo>
                <a:lnTo>
                  <a:pt x="1528" y="40535"/>
                </a:lnTo>
                <a:lnTo>
                  <a:pt x="38969" y="7732"/>
                </a:lnTo>
                <a:lnTo>
                  <a:pt x="60584" y="0"/>
                </a:lnTo>
                <a:lnTo>
                  <a:pt x="66573" y="721"/>
                </a:lnTo>
                <a:lnTo>
                  <a:pt x="79426" y="17546"/>
                </a:lnTo>
                <a:lnTo>
                  <a:pt x="76576" y="27241"/>
                </a:lnTo>
                <a:lnTo>
                  <a:pt x="68843" y="30142"/>
                </a:lnTo>
                <a:lnTo>
                  <a:pt x="62468" y="32615"/>
                </a:lnTo>
                <a:lnTo>
                  <a:pt x="56103" y="35341"/>
                </a:lnTo>
                <a:lnTo>
                  <a:pt x="49823" y="38424"/>
                </a:lnTo>
                <a:lnTo>
                  <a:pt x="40563" y="43796"/>
                </a:lnTo>
                <a:lnTo>
                  <a:pt x="37890" y="45836"/>
                </a:lnTo>
                <a:lnTo>
                  <a:pt x="34934" y="47983"/>
                </a:lnTo>
                <a:lnTo>
                  <a:pt x="34258" y="48950"/>
                </a:lnTo>
                <a:lnTo>
                  <a:pt x="32936" y="50094"/>
                </a:lnTo>
                <a:lnTo>
                  <a:pt x="32652" y="50201"/>
                </a:lnTo>
                <a:lnTo>
                  <a:pt x="32496" y="50648"/>
                </a:lnTo>
                <a:lnTo>
                  <a:pt x="25543" y="58758"/>
                </a:lnTo>
                <a:lnTo>
                  <a:pt x="16094" y="60829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1" y="1257959"/>
            <a:ext cx="101210" cy="82205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0" y="39216"/>
            <a:ext cx="59055" cy="84455"/>
          </a:xfrm>
          <a:custGeom>
            <a:avLst/>
            <a:gdLst/>
            <a:ahLst/>
            <a:cxnLst/>
            <a:rect l="l" t="t" r="r" b="b"/>
            <a:pathLst>
              <a:path w="59055" h="84455">
                <a:moveTo>
                  <a:pt x="44757" y="84379"/>
                </a:moveTo>
                <a:lnTo>
                  <a:pt x="34153" y="82458"/>
                </a:lnTo>
                <a:lnTo>
                  <a:pt x="8519" y="61991"/>
                </a:lnTo>
                <a:lnTo>
                  <a:pt x="0" y="51053"/>
                </a:lnTo>
                <a:lnTo>
                  <a:pt x="0" y="0"/>
                </a:lnTo>
                <a:lnTo>
                  <a:pt x="6816" y="9677"/>
                </a:lnTo>
                <a:lnTo>
                  <a:pt x="26910" y="35404"/>
                </a:lnTo>
                <a:lnTo>
                  <a:pt x="51871" y="55513"/>
                </a:lnTo>
                <a:lnTo>
                  <a:pt x="55482" y="57531"/>
                </a:lnTo>
                <a:lnTo>
                  <a:pt x="57693" y="60140"/>
                </a:lnTo>
                <a:lnTo>
                  <a:pt x="58780" y="63040"/>
                </a:lnTo>
                <a:lnTo>
                  <a:pt x="58831" y="72118"/>
                </a:lnTo>
                <a:lnTo>
                  <a:pt x="53570" y="80081"/>
                </a:lnTo>
                <a:lnTo>
                  <a:pt x="44757" y="84379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163914" y="0"/>
            <a:ext cx="311150" cy="288290"/>
            <a:chOff x="163914" y="0"/>
            <a:chExt cx="311150" cy="288290"/>
          </a:xfrm>
        </p:grpSpPr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3914" y="47511"/>
              <a:ext cx="119630" cy="10585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17980" y="186006"/>
              <a:ext cx="114109" cy="10211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09562" y="0"/>
              <a:ext cx="65293" cy="125388"/>
            </a:xfrm>
            <a:prstGeom prst="rect">
              <a:avLst/>
            </a:prstGeom>
          </p:spPr>
        </p:pic>
      </p:grpSp>
      <p:sp>
        <p:nvSpPr>
          <p:cNvPr id="21" name="object 21"/>
          <p:cNvSpPr/>
          <p:nvPr/>
        </p:nvSpPr>
        <p:spPr>
          <a:xfrm>
            <a:off x="520656" y="138767"/>
            <a:ext cx="59055" cy="107950"/>
          </a:xfrm>
          <a:custGeom>
            <a:avLst/>
            <a:gdLst/>
            <a:ahLst/>
            <a:cxnLst/>
            <a:rect l="l" t="t" r="r" b="b"/>
            <a:pathLst>
              <a:path w="59054" h="107950">
                <a:moveTo>
                  <a:pt x="35096" y="107678"/>
                </a:moveTo>
                <a:lnTo>
                  <a:pt x="27637" y="100363"/>
                </a:lnTo>
                <a:lnTo>
                  <a:pt x="27146" y="99055"/>
                </a:lnTo>
                <a:lnTo>
                  <a:pt x="26805" y="97626"/>
                </a:lnTo>
                <a:lnTo>
                  <a:pt x="26649" y="95999"/>
                </a:lnTo>
                <a:lnTo>
                  <a:pt x="25702" y="87588"/>
                </a:lnTo>
                <a:lnTo>
                  <a:pt x="10297" y="43192"/>
                </a:lnTo>
                <a:lnTo>
                  <a:pt x="5418" y="33066"/>
                </a:lnTo>
                <a:lnTo>
                  <a:pt x="589" y="22884"/>
                </a:lnTo>
                <a:lnTo>
                  <a:pt x="341" y="22393"/>
                </a:lnTo>
                <a:lnTo>
                  <a:pt x="0" y="21484"/>
                </a:lnTo>
                <a:lnTo>
                  <a:pt x="515" y="9116"/>
                </a:lnTo>
                <a:lnTo>
                  <a:pt x="8985" y="1129"/>
                </a:lnTo>
                <a:lnTo>
                  <a:pt x="20344" y="0"/>
                </a:lnTo>
                <a:lnTo>
                  <a:pt x="29524" y="8206"/>
                </a:lnTo>
                <a:lnTo>
                  <a:pt x="49811" y="52613"/>
                </a:lnTo>
                <a:lnTo>
                  <a:pt x="58491" y="89245"/>
                </a:lnTo>
                <a:lnTo>
                  <a:pt x="55202" y="101124"/>
                </a:lnTo>
                <a:lnTo>
                  <a:pt x="45844" y="107600"/>
                </a:lnTo>
                <a:lnTo>
                  <a:pt x="35096" y="107678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52608" y="1001701"/>
            <a:ext cx="207010" cy="209550"/>
            <a:chOff x="352608" y="1001701"/>
            <a:chExt cx="207010" cy="209550"/>
          </a:xfrm>
        </p:grpSpPr>
        <p:pic>
          <p:nvPicPr>
            <p:cNvPr id="23" name="object 2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52608" y="1138686"/>
              <a:ext cx="121133" cy="7236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51445" y="1001701"/>
              <a:ext cx="107876" cy="95911"/>
            </a:xfrm>
            <a:prstGeom prst="rect">
              <a:avLst/>
            </a:prstGeom>
          </p:spPr>
        </p:pic>
      </p:grpSp>
      <p:sp>
        <p:nvSpPr>
          <p:cNvPr id="25" name="object 25"/>
          <p:cNvSpPr/>
          <p:nvPr/>
        </p:nvSpPr>
        <p:spPr>
          <a:xfrm>
            <a:off x="106555" y="1362658"/>
            <a:ext cx="78105" cy="56515"/>
          </a:xfrm>
          <a:custGeom>
            <a:avLst/>
            <a:gdLst/>
            <a:ahLst/>
            <a:cxnLst/>
            <a:rect l="l" t="t" r="r" b="b"/>
            <a:pathLst>
              <a:path w="78105" h="56515">
                <a:moveTo>
                  <a:pt x="60692" y="56507"/>
                </a:moveTo>
                <a:lnTo>
                  <a:pt x="50403" y="50912"/>
                </a:lnTo>
                <a:lnTo>
                  <a:pt x="44288" y="44475"/>
                </a:lnTo>
                <a:lnTo>
                  <a:pt x="36535" y="37498"/>
                </a:lnTo>
                <a:lnTo>
                  <a:pt x="27823" y="32438"/>
                </a:lnTo>
                <a:lnTo>
                  <a:pt x="18830" y="31751"/>
                </a:lnTo>
                <a:lnTo>
                  <a:pt x="9903" y="34061"/>
                </a:lnTo>
                <a:lnTo>
                  <a:pt x="3648" y="29143"/>
                </a:lnTo>
                <a:lnTo>
                  <a:pt x="1174" y="22547"/>
                </a:lnTo>
                <a:lnTo>
                  <a:pt x="0" y="15959"/>
                </a:lnTo>
                <a:lnTo>
                  <a:pt x="1314" y="9409"/>
                </a:lnTo>
                <a:lnTo>
                  <a:pt x="5324" y="3917"/>
                </a:lnTo>
                <a:lnTo>
                  <a:pt x="12233" y="499"/>
                </a:lnTo>
                <a:lnTo>
                  <a:pt x="30131" y="0"/>
                </a:lnTo>
                <a:lnTo>
                  <a:pt x="46809" y="6397"/>
                </a:lnTo>
                <a:lnTo>
                  <a:pt x="76089" y="31549"/>
                </a:lnTo>
                <a:lnTo>
                  <a:pt x="77816" y="35117"/>
                </a:lnTo>
                <a:lnTo>
                  <a:pt x="77574" y="45710"/>
                </a:lnTo>
                <a:lnTo>
                  <a:pt x="70808" y="53806"/>
                </a:lnTo>
                <a:lnTo>
                  <a:pt x="60692" y="56507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0698" y="1237476"/>
            <a:ext cx="60960" cy="60325"/>
          </a:xfrm>
          <a:custGeom>
            <a:avLst/>
            <a:gdLst/>
            <a:ahLst/>
            <a:cxnLst/>
            <a:rect l="l" t="t" r="r" b="b"/>
            <a:pathLst>
              <a:path w="60960" h="60325">
                <a:moveTo>
                  <a:pt x="40981" y="59978"/>
                </a:moveTo>
                <a:lnTo>
                  <a:pt x="8206" y="37719"/>
                </a:lnTo>
                <a:lnTo>
                  <a:pt x="0" y="19742"/>
                </a:lnTo>
                <a:lnTo>
                  <a:pt x="166" y="13688"/>
                </a:lnTo>
                <a:lnTo>
                  <a:pt x="5362" y="7135"/>
                </a:lnTo>
                <a:lnTo>
                  <a:pt x="9957" y="2652"/>
                </a:lnTo>
                <a:lnTo>
                  <a:pt x="15555" y="158"/>
                </a:lnTo>
                <a:lnTo>
                  <a:pt x="21638" y="0"/>
                </a:lnTo>
                <a:lnTo>
                  <a:pt x="27694" y="2521"/>
                </a:lnTo>
                <a:lnTo>
                  <a:pt x="34546" y="18889"/>
                </a:lnTo>
                <a:lnTo>
                  <a:pt x="34937" y="19067"/>
                </a:lnTo>
                <a:lnTo>
                  <a:pt x="35043" y="19351"/>
                </a:lnTo>
                <a:lnTo>
                  <a:pt x="35757" y="19351"/>
                </a:lnTo>
                <a:lnTo>
                  <a:pt x="35903" y="19742"/>
                </a:lnTo>
                <a:lnTo>
                  <a:pt x="37439" y="21242"/>
                </a:lnTo>
                <a:lnTo>
                  <a:pt x="38278" y="21576"/>
                </a:lnTo>
                <a:lnTo>
                  <a:pt x="39763" y="22770"/>
                </a:lnTo>
                <a:lnTo>
                  <a:pt x="42890" y="24710"/>
                </a:lnTo>
                <a:lnTo>
                  <a:pt x="45840" y="27041"/>
                </a:lnTo>
                <a:lnTo>
                  <a:pt x="49700" y="29031"/>
                </a:lnTo>
                <a:lnTo>
                  <a:pt x="52827" y="30972"/>
                </a:lnTo>
                <a:lnTo>
                  <a:pt x="55748" y="32535"/>
                </a:lnTo>
                <a:lnTo>
                  <a:pt x="57710" y="35172"/>
                </a:lnTo>
                <a:lnTo>
                  <a:pt x="60674" y="43076"/>
                </a:lnTo>
                <a:lnTo>
                  <a:pt x="60127" y="49053"/>
                </a:lnTo>
                <a:lnTo>
                  <a:pt x="57384" y="53325"/>
                </a:lnTo>
                <a:lnTo>
                  <a:pt x="52914" y="57706"/>
                </a:lnTo>
                <a:lnTo>
                  <a:pt x="47191" y="59912"/>
                </a:lnTo>
                <a:lnTo>
                  <a:pt x="40981" y="59978"/>
                </a:lnTo>
                <a:close/>
              </a:path>
              <a:path w="60960" h="60325">
                <a:moveTo>
                  <a:pt x="35757" y="19351"/>
                </a:moveTo>
                <a:lnTo>
                  <a:pt x="35043" y="19351"/>
                </a:lnTo>
                <a:lnTo>
                  <a:pt x="35669" y="19117"/>
                </a:lnTo>
                <a:lnTo>
                  <a:pt x="35757" y="19351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1088" y="880180"/>
            <a:ext cx="144145" cy="42545"/>
          </a:xfrm>
          <a:custGeom>
            <a:avLst/>
            <a:gdLst/>
            <a:ahLst/>
            <a:cxnLst/>
            <a:rect l="l" t="t" r="r" b="b"/>
            <a:pathLst>
              <a:path w="144145" h="42544">
                <a:moveTo>
                  <a:pt x="102438" y="42171"/>
                </a:moveTo>
                <a:lnTo>
                  <a:pt x="73102" y="40285"/>
                </a:lnTo>
                <a:lnTo>
                  <a:pt x="43707" y="35843"/>
                </a:lnTo>
                <a:lnTo>
                  <a:pt x="14343" y="32033"/>
                </a:lnTo>
                <a:lnTo>
                  <a:pt x="7420" y="31387"/>
                </a:lnTo>
                <a:lnTo>
                  <a:pt x="2999" y="27208"/>
                </a:lnTo>
                <a:lnTo>
                  <a:pt x="1080" y="22090"/>
                </a:lnTo>
                <a:lnTo>
                  <a:pt x="0" y="14287"/>
                </a:lnTo>
                <a:lnTo>
                  <a:pt x="2259" y="6861"/>
                </a:lnTo>
                <a:lnTo>
                  <a:pt x="7760" y="1526"/>
                </a:lnTo>
                <a:lnTo>
                  <a:pt x="16403" y="0"/>
                </a:lnTo>
                <a:lnTo>
                  <a:pt x="43356" y="3538"/>
                </a:lnTo>
                <a:lnTo>
                  <a:pt x="70699" y="7873"/>
                </a:lnTo>
                <a:lnTo>
                  <a:pt x="98038" y="9960"/>
                </a:lnTo>
                <a:lnTo>
                  <a:pt x="124979" y="6755"/>
                </a:lnTo>
                <a:lnTo>
                  <a:pt x="133849" y="4466"/>
                </a:lnTo>
                <a:lnTo>
                  <a:pt x="140125" y="9441"/>
                </a:lnTo>
                <a:lnTo>
                  <a:pt x="142620" y="16093"/>
                </a:lnTo>
                <a:lnTo>
                  <a:pt x="143817" y="22740"/>
                </a:lnTo>
                <a:lnTo>
                  <a:pt x="142528" y="29359"/>
                </a:lnTo>
                <a:lnTo>
                  <a:pt x="138537" y="34899"/>
                </a:lnTo>
                <a:lnTo>
                  <a:pt x="131626" y="38312"/>
                </a:lnTo>
                <a:lnTo>
                  <a:pt x="102438" y="42171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5196" y="24025"/>
            <a:ext cx="131445" cy="40005"/>
          </a:xfrm>
          <a:custGeom>
            <a:avLst/>
            <a:gdLst/>
            <a:ahLst/>
            <a:cxnLst/>
            <a:rect l="l" t="t" r="r" b="b"/>
            <a:pathLst>
              <a:path w="131445" h="40005">
                <a:moveTo>
                  <a:pt x="68222" y="39433"/>
                </a:moveTo>
                <a:lnTo>
                  <a:pt x="41571" y="38558"/>
                </a:lnTo>
                <a:lnTo>
                  <a:pt x="14520" y="36581"/>
                </a:lnTo>
                <a:lnTo>
                  <a:pt x="7356" y="36155"/>
                </a:lnTo>
                <a:lnTo>
                  <a:pt x="2920" y="32111"/>
                </a:lnTo>
                <a:lnTo>
                  <a:pt x="1022" y="27050"/>
                </a:lnTo>
                <a:lnTo>
                  <a:pt x="0" y="19310"/>
                </a:lnTo>
                <a:lnTo>
                  <a:pt x="2324" y="11823"/>
                </a:lnTo>
                <a:lnTo>
                  <a:pt x="7882" y="6309"/>
                </a:lnTo>
                <a:lnTo>
                  <a:pt x="16559" y="4490"/>
                </a:lnTo>
                <a:lnTo>
                  <a:pt x="39053" y="6359"/>
                </a:lnTo>
                <a:lnTo>
                  <a:pt x="61709" y="7736"/>
                </a:lnTo>
                <a:lnTo>
                  <a:pt x="84039" y="6717"/>
                </a:lnTo>
                <a:lnTo>
                  <a:pt x="105553" y="1402"/>
                </a:lnTo>
                <a:lnTo>
                  <a:pt x="113243" y="0"/>
                </a:lnTo>
                <a:lnTo>
                  <a:pt x="119926" y="1832"/>
                </a:lnTo>
                <a:lnTo>
                  <a:pt x="125173" y="6028"/>
                </a:lnTo>
                <a:lnTo>
                  <a:pt x="128554" y="11714"/>
                </a:lnTo>
                <a:lnTo>
                  <a:pt x="131113" y="18537"/>
                </a:lnTo>
                <a:lnTo>
                  <a:pt x="129336" y="26597"/>
                </a:lnTo>
                <a:lnTo>
                  <a:pt x="120494" y="30173"/>
                </a:lnTo>
                <a:lnTo>
                  <a:pt x="94515" y="37279"/>
                </a:lnTo>
                <a:lnTo>
                  <a:pt x="68222" y="39433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object 2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979878" y="2860997"/>
            <a:ext cx="1164121" cy="2279511"/>
          </a:xfrm>
          <a:prstGeom prst="rect">
            <a:avLst/>
          </a:prstGeom>
        </p:spPr>
      </p:pic>
      <p:sp>
        <p:nvSpPr>
          <p:cNvPr id="30" name="object 30"/>
          <p:cNvSpPr/>
          <p:nvPr/>
        </p:nvSpPr>
        <p:spPr>
          <a:xfrm>
            <a:off x="0" y="4232344"/>
            <a:ext cx="1009650" cy="910590"/>
          </a:xfrm>
          <a:custGeom>
            <a:avLst/>
            <a:gdLst/>
            <a:ahLst/>
            <a:cxnLst/>
            <a:rect l="l" t="t" r="r" b="b"/>
            <a:pathLst>
              <a:path w="1009650" h="910589">
                <a:moveTo>
                  <a:pt x="0" y="232409"/>
                </a:moveTo>
                <a:lnTo>
                  <a:pt x="0" y="143509"/>
                </a:lnTo>
                <a:lnTo>
                  <a:pt x="230" y="143509"/>
                </a:lnTo>
                <a:lnTo>
                  <a:pt x="23933" y="119379"/>
                </a:lnTo>
                <a:lnTo>
                  <a:pt x="30775" y="110489"/>
                </a:lnTo>
                <a:lnTo>
                  <a:pt x="37407" y="102869"/>
                </a:lnTo>
                <a:lnTo>
                  <a:pt x="44212" y="93979"/>
                </a:lnTo>
                <a:lnTo>
                  <a:pt x="51571" y="87629"/>
                </a:lnTo>
                <a:lnTo>
                  <a:pt x="65522" y="74929"/>
                </a:lnTo>
                <a:lnTo>
                  <a:pt x="80668" y="63499"/>
                </a:lnTo>
                <a:lnTo>
                  <a:pt x="136385" y="34289"/>
                </a:lnTo>
                <a:lnTo>
                  <a:pt x="187216" y="17779"/>
                </a:lnTo>
                <a:lnTo>
                  <a:pt x="236797" y="6349"/>
                </a:lnTo>
                <a:lnTo>
                  <a:pt x="286264" y="0"/>
                </a:lnTo>
                <a:lnTo>
                  <a:pt x="344006" y="0"/>
                </a:lnTo>
                <a:lnTo>
                  <a:pt x="380850" y="10159"/>
                </a:lnTo>
                <a:lnTo>
                  <a:pt x="404120" y="24129"/>
                </a:lnTo>
                <a:lnTo>
                  <a:pt x="439422" y="38099"/>
                </a:lnTo>
                <a:lnTo>
                  <a:pt x="478281" y="43179"/>
                </a:lnTo>
                <a:lnTo>
                  <a:pt x="686668" y="43179"/>
                </a:lnTo>
                <a:lnTo>
                  <a:pt x="695292" y="44449"/>
                </a:lnTo>
                <a:lnTo>
                  <a:pt x="720718" y="49529"/>
                </a:lnTo>
                <a:lnTo>
                  <a:pt x="746191" y="53339"/>
                </a:lnTo>
                <a:lnTo>
                  <a:pt x="771511" y="58419"/>
                </a:lnTo>
                <a:lnTo>
                  <a:pt x="791483" y="63499"/>
                </a:lnTo>
                <a:lnTo>
                  <a:pt x="323905" y="63499"/>
                </a:lnTo>
                <a:lnTo>
                  <a:pt x="301816" y="66039"/>
                </a:lnTo>
                <a:lnTo>
                  <a:pt x="258458" y="74929"/>
                </a:lnTo>
                <a:lnTo>
                  <a:pt x="207244" y="93979"/>
                </a:lnTo>
                <a:lnTo>
                  <a:pt x="156396" y="113029"/>
                </a:lnTo>
                <a:lnTo>
                  <a:pt x="104770" y="138429"/>
                </a:lnTo>
                <a:lnTo>
                  <a:pt x="68897" y="161289"/>
                </a:lnTo>
                <a:lnTo>
                  <a:pt x="36214" y="190499"/>
                </a:lnTo>
                <a:lnTo>
                  <a:pt x="5799" y="226059"/>
                </a:lnTo>
                <a:lnTo>
                  <a:pt x="0" y="232409"/>
                </a:lnTo>
                <a:close/>
              </a:path>
              <a:path w="1009650" h="910589">
                <a:moveTo>
                  <a:pt x="686668" y="43179"/>
                </a:moveTo>
                <a:lnTo>
                  <a:pt x="478281" y="43179"/>
                </a:lnTo>
                <a:lnTo>
                  <a:pt x="518133" y="41909"/>
                </a:lnTo>
                <a:lnTo>
                  <a:pt x="556410" y="39369"/>
                </a:lnTo>
                <a:lnTo>
                  <a:pt x="591364" y="38099"/>
                </a:lnTo>
                <a:lnTo>
                  <a:pt x="626156" y="38099"/>
                </a:lnTo>
                <a:lnTo>
                  <a:pt x="660795" y="39369"/>
                </a:lnTo>
                <a:lnTo>
                  <a:pt x="686668" y="43179"/>
                </a:lnTo>
                <a:close/>
              </a:path>
              <a:path w="1009650" h="910589">
                <a:moveTo>
                  <a:pt x="540101" y="116839"/>
                </a:moveTo>
                <a:lnTo>
                  <a:pt x="527876" y="115569"/>
                </a:lnTo>
                <a:lnTo>
                  <a:pt x="516664" y="111759"/>
                </a:lnTo>
                <a:lnTo>
                  <a:pt x="505989" y="105409"/>
                </a:lnTo>
                <a:lnTo>
                  <a:pt x="495371" y="100329"/>
                </a:lnTo>
                <a:lnTo>
                  <a:pt x="480270" y="92709"/>
                </a:lnTo>
                <a:lnTo>
                  <a:pt x="463698" y="87629"/>
                </a:lnTo>
                <a:lnTo>
                  <a:pt x="446750" y="85089"/>
                </a:lnTo>
                <a:lnTo>
                  <a:pt x="430518" y="81279"/>
                </a:lnTo>
                <a:lnTo>
                  <a:pt x="421661" y="78739"/>
                </a:lnTo>
                <a:lnTo>
                  <a:pt x="403738" y="76199"/>
                </a:lnTo>
                <a:lnTo>
                  <a:pt x="394756" y="73659"/>
                </a:lnTo>
                <a:lnTo>
                  <a:pt x="382486" y="71119"/>
                </a:lnTo>
                <a:lnTo>
                  <a:pt x="370374" y="67309"/>
                </a:lnTo>
                <a:lnTo>
                  <a:pt x="358198" y="64769"/>
                </a:lnTo>
                <a:lnTo>
                  <a:pt x="345735" y="63499"/>
                </a:lnTo>
                <a:lnTo>
                  <a:pt x="791483" y="63499"/>
                </a:lnTo>
                <a:lnTo>
                  <a:pt x="796476" y="64769"/>
                </a:lnTo>
                <a:lnTo>
                  <a:pt x="816619" y="71119"/>
                </a:lnTo>
                <a:lnTo>
                  <a:pt x="836146" y="80009"/>
                </a:lnTo>
                <a:lnTo>
                  <a:pt x="855128" y="91439"/>
                </a:lnTo>
                <a:lnTo>
                  <a:pt x="873638" y="101599"/>
                </a:lnTo>
                <a:lnTo>
                  <a:pt x="880941" y="105409"/>
                </a:lnTo>
                <a:lnTo>
                  <a:pt x="885646" y="109219"/>
                </a:lnTo>
                <a:lnTo>
                  <a:pt x="591719" y="109219"/>
                </a:lnTo>
                <a:lnTo>
                  <a:pt x="574646" y="111759"/>
                </a:lnTo>
                <a:lnTo>
                  <a:pt x="557584" y="115569"/>
                </a:lnTo>
                <a:lnTo>
                  <a:pt x="540101" y="116839"/>
                </a:lnTo>
                <a:close/>
              </a:path>
              <a:path w="1009650" h="910589">
                <a:moveTo>
                  <a:pt x="535059" y="891539"/>
                </a:moveTo>
                <a:lnTo>
                  <a:pt x="517141" y="891539"/>
                </a:lnTo>
                <a:lnTo>
                  <a:pt x="510769" y="888999"/>
                </a:lnTo>
                <a:lnTo>
                  <a:pt x="510528" y="888999"/>
                </a:lnTo>
                <a:lnTo>
                  <a:pt x="510352" y="887729"/>
                </a:lnTo>
                <a:lnTo>
                  <a:pt x="507668" y="877569"/>
                </a:lnTo>
                <a:lnTo>
                  <a:pt x="512823" y="866139"/>
                </a:lnTo>
                <a:lnTo>
                  <a:pt x="520915" y="854709"/>
                </a:lnTo>
                <a:lnTo>
                  <a:pt x="527039" y="845819"/>
                </a:lnTo>
                <a:lnTo>
                  <a:pt x="540944" y="829309"/>
                </a:lnTo>
                <a:lnTo>
                  <a:pt x="556159" y="814069"/>
                </a:lnTo>
                <a:lnTo>
                  <a:pt x="572209" y="800099"/>
                </a:lnTo>
                <a:lnTo>
                  <a:pt x="588619" y="784859"/>
                </a:lnTo>
                <a:lnTo>
                  <a:pt x="597368" y="777239"/>
                </a:lnTo>
                <a:lnTo>
                  <a:pt x="605913" y="769619"/>
                </a:lnTo>
                <a:lnTo>
                  <a:pt x="614700" y="760729"/>
                </a:lnTo>
                <a:lnTo>
                  <a:pt x="624176" y="754379"/>
                </a:lnTo>
                <a:lnTo>
                  <a:pt x="637344" y="744219"/>
                </a:lnTo>
                <a:lnTo>
                  <a:pt x="650804" y="736599"/>
                </a:lnTo>
                <a:lnTo>
                  <a:pt x="664218" y="727709"/>
                </a:lnTo>
                <a:lnTo>
                  <a:pt x="677251" y="717549"/>
                </a:lnTo>
                <a:lnTo>
                  <a:pt x="690238" y="708659"/>
                </a:lnTo>
                <a:lnTo>
                  <a:pt x="703165" y="698499"/>
                </a:lnTo>
                <a:lnTo>
                  <a:pt x="735884" y="665479"/>
                </a:lnTo>
                <a:lnTo>
                  <a:pt x="750542" y="642619"/>
                </a:lnTo>
                <a:lnTo>
                  <a:pt x="758506" y="631189"/>
                </a:lnTo>
                <a:lnTo>
                  <a:pt x="771360" y="617219"/>
                </a:lnTo>
                <a:lnTo>
                  <a:pt x="786093" y="604519"/>
                </a:lnTo>
                <a:lnTo>
                  <a:pt x="801520" y="591819"/>
                </a:lnTo>
                <a:lnTo>
                  <a:pt x="831556" y="566419"/>
                </a:lnTo>
                <a:lnTo>
                  <a:pt x="838841" y="560069"/>
                </a:lnTo>
                <a:lnTo>
                  <a:pt x="844961" y="552449"/>
                </a:lnTo>
                <a:lnTo>
                  <a:pt x="849285" y="546099"/>
                </a:lnTo>
                <a:lnTo>
                  <a:pt x="852343" y="537209"/>
                </a:lnTo>
                <a:lnTo>
                  <a:pt x="855174" y="529589"/>
                </a:lnTo>
                <a:lnTo>
                  <a:pt x="887691" y="495299"/>
                </a:lnTo>
                <a:lnTo>
                  <a:pt x="897070" y="488949"/>
                </a:lnTo>
                <a:lnTo>
                  <a:pt x="905064" y="480059"/>
                </a:lnTo>
                <a:lnTo>
                  <a:pt x="910028" y="471169"/>
                </a:lnTo>
                <a:lnTo>
                  <a:pt x="912181" y="462279"/>
                </a:lnTo>
                <a:lnTo>
                  <a:pt x="909934" y="454659"/>
                </a:lnTo>
                <a:lnTo>
                  <a:pt x="908541" y="447039"/>
                </a:lnTo>
                <a:lnTo>
                  <a:pt x="907456" y="436879"/>
                </a:lnTo>
                <a:lnTo>
                  <a:pt x="906798" y="427989"/>
                </a:lnTo>
                <a:lnTo>
                  <a:pt x="906240" y="417829"/>
                </a:lnTo>
                <a:lnTo>
                  <a:pt x="905456" y="408939"/>
                </a:lnTo>
                <a:lnTo>
                  <a:pt x="904221" y="400049"/>
                </a:lnTo>
                <a:lnTo>
                  <a:pt x="903084" y="391159"/>
                </a:lnTo>
                <a:lnTo>
                  <a:pt x="902213" y="380999"/>
                </a:lnTo>
                <a:lnTo>
                  <a:pt x="901778" y="372109"/>
                </a:lnTo>
                <a:lnTo>
                  <a:pt x="901936" y="354329"/>
                </a:lnTo>
                <a:lnTo>
                  <a:pt x="903401" y="336549"/>
                </a:lnTo>
                <a:lnTo>
                  <a:pt x="904718" y="320039"/>
                </a:lnTo>
                <a:lnTo>
                  <a:pt x="900173" y="274319"/>
                </a:lnTo>
                <a:lnTo>
                  <a:pt x="874199" y="226059"/>
                </a:lnTo>
                <a:lnTo>
                  <a:pt x="838774" y="190499"/>
                </a:lnTo>
                <a:lnTo>
                  <a:pt x="794138" y="163829"/>
                </a:lnTo>
                <a:lnTo>
                  <a:pt x="753259" y="149859"/>
                </a:lnTo>
                <a:lnTo>
                  <a:pt x="712493" y="144779"/>
                </a:lnTo>
                <a:lnTo>
                  <a:pt x="698224" y="142239"/>
                </a:lnTo>
                <a:lnTo>
                  <a:pt x="670601" y="134619"/>
                </a:lnTo>
                <a:lnTo>
                  <a:pt x="657008" y="129539"/>
                </a:lnTo>
                <a:lnTo>
                  <a:pt x="645450" y="124459"/>
                </a:lnTo>
                <a:lnTo>
                  <a:pt x="621367" y="114299"/>
                </a:lnTo>
                <a:lnTo>
                  <a:pt x="609233" y="110489"/>
                </a:lnTo>
                <a:lnTo>
                  <a:pt x="591719" y="109219"/>
                </a:lnTo>
                <a:lnTo>
                  <a:pt x="885646" y="109219"/>
                </a:lnTo>
                <a:lnTo>
                  <a:pt x="912996" y="137159"/>
                </a:lnTo>
                <a:lnTo>
                  <a:pt x="930720" y="163829"/>
                </a:lnTo>
                <a:lnTo>
                  <a:pt x="939058" y="175259"/>
                </a:lnTo>
                <a:lnTo>
                  <a:pt x="959508" y="215899"/>
                </a:lnTo>
                <a:lnTo>
                  <a:pt x="961740" y="245109"/>
                </a:lnTo>
                <a:lnTo>
                  <a:pt x="961518" y="260349"/>
                </a:lnTo>
                <a:lnTo>
                  <a:pt x="960879" y="274319"/>
                </a:lnTo>
                <a:lnTo>
                  <a:pt x="960225" y="281939"/>
                </a:lnTo>
                <a:lnTo>
                  <a:pt x="959134" y="289559"/>
                </a:lnTo>
                <a:lnTo>
                  <a:pt x="960748" y="297179"/>
                </a:lnTo>
                <a:lnTo>
                  <a:pt x="962682" y="304799"/>
                </a:lnTo>
                <a:lnTo>
                  <a:pt x="966870" y="309879"/>
                </a:lnTo>
                <a:lnTo>
                  <a:pt x="969739" y="323849"/>
                </a:lnTo>
                <a:lnTo>
                  <a:pt x="973626" y="363219"/>
                </a:lnTo>
                <a:lnTo>
                  <a:pt x="975021" y="372109"/>
                </a:lnTo>
                <a:lnTo>
                  <a:pt x="977455" y="386079"/>
                </a:lnTo>
                <a:lnTo>
                  <a:pt x="979499" y="400049"/>
                </a:lnTo>
                <a:lnTo>
                  <a:pt x="981601" y="414019"/>
                </a:lnTo>
                <a:lnTo>
                  <a:pt x="984211" y="427989"/>
                </a:lnTo>
                <a:lnTo>
                  <a:pt x="988923" y="448309"/>
                </a:lnTo>
                <a:lnTo>
                  <a:pt x="993762" y="469899"/>
                </a:lnTo>
                <a:lnTo>
                  <a:pt x="997576" y="491489"/>
                </a:lnTo>
                <a:lnTo>
                  <a:pt x="999212" y="511809"/>
                </a:lnTo>
                <a:lnTo>
                  <a:pt x="998392" y="530859"/>
                </a:lnTo>
                <a:lnTo>
                  <a:pt x="995822" y="549909"/>
                </a:lnTo>
                <a:lnTo>
                  <a:pt x="995559" y="551179"/>
                </a:lnTo>
                <a:lnTo>
                  <a:pt x="905656" y="551179"/>
                </a:lnTo>
                <a:lnTo>
                  <a:pt x="890286" y="552449"/>
                </a:lnTo>
                <a:lnTo>
                  <a:pt x="851468" y="577849"/>
                </a:lnTo>
                <a:lnTo>
                  <a:pt x="824317" y="615949"/>
                </a:lnTo>
                <a:lnTo>
                  <a:pt x="815675" y="629919"/>
                </a:lnTo>
                <a:lnTo>
                  <a:pt x="805627" y="643889"/>
                </a:lnTo>
                <a:lnTo>
                  <a:pt x="795260" y="656589"/>
                </a:lnTo>
                <a:lnTo>
                  <a:pt x="784682" y="670559"/>
                </a:lnTo>
                <a:lnTo>
                  <a:pt x="774004" y="683259"/>
                </a:lnTo>
                <a:lnTo>
                  <a:pt x="744943" y="717549"/>
                </a:lnTo>
                <a:lnTo>
                  <a:pt x="711715" y="746759"/>
                </a:lnTo>
                <a:lnTo>
                  <a:pt x="705345" y="750569"/>
                </a:lnTo>
                <a:lnTo>
                  <a:pt x="698809" y="755649"/>
                </a:lnTo>
                <a:lnTo>
                  <a:pt x="692399" y="759459"/>
                </a:lnTo>
                <a:lnTo>
                  <a:pt x="686402" y="763269"/>
                </a:lnTo>
                <a:lnTo>
                  <a:pt x="669959" y="778509"/>
                </a:lnTo>
                <a:lnTo>
                  <a:pt x="662061" y="787399"/>
                </a:lnTo>
                <a:lnTo>
                  <a:pt x="654665" y="795019"/>
                </a:lnTo>
                <a:lnTo>
                  <a:pt x="628404" y="831849"/>
                </a:lnTo>
                <a:lnTo>
                  <a:pt x="613402" y="861059"/>
                </a:lnTo>
                <a:lnTo>
                  <a:pt x="603551" y="873759"/>
                </a:lnTo>
                <a:lnTo>
                  <a:pt x="590779" y="883919"/>
                </a:lnTo>
                <a:lnTo>
                  <a:pt x="573772" y="888999"/>
                </a:lnTo>
                <a:lnTo>
                  <a:pt x="565618" y="890269"/>
                </a:lnTo>
                <a:lnTo>
                  <a:pt x="541470" y="890269"/>
                </a:lnTo>
                <a:lnTo>
                  <a:pt x="535059" y="891539"/>
                </a:lnTo>
                <a:close/>
              </a:path>
              <a:path w="1009650" h="910589">
                <a:moveTo>
                  <a:pt x="965925" y="910589"/>
                </a:moveTo>
                <a:lnTo>
                  <a:pt x="918552" y="910589"/>
                </a:lnTo>
                <a:lnTo>
                  <a:pt x="920996" y="904239"/>
                </a:lnTo>
                <a:lnTo>
                  <a:pt x="926977" y="900429"/>
                </a:lnTo>
                <a:lnTo>
                  <a:pt x="930395" y="892809"/>
                </a:lnTo>
                <a:lnTo>
                  <a:pt x="934875" y="871219"/>
                </a:lnTo>
                <a:lnTo>
                  <a:pt x="930175" y="848359"/>
                </a:lnTo>
                <a:lnTo>
                  <a:pt x="920541" y="825499"/>
                </a:lnTo>
                <a:lnTo>
                  <a:pt x="910217" y="806449"/>
                </a:lnTo>
                <a:lnTo>
                  <a:pt x="906058" y="797559"/>
                </a:lnTo>
                <a:lnTo>
                  <a:pt x="893868" y="759459"/>
                </a:lnTo>
                <a:lnTo>
                  <a:pt x="895201" y="753109"/>
                </a:lnTo>
                <a:lnTo>
                  <a:pt x="896018" y="744219"/>
                </a:lnTo>
                <a:lnTo>
                  <a:pt x="905352" y="703579"/>
                </a:lnTo>
                <a:lnTo>
                  <a:pt x="909291" y="693419"/>
                </a:lnTo>
                <a:lnTo>
                  <a:pt x="911689" y="681989"/>
                </a:lnTo>
                <a:lnTo>
                  <a:pt x="911873" y="674369"/>
                </a:lnTo>
                <a:lnTo>
                  <a:pt x="911439" y="665479"/>
                </a:lnTo>
                <a:lnTo>
                  <a:pt x="911288" y="656589"/>
                </a:lnTo>
                <a:lnTo>
                  <a:pt x="912322" y="648969"/>
                </a:lnTo>
                <a:lnTo>
                  <a:pt x="914672" y="638809"/>
                </a:lnTo>
                <a:lnTo>
                  <a:pt x="917407" y="628649"/>
                </a:lnTo>
                <a:lnTo>
                  <a:pt x="919360" y="618489"/>
                </a:lnTo>
                <a:lnTo>
                  <a:pt x="919364" y="608329"/>
                </a:lnTo>
                <a:lnTo>
                  <a:pt x="919736" y="599439"/>
                </a:lnTo>
                <a:lnTo>
                  <a:pt x="921641" y="590549"/>
                </a:lnTo>
                <a:lnTo>
                  <a:pt x="923869" y="581659"/>
                </a:lnTo>
                <a:lnTo>
                  <a:pt x="925209" y="572769"/>
                </a:lnTo>
                <a:lnTo>
                  <a:pt x="905656" y="551179"/>
                </a:lnTo>
                <a:lnTo>
                  <a:pt x="995559" y="551179"/>
                </a:lnTo>
                <a:lnTo>
                  <a:pt x="992137" y="567689"/>
                </a:lnTo>
                <a:lnTo>
                  <a:pt x="987973" y="586739"/>
                </a:lnTo>
                <a:lnTo>
                  <a:pt x="984993" y="609599"/>
                </a:lnTo>
                <a:lnTo>
                  <a:pt x="985645" y="631189"/>
                </a:lnTo>
                <a:lnTo>
                  <a:pt x="988506" y="654049"/>
                </a:lnTo>
                <a:lnTo>
                  <a:pt x="992151" y="676909"/>
                </a:lnTo>
                <a:lnTo>
                  <a:pt x="996948" y="706119"/>
                </a:lnTo>
                <a:lnTo>
                  <a:pt x="1000991" y="734059"/>
                </a:lnTo>
                <a:lnTo>
                  <a:pt x="1004471" y="763269"/>
                </a:lnTo>
                <a:lnTo>
                  <a:pt x="1007581" y="792479"/>
                </a:lnTo>
                <a:lnTo>
                  <a:pt x="1008602" y="803909"/>
                </a:lnTo>
                <a:lnTo>
                  <a:pt x="1009064" y="814069"/>
                </a:lnTo>
                <a:lnTo>
                  <a:pt x="1008999" y="819149"/>
                </a:lnTo>
                <a:lnTo>
                  <a:pt x="994408" y="871219"/>
                </a:lnTo>
                <a:lnTo>
                  <a:pt x="974187" y="900429"/>
                </a:lnTo>
                <a:lnTo>
                  <a:pt x="965925" y="910589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object 3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9042506" y="825568"/>
            <a:ext cx="70074" cy="90825"/>
          </a:xfrm>
          <a:prstGeom prst="rect">
            <a:avLst/>
          </a:prstGeom>
        </p:spPr>
      </p:pic>
      <p:grpSp>
        <p:nvGrpSpPr>
          <p:cNvPr id="32" name="object 32"/>
          <p:cNvGrpSpPr/>
          <p:nvPr/>
        </p:nvGrpSpPr>
        <p:grpSpPr>
          <a:xfrm>
            <a:off x="8975636" y="367647"/>
            <a:ext cx="153035" cy="238125"/>
            <a:chOff x="8975636" y="367647"/>
            <a:chExt cx="153035" cy="238125"/>
          </a:xfrm>
        </p:grpSpPr>
        <p:pic>
          <p:nvPicPr>
            <p:cNvPr id="33" name="object 3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975636" y="501334"/>
              <a:ext cx="85749" cy="10395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9089765" y="367647"/>
              <a:ext cx="38735" cy="92075"/>
            </a:xfrm>
            <a:custGeom>
              <a:avLst/>
              <a:gdLst/>
              <a:ahLst/>
              <a:cxnLst/>
              <a:rect l="l" t="t" r="r" b="b"/>
              <a:pathLst>
                <a:path w="38734" h="92075">
                  <a:moveTo>
                    <a:pt x="21180" y="91923"/>
                  </a:moveTo>
                  <a:lnTo>
                    <a:pt x="18132" y="89511"/>
                  </a:lnTo>
                  <a:lnTo>
                    <a:pt x="17248" y="88966"/>
                  </a:lnTo>
                  <a:lnTo>
                    <a:pt x="16400" y="88373"/>
                  </a:lnTo>
                  <a:lnTo>
                    <a:pt x="2218" y="53060"/>
                  </a:lnTo>
                  <a:lnTo>
                    <a:pt x="1039" y="45156"/>
                  </a:lnTo>
                  <a:lnTo>
                    <a:pt x="134" y="37004"/>
                  </a:lnTo>
                  <a:lnTo>
                    <a:pt x="93" y="29228"/>
                  </a:lnTo>
                  <a:lnTo>
                    <a:pt x="0" y="22105"/>
                  </a:lnTo>
                  <a:lnTo>
                    <a:pt x="2135" y="15199"/>
                  </a:lnTo>
                  <a:lnTo>
                    <a:pt x="3180" y="8204"/>
                  </a:lnTo>
                  <a:lnTo>
                    <a:pt x="4219" y="1901"/>
                  </a:lnTo>
                  <a:lnTo>
                    <a:pt x="10526" y="0"/>
                  </a:lnTo>
                  <a:lnTo>
                    <a:pt x="14668" y="3279"/>
                  </a:lnTo>
                  <a:lnTo>
                    <a:pt x="15288" y="3769"/>
                  </a:lnTo>
                  <a:lnTo>
                    <a:pt x="15831" y="4354"/>
                  </a:lnTo>
                  <a:lnTo>
                    <a:pt x="16347" y="5072"/>
                  </a:lnTo>
                  <a:lnTo>
                    <a:pt x="20074" y="10522"/>
                  </a:lnTo>
                  <a:lnTo>
                    <a:pt x="23646" y="15690"/>
                  </a:lnTo>
                  <a:lnTo>
                    <a:pt x="38225" y="58946"/>
                  </a:lnTo>
                  <a:lnTo>
                    <a:pt x="38587" y="69271"/>
                  </a:lnTo>
                  <a:lnTo>
                    <a:pt x="36432" y="79070"/>
                  </a:lnTo>
                  <a:lnTo>
                    <a:pt x="30843" y="88032"/>
                  </a:lnTo>
                  <a:lnTo>
                    <a:pt x="27542" y="91615"/>
                  </a:lnTo>
                  <a:lnTo>
                    <a:pt x="21180" y="91923"/>
                  </a:lnTo>
                  <a:close/>
                </a:path>
              </a:pathLst>
            </a:custGeom>
            <a:solidFill>
              <a:srgbClr val="D9D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/>
          <p:nvPr/>
        </p:nvSpPr>
        <p:spPr>
          <a:xfrm>
            <a:off x="8920084" y="1071325"/>
            <a:ext cx="56515" cy="109855"/>
          </a:xfrm>
          <a:custGeom>
            <a:avLst/>
            <a:gdLst/>
            <a:ahLst/>
            <a:cxnLst/>
            <a:rect l="l" t="t" r="r" b="b"/>
            <a:pathLst>
              <a:path w="56515" h="109855">
                <a:moveTo>
                  <a:pt x="36869" y="109275"/>
                </a:moveTo>
                <a:lnTo>
                  <a:pt x="28954" y="105922"/>
                </a:lnTo>
                <a:lnTo>
                  <a:pt x="25478" y="103171"/>
                </a:lnTo>
                <a:lnTo>
                  <a:pt x="23198" y="98810"/>
                </a:lnTo>
                <a:lnTo>
                  <a:pt x="23499" y="92852"/>
                </a:lnTo>
                <a:lnTo>
                  <a:pt x="23295" y="73705"/>
                </a:lnTo>
                <a:lnTo>
                  <a:pt x="19392" y="55746"/>
                </a:lnTo>
                <a:lnTo>
                  <a:pt x="12281" y="38720"/>
                </a:lnTo>
                <a:lnTo>
                  <a:pt x="2457" y="22370"/>
                </a:lnTo>
                <a:lnTo>
                  <a:pt x="0" y="11404"/>
                </a:lnTo>
                <a:lnTo>
                  <a:pt x="6022" y="3274"/>
                </a:lnTo>
                <a:lnTo>
                  <a:pt x="16493" y="0"/>
                </a:lnTo>
                <a:lnTo>
                  <a:pt x="27379" y="3604"/>
                </a:lnTo>
                <a:lnTo>
                  <a:pt x="51314" y="48794"/>
                </a:lnTo>
                <a:lnTo>
                  <a:pt x="56296" y="94569"/>
                </a:lnTo>
                <a:lnTo>
                  <a:pt x="52772" y="103667"/>
                </a:lnTo>
                <a:lnTo>
                  <a:pt x="45552" y="108546"/>
                </a:lnTo>
                <a:lnTo>
                  <a:pt x="36869" y="109275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object 36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729680" y="679158"/>
            <a:ext cx="110460" cy="123107"/>
          </a:xfrm>
          <a:prstGeom prst="rect">
            <a:avLst/>
          </a:prstGeom>
        </p:spPr>
      </p:pic>
      <p:sp>
        <p:nvSpPr>
          <p:cNvPr id="37" name="object 37"/>
          <p:cNvSpPr/>
          <p:nvPr/>
        </p:nvSpPr>
        <p:spPr>
          <a:xfrm>
            <a:off x="8809880" y="498038"/>
            <a:ext cx="57150" cy="127000"/>
          </a:xfrm>
          <a:custGeom>
            <a:avLst/>
            <a:gdLst/>
            <a:ahLst/>
            <a:cxnLst/>
            <a:rect l="l" t="t" r="r" b="b"/>
            <a:pathLst>
              <a:path w="57150" h="127000">
                <a:moveTo>
                  <a:pt x="21339" y="126869"/>
                </a:moveTo>
                <a:lnTo>
                  <a:pt x="13679" y="126635"/>
                </a:lnTo>
                <a:lnTo>
                  <a:pt x="6856" y="123345"/>
                </a:lnTo>
                <a:lnTo>
                  <a:pt x="2428" y="119840"/>
                </a:lnTo>
                <a:lnTo>
                  <a:pt x="0" y="114200"/>
                </a:lnTo>
                <a:lnTo>
                  <a:pt x="2392" y="107264"/>
                </a:lnTo>
                <a:lnTo>
                  <a:pt x="9330" y="84424"/>
                </a:lnTo>
                <a:lnTo>
                  <a:pt x="15164" y="61319"/>
                </a:lnTo>
                <a:lnTo>
                  <a:pt x="19942" y="37989"/>
                </a:lnTo>
                <a:lnTo>
                  <a:pt x="23713" y="14472"/>
                </a:lnTo>
                <a:lnTo>
                  <a:pt x="27720" y="5611"/>
                </a:lnTo>
                <a:lnTo>
                  <a:pt x="35158" y="809"/>
                </a:lnTo>
                <a:lnTo>
                  <a:pt x="43806" y="0"/>
                </a:lnTo>
                <a:lnTo>
                  <a:pt x="51444" y="3118"/>
                </a:lnTo>
                <a:lnTo>
                  <a:pt x="54824" y="5794"/>
                </a:lnTo>
                <a:lnTo>
                  <a:pt x="56886" y="10136"/>
                </a:lnTo>
                <a:lnTo>
                  <a:pt x="56036" y="16201"/>
                </a:lnTo>
                <a:lnTo>
                  <a:pt x="46812" y="66677"/>
                </a:lnTo>
                <a:lnTo>
                  <a:pt x="33016" y="116324"/>
                </a:lnTo>
                <a:lnTo>
                  <a:pt x="28296" y="123586"/>
                </a:lnTo>
                <a:lnTo>
                  <a:pt x="21339" y="126869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object 38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760476" y="238429"/>
            <a:ext cx="153587" cy="70848"/>
          </a:xfrm>
          <a:prstGeom prst="rect">
            <a:avLst/>
          </a:prstGeom>
        </p:spPr>
      </p:pic>
      <p:sp>
        <p:nvSpPr>
          <p:cNvPr id="39" name="object 39"/>
          <p:cNvSpPr/>
          <p:nvPr/>
        </p:nvSpPr>
        <p:spPr>
          <a:xfrm>
            <a:off x="8976857" y="167860"/>
            <a:ext cx="146050" cy="50800"/>
          </a:xfrm>
          <a:custGeom>
            <a:avLst/>
            <a:gdLst/>
            <a:ahLst/>
            <a:cxnLst/>
            <a:rect l="l" t="t" r="r" b="b"/>
            <a:pathLst>
              <a:path w="146050" h="50800">
                <a:moveTo>
                  <a:pt x="124830" y="50562"/>
                </a:moveTo>
                <a:lnTo>
                  <a:pt x="96519" y="45076"/>
                </a:lnTo>
                <a:lnTo>
                  <a:pt x="68102" y="40319"/>
                </a:lnTo>
                <a:lnTo>
                  <a:pt x="39671" y="35784"/>
                </a:lnTo>
                <a:lnTo>
                  <a:pt x="11315" y="30959"/>
                </a:lnTo>
                <a:lnTo>
                  <a:pt x="8486" y="30424"/>
                </a:lnTo>
                <a:lnTo>
                  <a:pt x="6289" y="29383"/>
                </a:lnTo>
                <a:lnTo>
                  <a:pt x="4575" y="28026"/>
                </a:lnTo>
                <a:lnTo>
                  <a:pt x="0" y="19493"/>
                </a:lnTo>
                <a:lnTo>
                  <a:pt x="2030" y="9495"/>
                </a:lnTo>
                <a:lnTo>
                  <a:pt x="9445" y="1755"/>
                </a:lnTo>
                <a:lnTo>
                  <a:pt x="21027" y="0"/>
                </a:lnTo>
                <a:lnTo>
                  <a:pt x="49348" y="4861"/>
                </a:lnTo>
                <a:lnTo>
                  <a:pt x="77700" y="9443"/>
                </a:lnTo>
                <a:lnTo>
                  <a:pt x="134305" y="19414"/>
                </a:lnTo>
                <a:lnTo>
                  <a:pt x="145519" y="30974"/>
                </a:lnTo>
                <a:lnTo>
                  <a:pt x="143615" y="41091"/>
                </a:lnTo>
                <a:lnTo>
                  <a:pt x="136317" y="48886"/>
                </a:lnTo>
                <a:lnTo>
                  <a:pt x="124830" y="50562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object 4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8942979" y="1312872"/>
            <a:ext cx="83767" cy="103601"/>
          </a:xfrm>
          <a:prstGeom prst="rect">
            <a:avLst/>
          </a:prstGeom>
        </p:spPr>
      </p:pic>
      <p:sp>
        <p:nvSpPr>
          <p:cNvPr id="41" name="object 41"/>
          <p:cNvSpPr/>
          <p:nvPr/>
        </p:nvSpPr>
        <p:spPr>
          <a:xfrm>
            <a:off x="8751158" y="914278"/>
            <a:ext cx="162560" cy="35560"/>
          </a:xfrm>
          <a:custGeom>
            <a:avLst/>
            <a:gdLst/>
            <a:ahLst/>
            <a:cxnLst/>
            <a:rect l="l" t="t" r="r" b="b"/>
            <a:pathLst>
              <a:path w="162559" h="35559">
                <a:moveTo>
                  <a:pt x="47358" y="35083"/>
                </a:moveTo>
                <a:lnTo>
                  <a:pt x="7606" y="32900"/>
                </a:lnTo>
                <a:lnTo>
                  <a:pt x="0" y="22817"/>
                </a:lnTo>
                <a:lnTo>
                  <a:pt x="31" y="12992"/>
                </a:lnTo>
                <a:lnTo>
                  <a:pt x="5297" y="5031"/>
                </a:lnTo>
                <a:lnTo>
                  <a:pt x="15679" y="2347"/>
                </a:lnTo>
                <a:lnTo>
                  <a:pt x="48660" y="3017"/>
                </a:lnTo>
                <a:lnTo>
                  <a:pt x="81684" y="1615"/>
                </a:lnTo>
                <a:lnTo>
                  <a:pt x="114732" y="0"/>
                </a:lnTo>
                <a:lnTo>
                  <a:pt x="147784" y="29"/>
                </a:lnTo>
                <a:lnTo>
                  <a:pt x="151607" y="189"/>
                </a:lnTo>
                <a:lnTo>
                  <a:pt x="154648" y="1435"/>
                </a:lnTo>
                <a:lnTo>
                  <a:pt x="156982" y="3282"/>
                </a:lnTo>
                <a:lnTo>
                  <a:pt x="162182" y="11434"/>
                </a:lnTo>
                <a:lnTo>
                  <a:pt x="162046" y="21163"/>
                </a:lnTo>
                <a:lnTo>
                  <a:pt x="156752" y="29207"/>
                </a:lnTo>
                <a:lnTo>
                  <a:pt x="146481" y="32302"/>
                </a:lnTo>
                <a:lnTo>
                  <a:pt x="113468" y="32215"/>
                </a:lnTo>
                <a:lnTo>
                  <a:pt x="80441" y="33751"/>
                </a:lnTo>
                <a:lnTo>
                  <a:pt x="47358" y="35083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object 4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8946463" y="697317"/>
            <a:ext cx="104341" cy="72030"/>
          </a:xfrm>
          <a:prstGeom prst="rect">
            <a:avLst/>
          </a:prstGeom>
        </p:spPr>
      </p:pic>
      <p:sp>
        <p:nvSpPr>
          <p:cNvPr id="43" name="object 43"/>
          <p:cNvSpPr/>
          <p:nvPr/>
        </p:nvSpPr>
        <p:spPr>
          <a:xfrm>
            <a:off x="8645026" y="378070"/>
            <a:ext cx="120650" cy="63500"/>
          </a:xfrm>
          <a:custGeom>
            <a:avLst/>
            <a:gdLst/>
            <a:ahLst/>
            <a:cxnLst/>
            <a:rect l="l" t="t" r="r" b="b"/>
            <a:pathLst>
              <a:path w="120650" h="63500">
                <a:moveTo>
                  <a:pt x="99795" y="63324"/>
                </a:moveTo>
                <a:lnTo>
                  <a:pt x="54110" y="49294"/>
                </a:lnTo>
                <a:lnTo>
                  <a:pt x="10040" y="31315"/>
                </a:lnTo>
                <a:lnTo>
                  <a:pt x="0" y="18844"/>
                </a:lnTo>
                <a:lnTo>
                  <a:pt x="1199" y="7675"/>
                </a:lnTo>
                <a:lnTo>
                  <a:pt x="8260" y="0"/>
                </a:lnTo>
                <a:lnTo>
                  <a:pt x="19753" y="355"/>
                </a:lnTo>
                <a:lnTo>
                  <a:pt x="41692" y="9792"/>
                </a:lnTo>
                <a:lnTo>
                  <a:pt x="63827" y="18512"/>
                </a:lnTo>
                <a:lnTo>
                  <a:pt x="86364" y="26156"/>
                </a:lnTo>
                <a:lnTo>
                  <a:pt x="109508" y="32364"/>
                </a:lnTo>
                <a:lnTo>
                  <a:pt x="111995" y="32939"/>
                </a:lnTo>
                <a:lnTo>
                  <a:pt x="114011" y="33915"/>
                </a:lnTo>
                <a:lnTo>
                  <a:pt x="115630" y="35196"/>
                </a:lnTo>
                <a:lnTo>
                  <a:pt x="120394" y="43904"/>
                </a:lnTo>
                <a:lnTo>
                  <a:pt x="118514" y="54034"/>
                </a:lnTo>
                <a:lnTo>
                  <a:pt x="111234" y="61776"/>
                </a:lnTo>
                <a:lnTo>
                  <a:pt x="99795" y="63324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object 44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8848152" y="19838"/>
            <a:ext cx="78596" cy="100161"/>
          </a:xfrm>
          <a:prstGeom prst="rect">
            <a:avLst/>
          </a:prstGeom>
        </p:spPr>
      </p:pic>
      <p:sp>
        <p:nvSpPr>
          <p:cNvPr id="45" name="object 45"/>
          <p:cNvSpPr/>
          <p:nvPr/>
        </p:nvSpPr>
        <p:spPr>
          <a:xfrm>
            <a:off x="8811320" y="1151888"/>
            <a:ext cx="58419" cy="128270"/>
          </a:xfrm>
          <a:custGeom>
            <a:avLst/>
            <a:gdLst/>
            <a:ahLst/>
            <a:cxnLst/>
            <a:rect l="l" t="t" r="r" b="b"/>
            <a:pathLst>
              <a:path w="58420" h="128269">
                <a:moveTo>
                  <a:pt x="21059" y="128030"/>
                </a:moveTo>
                <a:lnTo>
                  <a:pt x="14718" y="127241"/>
                </a:lnTo>
                <a:lnTo>
                  <a:pt x="8970" y="124125"/>
                </a:lnTo>
                <a:lnTo>
                  <a:pt x="3208" y="119564"/>
                </a:lnTo>
                <a:lnTo>
                  <a:pt x="0" y="111681"/>
                </a:lnTo>
                <a:lnTo>
                  <a:pt x="4397" y="103776"/>
                </a:lnTo>
                <a:lnTo>
                  <a:pt x="13209" y="81717"/>
                </a:lnTo>
                <a:lnTo>
                  <a:pt x="17625" y="58211"/>
                </a:lnTo>
                <a:lnTo>
                  <a:pt x="20568" y="34237"/>
                </a:lnTo>
                <a:lnTo>
                  <a:pt x="24960" y="10770"/>
                </a:lnTo>
                <a:lnTo>
                  <a:pt x="29378" y="3317"/>
                </a:lnTo>
                <a:lnTo>
                  <a:pt x="36157" y="0"/>
                </a:lnTo>
                <a:lnTo>
                  <a:pt x="43781" y="312"/>
                </a:lnTo>
                <a:lnTo>
                  <a:pt x="50730" y="3751"/>
                </a:lnTo>
                <a:lnTo>
                  <a:pt x="55302" y="7369"/>
                </a:lnTo>
                <a:lnTo>
                  <a:pt x="58054" y="13188"/>
                </a:lnTo>
                <a:lnTo>
                  <a:pt x="56146" y="20197"/>
                </a:lnTo>
                <a:lnTo>
                  <a:pt x="51307" y="45762"/>
                </a:lnTo>
                <a:lnTo>
                  <a:pt x="47760" y="71327"/>
                </a:lnTo>
                <a:lnTo>
                  <a:pt x="42429" y="96394"/>
                </a:lnTo>
                <a:lnTo>
                  <a:pt x="32236" y="120466"/>
                </a:lnTo>
                <a:lnTo>
                  <a:pt x="27172" y="125952"/>
                </a:lnTo>
                <a:lnTo>
                  <a:pt x="21059" y="128030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084023" y="1616700"/>
            <a:ext cx="60325" cy="58419"/>
          </a:xfrm>
          <a:custGeom>
            <a:avLst/>
            <a:gdLst/>
            <a:ahLst/>
            <a:cxnLst/>
            <a:rect l="l" t="t" r="r" b="b"/>
            <a:pathLst>
              <a:path w="60325" h="58419">
                <a:moveTo>
                  <a:pt x="59976" y="58408"/>
                </a:moveTo>
                <a:lnTo>
                  <a:pt x="9852" y="29829"/>
                </a:lnTo>
                <a:lnTo>
                  <a:pt x="0" y="14999"/>
                </a:lnTo>
                <a:lnTo>
                  <a:pt x="5042" y="5071"/>
                </a:lnTo>
                <a:lnTo>
                  <a:pt x="15926" y="0"/>
                </a:lnTo>
                <a:lnTo>
                  <a:pt x="28286" y="3604"/>
                </a:lnTo>
                <a:lnTo>
                  <a:pt x="29867" y="4933"/>
                </a:lnTo>
                <a:lnTo>
                  <a:pt x="32153" y="6742"/>
                </a:lnTo>
                <a:lnTo>
                  <a:pt x="50718" y="18918"/>
                </a:lnTo>
                <a:lnTo>
                  <a:pt x="59976" y="23479"/>
                </a:lnTo>
                <a:lnTo>
                  <a:pt x="59976" y="58408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" name="object 47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8996970" y="0"/>
            <a:ext cx="68321" cy="77529"/>
          </a:xfrm>
          <a:prstGeom prst="rect">
            <a:avLst/>
          </a:prstGeom>
        </p:spPr>
      </p:pic>
      <p:sp>
        <p:nvSpPr>
          <p:cNvPr id="48" name="object 48"/>
          <p:cNvSpPr/>
          <p:nvPr/>
        </p:nvSpPr>
        <p:spPr>
          <a:xfrm>
            <a:off x="8497985" y="606350"/>
            <a:ext cx="158115" cy="36195"/>
          </a:xfrm>
          <a:custGeom>
            <a:avLst/>
            <a:gdLst/>
            <a:ahLst/>
            <a:cxnLst/>
            <a:rect l="l" t="t" r="r" b="b"/>
            <a:pathLst>
              <a:path w="158115" h="36195">
                <a:moveTo>
                  <a:pt x="79710" y="36172"/>
                </a:moveTo>
                <a:lnTo>
                  <a:pt x="14063" y="32550"/>
                </a:lnTo>
                <a:lnTo>
                  <a:pt x="0" y="10469"/>
                </a:lnTo>
                <a:lnTo>
                  <a:pt x="5140" y="2466"/>
                </a:lnTo>
                <a:lnTo>
                  <a:pt x="15554" y="39"/>
                </a:lnTo>
                <a:lnTo>
                  <a:pt x="46277" y="2910"/>
                </a:lnTo>
                <a:lnTo>
                  <a:pt x="77036" y="3762"/>
                </a:lnTo>
                <a:lnTo>
                  <a:pt x="107862" y="2897"/>
                </a:lnTo>
                <a:lnTo>
                  <a:pt x="138788" y="613"/>
                </a:lnTo>
                <a:lnTo>
                  <a:pt x="143688" y="0"/>
                </a:lnTo>
                <a:lnTo>
                  <a:pt x="147830" y="1420"/>
                </a:lnTo>
                <a:lnTo>
                  <a:pt x="150973" y="3907"/>
                </a:lnTo>
                <a:lnTo>
                  <a:pt x="156590" y="11476"/>
                </a:lnTo>
                <a:lnTo>
                  <a:pt x="157978" y="20498"/>
                </a:lnTo>
                <a:lnTo>
                  <a:pt x="154552" y="28337"/>
                </a:lnTo>
                <a:lnTo>
                  <a:pt x="145724" y="32359"/>
                </a:lnTo>
                <a:lnTo>
                  <a:pt x="112696" y="34957"/>
                </a:lnTo>
                <a:lnTo>
                  <a:pt x="79710" y="36172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541473" y="444363"/>
            <a:ext cx="56515" cy="85090"/>
          </a:xfrm>
          <a:custGeom>
            <a:avLst/>
            <a:gdLst/>
            <a:ahLst/>
            <a:cxnLst/>
            <a:rect l="l" t="t" r="r" b="b"/>
            <a:pathLst>
              <a:path w="56515" h="85090">
                <a:moveTo>
                  <a:pt x="14698" y="84605"/>
                </a:moveTo>
                <a:lnTo>
                  <a:pt x="0" y="67341"/>
                </a:lnTo>
                <a:lnTo>
                  <a:pt x="3558" y="60399"/>
                </a:lnTo>
                <a:lnTo>
                  <a:pt x="9496" y="48193"/>
                </a:lnTo>
                <a:lnTo>
                  <a:pt x="14493" y="35809"/>
                </a:lnTo>
                <a:lnTo>
                  <a:pt x="18833" y="23282"/>
                </a:lnTo>
                <a:lnTo>
                  <a:pt x="22799" y="10649"/>
                </a:lnTo>
                <a:lnTo>
                  <a:pt x="27303" y="3296"/>
                </a:lnTo>
                <a:lnTo>
                  <a:pt x="34114" y="0"/>
                </a:lnTo>
                <a:lnTo>
                  <a:pt x="41722" y="282"/>
                </a:lnTo>
                <a:lnTo>
                  <a:pt x="48617" y="3667"/>
                </a:lnTo>
                <a:lnTo>
                  <a:pt x="53188" y="7285"/>
                </a:lnTo>
                <a:lnTo>
                  <a:pt x="55903" y="13151"/>
                </a:lnTo>
                <a:lnTo>
                  <a:pt x="53759" y="20361"/>
                </a:lnTo>
                <a:lnTo>
                  <a:pt x="37877" y="63641"/>
                </a:lnTo>
                <a:lnTo>
                  <a:pt x="21040" y="84595"/>
                </a:lnTo>
                <a:lnTo>
                  <a:pt x="14698" y="84605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598597" y="762748"/>
            <a:ext cx="61594" cy="99695"/>
          </a:xfrm>
          <a:custGeom>
            <a:avLst/>
            <a:gdLst/>
            <a:ahLst/>
            <a:cxnLst/>
            <a:rect l="l" t="t" r="r" b="b"/>
            <a:pathLst>
              <a:path w="61595" h="99694">
                <a:moveTo>
                  <a:pt x="20958" y="99512"/>
                </a:moveTo>
                <a:lnTo>
                  <a:pt x="14455" y="98683"/>
                </a:lnTo>
                <a:lnTo>
                  <a:pt x="8677" y="95581"/>
                </a:lnTo>
                <a:lnTo>
                  <a:pt x="2867" y="90982"/>
                </a:lnTo>
                <a:lnTo>
                  <a:pt x="0" y="83059"/>
                </a:lnTo>
                <a:lnTo>
                  <a:pt x="5383" y="75083"/>
                </a:lnTo>
                <a:lnTo>
                  <a:pt x="13917" y="60147"/>
                </a:lnTo>
                <a:lnTo>
                  <a:pt x="20233" y="44298"/>
                </a:lnTo>
                <a:lnTo>
                  <a:pt x="25012" y="27841"/>
                </a:lnTo>
                <a:lnTo>
                  <a:pt x="28932" y="11084"/>
                </a:lnTo>
                <a:lnTo>
                  <a:pt x="32851" y="3439"/>
                </a:lnTo>
                <a:lnTo>
                  <a:pt x="39294" y="0"/>
                </a:lnTo>
                <a:lnTo>
                  <a:pt x="46751" y="268"/>
                </a:lnTo>
                <a:lnTo>
                  <a:pt x="53715" y="3747"/>
                </a:lnTo>
                <a:lnTo>
                  <a:pt x="58382" y="7440"/>
                </a:lnTo>
                <a:lnTo>
                  <a:pt x="61371" y="13447"/>
                </a:lnTo>
                <a:lnTo>
                  <a:pt x="59892" y="20796"/>
                </a:lnTo>
                <a:lnTo>
                  <a:pt x="49891" y="57955"/>
                </a:lnTo>
                <a:lnTo>
                  <a:pt x="32854" y="92335"/>
                </a:lnTo>
                <a:lnTo>
                  <a:pt x="27365" y="97564"/>
                </a:lnTo>
                <a:lnTo>
                  <a:pt x="20958" y="99512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546212" y="1059935"/>
            <a:ext cx="137795" cy="38735"/>
          </a:xfrm>
          <a:custGeom>
            <a:avLst/>
            <a:gdLst/>
            <a:ahLst/>
            <a:cxnLst/>
            <a:rect l="l" t="t" r="r" b="b"/>
            <a:pathLst>
              <a:path w="137795" h="38734">
                <a:moveTo>
                  <a:pt x="97053" y="38280"/>
                </a:moveTo>
                <a:lnTo>
                  <a:pt x="69643" y="36140"/>
                </a:lnTo>
                <a:lnTo>
                  <a:pt x="42201" y="33453"/>
                </a:lnTo>
                <a:lnTo>
                  <a:pt x="14468" y="32510"/>
                </a:lnTo>
                <a:lnTo>
                  <a:pt x="10456" y="32588"/>
                </a:lnTo>
                <a:lnTo>
                  <a:pt x="7254" y="31447"/>
                </a:lnTo>
                <a:lnTo>
                  <a:pt x="4873" y="29563"/>
                </a:lnTo>
                <a:lnTo>
                  <a:pt x="0" y="21676"/>
                </a:lnTo>
                <a:lnTo>
                  <a:pt x="300" y="12003"/>
                </a:lnTo>
                <a:lnTo>
                  <a:pt x="5659" y="3719"/>
                </a:lnTo>
                <a:lnTo>
                  <a:pt x="15958" y="0"/>
                </a:lnTo>
                <a:lnTo>
                  <a:pt x="41387" y="1085"/>
                </a:lnTo>
                <a:lnTo>
                  <a:pt x="66835" y="3936"/>
                </a:lnTo>
                <a:lnTo>
                  <a:pt x="92303" y="6265"/>
                </a:lnTo>
                <a:lnTo>
                  <a:pt x="117793" y="5787"/>
                </a:lnTo>
                <a:lnTo>
                  <a:pt x="122836" y="5287"/>
                </a:lnTo>
                <a:lnTo>
                  <a:pt x="127112" y="6734"/>
                </a:lnTo>
                <a:lnTo>
                  <a:pt x="130302" y="9260"/>
                </a:lnTo>
                <a:lnTo>
                  <a:pt x="135878" y="16734"/>
                </a:lnTo>
                <a:lnTo>
                  <a:pt x="137204" y="25614"/>
                </a:lnTo>
                <a:lnTo>
                  <a:pt x="133677" y="33397"/>
                </a:lnTo>
                <a:lnTo>
                  <a:pt x="124693" y="37581"/>
                </a:lnTo>
                <a:lnTo>
                  <a:pt x="97053" y="38280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" name="object 52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8629171" y="1217223"/>
            <a:ext cx="68684" cy="97315"/>
          </a:xfrm>
          <a:prstGeom prst="rect">
            <a:avLst/>
          </a:prstGeom>
        </p:spPr>
      </p:pic>
      <p:sp>
        <p:nvSpPr>
          <p:cNvPr id="53" name="object 53"/>
          <p:cNvSpPr/>
          <p:nvPr/>
        </p:nvSpPr>
        <p:spPr>
          <a:xfrm>
            <a:off x="8783418" y="1510018"/>
            <a:ext cx="108585" cy="42545"/>
          </a:xfrm>
          <a:custGeom>
            <a:avLst/>
            <a:gdLst/>
            <a:ahLst/>
            <a:cxnLst/>
            <a:rect l="l" t="t" r="r" b="b"/>
            <a:pathLst>
              <a:path w="108584" h="42544">
                <a:moveTo>
                  <a:pt x="87503" y="42447"/>
                </a:moveTo>
                <a:lnTo>
                  <a:pt x="70559" y="37925"/>
                </a:lnTo>
                <a:lnTo>
                  <a:pt x="53439" y="34150"/>
                </a:lnTo>
                <a:lnTo>
                  <a:pt x="36150" y="32623"/>
                </a:lnTo>
                <a:lnTo>
                  <a:pt x="18702" y="34847"/>
                </a:lnTo>
                <a:lnTo>
                  <a:pt x="13493" y="36145"/>
                </a:lnTo>
                <a:lnTo>
                  <a:pt x="9172" y="35048"/>
                </a:lnTo>
                <a:lnTo>
                  <a:pt x="6029" y="32561"/>
                </a:lnTo>
                <a:lnTo>
                  <a:pt x="1031" y="25470"/>
                </a:lnTo>
                <a:lnTo>
                  <a:pt x="0" y="16597"/>
                </a:lnTo>
                <a:lnTo>
                  <a:pt x="3417" y="8340"/>
                </a:lnTo>
                <a:lnTo>
                  <a:pt x="11766" y="3101"/>
                </a:lnTo>
                <a:lnTo>
                  <a:pt x="33413" y="0"/>
                </a:lnTo>
                <a:lnTo>
                  <a:pt x="54929" y="1493"/>
                </a:lnTo>
                <a:lnTo>
                  <a:pt x="76217" y="5899"/>
                </a:lnTo>
                <a:lnTo>
                  <a:pt x="97178" y="11535"/>
                </a:lnTo>
                <a:lnTo>
                  <a:pt x="99495" y="12129"/>
                </a:lnTo>
                <a:lnTo>
                  <a:pt x="101378" y="13078"/>
                </a:lnTo>
                <a:lnTo>
                  <a:pt x="102950" y="14321"/>
                </a:lnTo>
                <a:lnTo>
                  <a:pt x="107973" y="23328"/>
                </a:lnTo>
                <a:lnTo>
                  <a:pt x="106237" y="33701"/>
                </a:lnTo>
                <a:lnTo>
                  <a:pt x="98996" y="41415"/>
                </a:lnTo>
                <a:lnTo>
                  <a:pt x="87503" y="42447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4" name="object 54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9047656" y="1394941"/>
            <a:ext cx="78239" cy="94114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9050448" y="1023488"/>
            <a:ext cx="75083" cy="107491"/>
          </a:xfrm>
          <a:prstGeom prst="rect">
            <a:avLst/>
          </a:prstGeom>
        </p:spPr>
      </p:pic>
      <p:sp>
        <p:nvSpPr>
          <p:cNvPr id="56" name="object 56"/>
          <p:cNvSpPr/>
          <p:nvPr/>
        </p:nvSpPr>
        <p:spPr>
          <a:xfrm>
            <a:off x="8937748" y="1693497"/>
            <a:ext cx="57785" cy="103505"/>
          </a:xfrm>
          <a:custGeom>
            <a:avLst/>
            <a:gdLst/>
            <a:ahLst/>
            <a:cxnLst/>
            <a:rect l="l" t="t" r="r" b="b"/>
            <a:pathLst>
              <a:path w="57784" h="103505">
                <a:moveTo>
                  <a:pt x="13712" y="103051"/>
                </a:moveTo>
                <a:lnTo>
                  <a:pt x="5756" y="99663"/>
                </a:lnTo>
                <a:lnTo>
                  <a:pt x="2231" y="96874"/>
                </a:lnTo>
                <a:lnTo>
                  <a:pt x="0" y="92551"/>
                </a:lnTo>
                <a:lnTo>
                  <a:pt x="273" y="86726"/>
                </a:lnTo>
                <a:lnTo>
                  <a:pt x="8604" y="47567"/>
                </a:lnTo>
                <a:lnTo>
                  <a:pt x="23681" y="10379"/>
                </a:lnTo>
                <a:lnTo>
                  <a:pt x="36254" y="0"/>
                </a:lnTo>
                <a:lnTo>
                  <a:pt x="43997" y="233"/>
                </a:lnTo>
                <a:lnTo>
                  <a:pt x="50761" y="3466"/>
                </a:lnTo>
                <a:lnTo>
                  <a:pt x="55190" y="6972"/>
                </a:lnTo>
                <a:lnTo>
                  <a:pt x="57468" y="12802"/>
                </a:lnTo>
                <a:lnTo>
                  <a:pt x="54403" y="19903"/>
                </a:lnTo>
                <a:lnTo>
                  <a:pt x="47321" y="36413"/>
                </a:lnTo>
                <a:lnTo>
                  <a:pt x="40558" y="53197"/>
                </a:lnTo>
                <a:lnTo>
                  <a:pt x="35313" y="70413"/>
                </a:lnTo>
                <a:lnTo>
                  <a:pt x="32783" y="88217"/>
                </a:lnTo>
                <a:lnTo>
                  <a:pt x="29528" y="97437"/>
                </a:lnTo>
                <a:lnTo>
                  <a:pt x="22403" y="102346"/>
                </a:lnTo>
                <a:lnTo>
                  <a:pt x="13712" y="103051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110465" y="1803624"/>
            <a:ext cx="33655" cy="41910"/>
          </a:xfrm>
          <a:custGeom>
            <a:avLst/>
            <a:gdLst/>
            <a:ahLst/>
            <a:cxnLst/>
            <a:rect l="l" t="t" r="r" b="b"/>
            <a:pathLst>
              <a:path w="33654" h="41910">
                <a:moveTo>
                  <a:pt x="33534" y="41405"/>
                </a:moveTo>
                <a:lnTo>
                  <a:pt x="8549" y="30327"/>
                </a:lnTo>
                <a:lnTo>
                  <a:pt x="6533" y="29351"/>
                </a:lnTo>
                <a:lnTo>
                  <a:pt x="4962" y="28107"/>
                </a:lnTo>
                <a:lnTo>
                  <a:pt x="0" y="19179"/>
                </a:lnTo>
                <a:lnTo>
                  <a:pt x="1784" y="8882"/>
                </a:lnTo>
                <a:lnTo>
                  <a:pt x="9074" y="1171"/>
                </a:lnTo>
                <a:lnTo>
                  <a:pt x="20626" y="0"/>
                </a:lnTo>
                <a:lnTo>
                  <a:pt x="30261" y="3087"/>
                </a:lnTo>
                <a:lnTo>
                  <a:pt x="33534" y="4546"/>
                </a:lnTo>
                <a:lnTo>
                  <a:pt x="33534" y="41405"/>
                </a:lnTo>
                <a:close/>
              </a:path>
            </a:pathLst>
          </a:custGeom>
          <a:solidFill>
            <a:srgbClr val="D9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9173" rIns="0" bIns="0" rtlCol="0">
            <a:spAutoFit/>
          </a:bodyPr>
          <a:lstStyle/>
          <a:p>
            <a:pPr marL="732155">
              <a:lnSpc>
                <a:spcPct val="100000"/>
              </a:lnSpc>
              <a:spcBef>
                <a:spcPts val="100"/>
              </a:spcBef>
            </a:pPr>
            <a:r>
              <a:rPr sz="3500" i="0" spc="45" dirty="0">
                <a:latin typeface="Cambria"/>
                <a:cs typeface="Cambria"/>
              </a:rPr>
              <a:t>Índice:</a:t>
            </a:r>
            <a:endParaRPr sz="3500" dirty="0">
              <a:latin typeface="Cambria"/>
              <a:cs typeface="Cambri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150677" y="1660337"/>
            <a:ext cx="572135" cy="655320"/>
          </a:xfrm>
          <a:custGeom>
            <a:avLst/>
            <a:gdLst/>
            <a:ahLst/>
            <a:cxnLst/>
            <a:rect l="l" t="t" r="r" b="b"/>
            <a:pathLst>
              <a:path w="572135" h="655319">
                <a:moveTo>
                  <a:pt x="571715" y="655319"/>
                </a:moveTo>
                <a:lnTo>
                  <a:pt x="0" y="655319"/>
                </a:lnTo>
                <a:lnTo>
                  <a:pt x="0" y="0"/>
                </a:lnTo>
                <a:lnTo>
                  <a:pt x="571715" y="0"/>
                </a:lnTo>
                <a:lnTo>
                  <a:pt x="571715" y="655319"/>
                </a:lnTo>
                <a:close/>
              </a:path>
            </a:pathLst>
          </a:custGeom>
          <a:solidFill>
            <a:srgbClr val="DEC4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103202" y="1800367"/>
            <a:ext cx="239259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 err="1">
                <a:solidFill>
                  <a:srgbClr val="1A2320"/>
                </a:solidFill>
                <a:latin typeface="Cambria"/>
                <a:cs typeface="Cambria"/>
              </a:rPr>
              <a:t>Quem</a:t>
            </a:r>
            <a:r>
              <a:rPr sz="2400" spc="170" dirty="0">
                <a:solidFill>
                  <a:srgbClr val="1A2320"/>
                </a:solidFill>
                <a:latin typeface="Cambria"/>
                <a:cs typeface="Cambria"/>
              </a:rPr>
              <a:t> </a:t>
            </a:r>
            <a:r>
              <a:rPr lang="pt-BR" sz="2400" spc="55" dirty="0">
                <a:solidFill>
                  <a:srgbClr val="1A2320"/>
                </a:solidFill>
                <a:latin typeface="Cambria"/>
                <a:cs typeface="Cambria"/>
              </a:rPr>
              <a:t>foi </a:t>
            </a:r>
            <a:r>
              <a:rPr lang="pt-BR" sz="2400" spc="55" dirty="0" err="1">
                <a:solidFill>
                  <a:srgbClr val="1A2320"/>
                </a:solidFill>
                <a:latin typeface="Cambria"/>
                <a:cs typeface="Cambria"/>
              </a:rPr>
              <a:t>Shinichi</a:t>
            </a:r>
            <a:r>
              <a:rPr lang="pt-BR" sz="2400" spc="55" dirty="0">
                <a:solidFill>
                  <a:srgbClr val="1A2320"/>
                </a:solidFill>
                <a:latin typeface="Cambria"/>
                <a:cs typeface="Cambria"/>
              </a:rPr>
              <a:t> Suzuki</a:t>
            </a:r>
            <a:r>
              <a:rPr sz="2400" spc="55" dirty="0">
                <a:solidFill>
                  <a:srgbClr val="1A2320"/>
                </a:solidFill>
                <a:latin typeface="Cambria"/>
                <a:cs typeface="Cambria"/>
              </a:rPr>
              <a:t>?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326030" y="1660337"/>
            <a:ext cx="503555" cy="655320"/>
          </a:xfrm>
          <a:custGeom>
            <a:avLst/>
            <a:gdLst/>
            <a:ahLst/>
            <a:cxnLst/>
            <a:rect l="l" t="t" r="r" b="b"/>
            <a:pathLst>
              <a:path w="503555" h="655319">
                <a:moveTo>
                  <a:pt x="503459" y="655319"/>
                </a:moveTo>
                <a:lnTo>
                  <a:pt x="0" y="655319"/>
                </a:lnTo>
                <a:lnTo>
                  <a:pt x="0" y="0"/>
                </a:lnTo>
                <a:lnTo>
                  <a:pt x="503459" y="0"/>
                </a:lnTo>
                <a:lnTo>
                  <a:pt x="503459" y="655319"/>
                </a:lnTo>
                <a:close/>
              </a:path>
            </a:pathLst>
          </a:custGeom>
          <a:solidFill>
            <a:srgbClr val="DEC4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313330" y="1625793"/>
            <a:ext cx="52895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00" i="1" spc="-150" dirty="0">
                <a:solidFill>
                  <a:srgbClr val="1A2320"/>
                </a:solidFill>
                <a:latin typeface="Times New Roman"/>
                <a:cs typeface="Times New Roman"/>
              </a:rPr>
              <a:t>01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292994" y="3141087"/>
            <a:ext cx="569595" cy="655320"/>
          </a:xfrm>
          <a:custGeom>
            <a:avLst/>
            <a:gdLst/>
            <a:ahLst/>
            <a:cxnLst/>
            <a:rect l="l" t="t" r="r" b="b"/>
            <a:pathLst>
              <a:path w="569594" h="655320">
                <a:moveTo>
                  <a:pt x="569531" y="655319"/>
                </a:moveTo>
                <a:lnTo>
                  <a:pt x="0" y="655319"/>
                </a:lnTo>
                <a:lnTo>
                  <a:pt x="0" y="0"/>
                </a:lnTo>
                <a:lnTo>
                  <a:pt x="569531" y="0"/>
                </a:lnTo>
                <a:lnTo>
                  <a:pt x="569531" y="655319"/>
                </a:lnTo>
                <a:close/>
              </a:path>
            </a:pathLst>
          </a:custGeom>
          <a:solidFill>
            <a:srgbClr val="DEC4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254894" y="3050117"/>
            <a:ext cx="3042285" cy="674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60425" algn="l"/>
              </a:tabLst>
            </a:pPr>
            <a:r>
              <a:rPr sz="6450" i="1" spc="89" baseline="-5813" dirty="0">
                <a:solidFill>
                  <a:srgbClr val="1A2320"/>
                </a:solidFill>
                <a:latin typeface="Times New Roman"/>
                <a:cs typeface="Times New Roman"/>
              </a:rPr>
              <a:t>03</a:t>
            </a:r>
            <a:r>
              <a:rPr sz="6450" i="1" baseline="-5813" dirty="0">
                <a:solidFill>
                  <a:srgbClr val="1A2320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solidFill>
                  <a:srgbClr val="1A2320"/>
                </a:solidFill>
                <a:latin typeface="Cambria"/>
                <a:cs typeface="Cambria"/>
              </a:rPr>
              <a:t>Método</a:t>
            </a:r>
            <a:r>
              <a:rPr sz="2600" spc="65" dirty="0">
                <a:solidFill>
                  <a:srgbClr val="1A2320"/>
                </a:solidFill>
                <a:latin typeface="Cambria"/>
                <a:cs typeface="Cambria"/>
              </a:rPr>
              <a:t> </a:t>
            </a:r>
            <a:r>
              <a:rPr sz="2600" spc="-10" dirty="0">
                <a:solidFill>
                  <a:srgbClr val="1A2320"/>
                </a:solidFill>
                <a:latin typeface="Cambria"/>
                <a:cs typeface="Cambria"/>
              </a:rPr>
              <a:t>Suzuki</a:t>
            </a:r>
            <a:endParaRPr sz="2600" dirty="0">
              <a:latin typeface="Cambria"/>
              <a:cs typeface="Cambri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137977" y="1584467"/>
            <a:ext cx="207454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6294" algn="l"/>
              </a:tabLst>
            </a:pPr>
            <a:r>
              <a:rPr sz="6450" i="1" spc="89" baseline="-4521" dirty="0">
                <a:solidFill>
                  <a:srgbClr val="1A2320"/>
                </a:solidFill>
                <a:latin typeface="Times New Roman"/>
                <a:cs typeface="Times New Roman"/>
              </a:rPr>
              <a:t>02</a:t>
            </a:r>
            <a:r>
              <a:rPr sz="6450" i="1" baseline="-4521" dirty="0">
                <a:solidFill>
                  <a:srgbClr val="1A2320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1A2320"/>
                </a:solidFill>
                <a:latin typeface="Cambria"/>
                <a:cs typeface="Cambria"/>
              </a:rPr>
              <a:t>Filosofia</a:t>
            </a:r>
            <a:endParaRPr sz="2600" dirty="0">
              <a:latin typeface="Cambria"/>
              <a:cs typeface="Cambri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142759" y="3141087"/>
            <a:ext cx="588010" cy="655320"/>
          </a:xfrm>
          <a:custGeom>
            <a:avLst/>
            <a:gdLst/>
            <a:ahLst/>
            <a:cxnLst/>
            <a:rect l="l" t="t" r="r" b="b"/>
            <a:pathLst>
              <a:path w="588010" h="655320">
                <a:moveTo>
                  <a:pt x="587551" y="655319"/>
                </a:moveTo>
                <a:lnTo>
                  <a:pt x="0" y="655319"/>
                </a:lnTo>
                <a:lnTo>
                  <a:pt x="0" y="0"/>
                </a:lnTo>
                <a:lnTo>
                  <a:pt x="587551" y="0"/>
                </a:lnTo>
                <a:lnTo>
                  <a:pt x="587551" y="655319"/>
                </a:lnTo>
                <a:close/>
              </a:path>
            </a:pathLst>
          </a:custGeom>
          <a:solidFill>
            <a:srgbClr val="DEC4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104659" y="3050117"/>
            <a:ext cx="2972435" cy="1084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69950" algn="l"/>
              </a:tabLst>
            </a:pPr>
            <a:r>
              <a:rPr sz="6450" i="1" spc="187" baseline="-5813" dirty="0">
                <a:solidFill>
                  <a:srgbClr val="1A2320"/>
                </a:solidFill>
                <a:latin typeface="Times New Roman"/>
                <a:cs typeface="Times New Roman"/>
              </a:rPr>
              <a:t>04</a:t>
            </a:r>
            <a:r>
              <a:rPr sz="6450" i="1" baseline="-5813" dirty="0">
                <a:solidFill>
                  <a:srgbClr val="1A2320"/>
                </a:solidFill>
                <a:latin typeface="Times New Roman"/>
                <a:cs typeface="Times New Roman"/>
              </a:rPr>
              <a:t>	</a:t>
            </a:r>
            <a:r>
              <a:rPr lang="pt-BR" sz="4000" i="1" baseline="-5813" dirty="0">
                <a:solidFill>
                  <a:srgbClr val="1A2320"/>
                </a:solidFill>
                <a:latin typeface="+mn-lt"/>
                <a:cs typeface="Times New Roman"/>
              </a:rPr>
              <a:t>O método na pratica</a:t>
            </a:r>
            <a:r>
              <a:rPr sz="2600" spc="45" dirty="0">
                <a:solidFill>
                  <a:srgbClr val="1A2320"/>
                </a:solidFill>
                <a:latin typeface="+mn-lt"/>
                <a:cs typeface="Cambria"/>
              </a:rPr>
              <a:t>?</a:t>
            </a:r>
            <a:endParaRPr sz="2600" dirty="0">
              <a:latin typeface="+mn-lt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153103"/>
            <a:ext cx="519430" cy="990600"/>
          </a:xfrm>
          <a:custGeom>
            <a:avLst/>
            <a:gdLst/>
            <a:ahLst/>
            <a:cxnLst/>
            <a:rect l="l" t="t" r="r" b="b"/>
            <a:pathLst>
              <a:path w="519430" h="990600">
                <a:moveTo>
                  <a:pt x="319519" y="990396"/>
                </a:moveTo>
                <a:lnTo>
                  <a:pt x="280695" y="944003"/>
                </a:lnTo>
                <a:lnTo>
                  <a:pt x="255282" y="909929"/>
                </a:lnTo>
                <a:lnTo>
                  <a:pt x="231990" y="874356"/>
                </a:lnTo>
                <a:lnTo>
                  <a:pt x="211620" y="838466"/>
                </a:lnTo>
                <a:lnTo>
                  <a:pt x="192379" y="802055"/>
                </a:lnTo>
                <a:lnTo>
                  <a:pt x="180924" y="780605"/>
                </a:lnTo>
                <a:lnTo>
                  <a:pt x="159550" y="736803"/>
                </a:lnTo>
                <a:lnTo>
                  <a:pt x="144970" y="670445"/>
                </a:lnTo>
                <a:lnTo>
                  <a:pt x="144538" y="626732"/>
                </a:lnTo>
                <a:lnTo>
                  <a:pt x="145846" y="582841"/>
                </a:lnTo>
                <a:lnTo>
                  <a:pt x="144348" y="539051"/>
                </a:lnTo>
                <a:lnTo>
                  <a:pt x="140055" y="495998"/>
                </a:lnTo>
                <a:lnTo>
                  <a:pt x="134569" y="453034"/>
                </a:lnTo>
                <a:lnTo>
                  <a:pt x="126174" y="410667"/>
                </a:lnTo>
                <a:lnTo>
                  <a:pt x="113106" y="369379"/>
                </a:lnTo>
                <a:lnTo>
                  <a:pt x="88201" y="329488"/>
                </a:lnTo>
                <a:lnTo>
                  <a:pt x="56984" y="301955"/>
                </a:lnTo>
                <a:lnTo>
                  <a:pt x="21577" y="277761"/>
                </a:lnTo>
                <a:lnTo>
                  <a:pt x="0" y="262978"/>
                </a:lnTo>
                <a:lnTo>
                  <a:pt x="0" y="990396"/>
                </a:lnTo>
                <a:lnTo>
                  <a:pt x="319519" y="990396"/>
                </a:lnTo>
                <a:close/>
              </a:path>
              <a:path w="519430" h="990600">
                <a:moveTo>
                  <a:pt x="519023" y="990396"/>
                </a:moveTo>
                <a:lnTo>
                  <a:pt x="490524" y="964946"/>
                </a:lnTo>
                <a:lnTo>
                  <a:pt x="450672" y="949706"/>
                </a:lnTo>
                <a:lnTo>
                  <a:pt x="435952" y="944079"/>
                </a:lnTo>
                <a:lnTo>
                  <a:pt x="412330" y="919048"/>
                </a:lnTo>
                <a:lnTo>
                  <a:pt x="408305" y="913536"/>
                </a:lnTo>
                <a:lnTo>
                  <a:pt x="403783" y="908126"/>
                </a:lnTo>
                <a:lnTo>
                  <a:pt x="402424" y="906614"/>
                </a:lnTo>
                <a:lnTo>
                  <a:pt x="396214" y="900645"/>
                </a:lnTo>
                <a:lnTo>
                  <a:pt x="383159" y="889406"/>
                </a:lnTo>
                <a:lnTo>
                  <a:pt x="376770" y="883386"/>
                </a:lnTo>
                <a:lnTo>
                  <a:pt x="348272" y="842759"/>
                </a:lnTo>
                <a:lnTo>
                  <a:pt x="339940" y="829805"/>
                </a:lnTo>
                <a:lnTo>
                  <a:pt x="312547" y="782891"/>
                </a:lnTo>
                <a:lnTo>
                  <a:pt x="305142" y="740092"/>
                </a:lnTo>
                <a:lnTo>
                  <a:pt x="305574" y="714565"/>
                </a:lnTo>
                <a:lnTo>
                  <a:pt x="306895" y="688949"/>
                </a:lnTo>
                <a:lnTo>
                  <a:pt x="307073" y="674255"/>
                </a:lnTo>
                <a:lnTo>
                  <a:pt x="307124" y="662279"/>
                </a:lnTo>
                <a:lnTo>
                  <a:pt x="305447" y="625741"/>
                </a:lnTo>
                <a:lnTo>
                  <a:pt x="302247" y="588162"/>
                </a:lnTo>
                <a:lnTo>
                  <a:pt x="298526" y="551738"/>
                </a:lnTo>
                <a:lnTo>
                  <a:pt x="294767" y="512826"/>
                </a:lnTo>
                <a:lnTo>
                  <a:pt x="292709" y="483704"/>
                </a:lnTo>
                <a:lnTo>
                  <a:pt x="290855" y="454914"/>
                </a:lnTo>
                <a:lnTo>
                  <a:pt x="287921" y="426250"/>
                </a:lnTo>
                <a:lnTo>
                  <a:pt x="282613" y="397522"/>
                </a:lnTo>
                <a:lnTo>
                  <a:pt x="277228" y="373989"/>
                </a:lnTo>
                <a:lnTo>
                  <a:pt x="272110" y="350545"/>
                </a:lnTo>
                <a:lnTo>
                  <a:pt x="266738" y="327190"/>
                </a:lnTo>
                <a:lnTo>
                  <a:pt x="260616" y="303911"/>
                </a:lnTo>
                <a:lnTo>
                  <a:pt x="254050" y="281063"/>
                </a:lnTo>
                <a:lnTo>
                  <a:pt x="247548" y="258025"/>
                </a:lnTo>
                <a:lnTo>
                  <a:pt x="233489" y="212471"/>
                </a:lnTo>
                <a:lnTo>
                  <a:pt x="217525" y="175526"/>
                </a:lnTo>
                <a:lnTo>
                  <a:pt x="194500" y="142684"/>
                </a:lnTo>
                <a:lnTo>
                  <a:pt x="176339" y="125895"/>
                </a:lnTo>
                <a:lnTo>
                  <a:pt x="157911" y="111480"/>
                </a:lnTo>
                <a:lnTo>
                  <a:pt x="139992" y="96570"/>
                </a:lnTo>
                <a:lnTo>
                  <a:pt x="122542" y="81064"/>
                </a:lnTo>
                <a:lnTo>
                  <a:pt x="105473" y="64846"/>
                </a:lnTo>
                <a:lnTo>
                  <a:pt x="88671" y="47548"/>
                </a:lnTo>
                <a:lnTo>
                  <a:pt x="71653" y="31051"/>
                </a:lnTo>
                <a:lnTo>
                  <a:pt x="53009" y="16865"/>
                </a:lnTo>
                <a:lnTo>
                  <a:pt x="31280" y="6477"/>
                </a:lnTo>
                <a:lnTo>
                  <a:pt x="7708" y="927"/>
                </a:lnTo>
                <a:lnTo>
                  <a:pt x="0" y="0"/>
                </a:lnTo>
                <a:lnTo>
                  <a:pt x="0" y="75704"/>
                </a:lnTo>
                <a:lnTo>
                  <a:pt x="3467" y="77660"/>
                </a:lnTo>
                <a:lnTo>
                  <a:pt x="11036" y="82499"/>
                </a:lnTo>
                <a:lnTo>
                  <a:pt x="18288" y="88099"/>
                </a:lnTo>
                <a:lnTo>
                  <a:pt x="24841" y="93878"/>
                </a:lnTo>
                <a:lnTo>
                  <a:pt x="30988" y="100063"/>
                </a:lnTo>
                <a:lnTo>
                  <a:pt x="37033" y="106375"/>
                </a:lnTo>
                <a:lnTo>
                  <a:pt x="43332" y="112572"/>
                </a:lnTo>
                <a:lnTo>
                  <a:pt x="57416" y="124053"/>
                </a:lnTo>
                <a:lnTo>
                  <a:pt x="72123" y="134721"/>
                </a:lnTo>
                <a:lnTo>
                  <a:pt x="86664" y="145732"/>
                </a:lnTo>
                <a:lnTo>
                  <a:pt x="130187" y="193078"/>
                </a:lnTo>
                <a:lnTo>
                  <a:pt x="139115" y="203276"/>
                </a:lnTo>
                <a:lnTo>
                  <a:pt x="172694" y="234619"/>
                </a:lnTo>
                <a:lnTo>
                  <a:pt x="185191" y="245808"/>
                </a:lnTo>
                <a:lnTo>
                  <a:pt x="220472" y="285115"/>
                </a:lnTo>
                <a:lnTo>
                  <a:pt x="236664" y="328409"/>
                </a:lnTo>
                <a:lnTo>
                  <a:pt x="245465" y="376885"/>
                </a:lnTo>
                <a:lnTo>
                  <a:pt x="245795" y="385076"/>
                </a:lnTo>
                <a:lnTo>
                  <a:pt x="243395" y="392252"/>
                </a:lnTo>
                <a:lnTo>
                  <a:pt x="242443" y="400202"/>
                </a:lnTo>
                <a:lnTo>
                  <a:pt x="241985" y="408495"/>
                </a:lnTo>
                <a:lnTo>
                  <a:pt x="242392" y="416763"/>
                </a:lnTo>
                <a:lnTo>
                  <a:pt x="243446" y="425056"/>
                </a:lnTo>
                <a:lnTo>
                  <a:pt x="244868" y="433438"/>
                </a:lnTo>
                <a:lnTo>
                  <a:pt x="247459" y="444804"/>
                </a:lnTo>
                <a:lnTo>
                  <a:pt x="250507" y="455942"/>
                </a:lnTo>
                <a:lnTo>
                  <a:pt x="252730" y="467156"/>
                </a:lnTo>
                <a:lnTo>
                  <a:pt x="252907" y="478713"/>
                </a:lnTo>
                <a:lnTo>
                  <a:pt x="250494" y="492099"/>
                </a:lnTo>
                <a:lnTo>
                  <a:pt x="246926" y="505180"/>
                </a:lnTo>
                <a:lnTo>
                  <a:pt x="243903" y="518210"/>
                </a:lnTo>
                <a:lnTo>
                  <a:pt x="243179" y="531456"/>
                </a:lnTo>
                <a:lnTo>
                  <a:pt x="244970" y="541794"/>
                </a:lnTo>
                <a:lnTo>
                  <a:pt x="247853" y="551738"/>
                </a:lnTo>
                <a:lnTo>
                  <a:pt x="250672" y="561708"/>
                </a:lnTo>
                <a:lnTo>
                  <a:pt x="252349" y="572160"/>
                </a:lnTo>
                <a:lnTo>
                  <a:pt x="251879" y="584568"/>
                </a:lnTo>
                <a:lnTo>
                  <a:pt x="250050" y="596760"/>
                </a:lnTo>
                <a:lnTo>
                  <a:pt x="248513" y="608926"/>
                </a:lnTo>
                <a:lnTo>
                  <a:pt x="248970" y="621284"/>
                </a:lnTo>
                <a:lnTo>
                  <a:pt x="249821" y="631710"/>
                </a:lnTo>
                <a:lnTo>
                  <a:pt x="249593" y="641807"/>
                </a:lnTo>
                <a:lnTo>
                  <a:pt x="255587" y="685876"/>
                </a:lnTo>
                <a:lnTo>
                  <a:pt x="259168" y="697395"/>
                </a:lnTo>
                <a:lnTo>
                  <a:pt x="262521" y="709104"/>
                </a:lnTo>
                <a:lnTo>
                  <a:pt x="264769" y="721245"/>
                </a:lnTo>
                <a:lnTo>
                  <a:pt x="266039" y="733552"/>
                </a:lnTo>
                <a:lnTo>
                  <a:pt x="266763" y="745832"/>
                </a:lnTo>
                <a:lnTo>
                  <a:pt x="267335" y="757910"/>
                </a:lnTo>
                <a:lnTo>
                  <a:pt x="268109" y="768489"/>
                </a:lnTo>
                <a:lnTo>
                  <a:pt x="269633" y="777887"/>
                </a:lnTo>
                <a:lnTo>
                  <a:pt x="272415" y="787006"/>
                </a:lnTo>
                <a:lnTo>
                  <a:pt x="276961" y="796734"/>
                </a:lnTo>
                <a:lnTo>
                  <a:pt x="280339" y="803402"/>
                </a:lnTo>
                <a:lnTo>
                  <a:pt x="282790" y="810044"/>
                </a:lnTo>
                <a:lnTo>
                  <a:pt x="284721" y="816800"/>
                </a:lnTo>
                <a:lnTo>
                  <a:pt x="286600" y="823836"/>
                </a:lnTo>
                <a:lnTo>
                  <a:pt x="289318" y="832561"/>
                </a:lnTo>
                <a:lnTo>
                  <a:pt x="292671" y="840130"/>
                </a:lnTo>
                <a:lnTo>
                  <a:pt x="296849" y="847140"/>
                </a:lnTo>
                <a:lnTo>
                  <a:pt x="302044" y="854176"/>
                </a:lnTo>
                <a:lnTo>
                  <a:pt x="315099" y="872858"/>
                </a:lnTo>
                <a:lnTo>
                  <a:pt x="326440" y="892873"/>
                </a:lnTo>
                <a:lnTo>
                  <a:pt x="337413" y="913066"/>
                </a:lnTo>
                <a:lnTo>
                  <a:pt x="349402" y="932307"/>
                </a:lnTo>
                <a:lnTo>
                  <a:pt x="353885" y="938669"/>
                </a:lnTo>
                <a:lnTo>
                  <a:pt x="358432" y="945311"/>
                </a:lnTo>
                <a:lnTo>
                  <a:pt x="367284" y="955090"/>
                </a:lnTo>
                <a:lnTo>
                  <a:pt x="371246" y="958723"/>
                </a:lnTo>
                <a:lnTo>
                  <a:pt x="385013" y="967206"/>
                </a:lnTo>
                <a:lnTo>
                  <a:pt x="394157" y="972693"/>
                </a:lnTo>
                <a:lnTo>
                  <a:pt x="403085" y="978446"/>
                </a:lnTo>
                <a:lnTo>
                  <a:pt x="411556" y="984923"/>
                </a:lnTo>
                <a:lnTo>
                  <a:pt x="415544" y="988136"/>
                </a:lnTo>
                <a:lnTo>
                  <a:pt x="417804" y="990396"/>
                </a:lnTo>
                <a:lnTo>
                  <a:pt x="519023" y="990396"/>
                </a:lnTo>
                <a:close/>
              </a:path>
            </a:pathLst>
          </a:custGeom>
          <a:solidFill>
            <a:srgbClr val="DEC48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19050" y="270992"/>
            <a:ext cx="654685" cy="3468370"/>
            <a:chOff x="-19050" y="270992"/>
            <a:chExt cx="654685" cy="3468370"/>
          </a:xfrm>
        </p:grpSpPr>
        <p:sp>
          <p:nvSpPr>
            <p:cNvPr id="4" name="object 4"/>
            <p:cNvSpPr/>
            <p:nvPr/>
          </p:nvSpPr>
          <p:spPr>
            <a:xfrm>
              <a:off x="0" y="290042"/>
              <a:ext cx="616585" cy="3430270"/>
            </a:xfrm>
            <a:custGeom>
              <a:avLst/>
              <a:gdLst/>
              <a:ahLst/>
              <a:cxnLst/>
              <a:rect l="l" t="t" r="r" b="b"/>
              <a:pathLst>
                <a:path w="616585" h="3430270">
                  <a:moveTo>
                    <a:pt x="0" y="0"/>
                  </a:moveTo>
                  <a:lnTo>
                    <a:pt x="26994" y="66048"/>
                  </a:lnTo>
                  <a:lnTo>
                    <a:pt x="44255" y="116115"/>
                  </a:lnTo>
                  <a:lnTo>
                    <a:pt x="57825" y="167886"/>
                  </a:lnTo>
                  <a:lnTo>
                    <a:pt x="65182" y="216935"/>
                  </a:lnTo>
                  <a:lnTo>
                    <a:pt x="67762" y="266825"/>
                  </a:lnTo>
                  <a:lnTo>
                    <a:pt x="67457" y="317225"/>
                  </a:lnTo>
                  <a:lnTo>
                    <a:pt x="66161" y="367806"/>
                  </a:lnTo>
                  <a:lnTo>
                    <a:pt x="65765" y="418237"/>
                  </a:lnTo>
                  <a:lnTo>
                    <a:pt x="68162" y="468187"/>
                  </a:lnTo>
                  <a:lnTo>
                    <a:pt x="75245" y="517328"/>
                  </a:lnTo>
                  <a:lnTo>
                    <a:pt x="89080" y="565505"/>
                  </a:lnTo>
                  <a:lnTo>
                    <a:pt x="107143" y="611777"/>
                  </a:lnTo>
                  <a:lnTo>
                    <a:pt x="125153" y="658066"/>
                  </a:lnTo>
                  <a:lnTo>
                    <a:pt x="138830" y="706294"/>
                  </a:lnTo>
                  <a:lnTo>
                    <a:pt x="147877" y="754379"/>
                  </a:lnTo>
                  <a:lnTo>
                    <a:pt x="155795" y="802915"/>
                  </a:lnTo>
                  <a:lnTo>
                    <a:pt x="162771" y="851824"/>
                  </a:lnTo>
                  <a:lnTo>
                    <a:pt x="168998" y="901023"/>
                  </a:lnTo>
                  <a:lnTo>
                    <a:pt x="174666" y="950434"/>
                  </a:lnTo>
                  <a:lnTo>
                    <a:pt x="179965" y="999976"/>
                  </a:lnTo>
                  <a:lnTo>
                    <a:pt x="185086" y="1049568"/>
                  </a:lnTo>
                  <a:lnTo>
                    <a:pt x="190219" y="1099130"/>
                  </a:lnTo>
                  <a:lnTo>
                    <a:pt x="195554" y="1148582"/>
                  </a:lnTo>
                  <a:lnTo>
                    <a:pt x="201283" y="1197843"/>
                  </a:lnTo>
                  <a:lnTo>
                    <a:pt x="207596" y="1246834"/>
                  </a:lnTo>
                  <a:lnTo>
                    <a:pt x="214682" y="1295474"/>
                  </a:lnTo>
                  <a:lnTo>
                    <a:pt x="222733" y="1343682"/>
                  </a:lnTo>
                  <a:lnTo>
                    <a:pt x="231940" y="1391379"/>
                  </a:lnTo>
                  <a:lnTo>
                    <a:pt x="242491" y="1438484"/>
                  </a:lnTo>
                  <a:lnTo>
                    <a:pt x="254579" y="1484917"/>
                  </a:lnTo>
                  <a:lnTo>
                    <a:pt x="268394" y="1530597"/>
                  </a:lnTo>
                  <a:lnTo>
                    <a:pt x="284125" y="1575444"/>
                  </a:lnTo>
                  <a:lnTo>
                    <a:pt x="296259" y="1617460"/>
                  </a:lnTo>
                  <a:lnTo>
                    <a:pt x="302436" y="1661044"/>
                  </a:lnTo>
                  <a:lnTo>
                    <a:pt x="303883" y="1705900"/>
                  </a:lnTo>
                  <a:lnTo>
                    <a:pt x="301825" y="1751731"/>
                  </a:lnTo>
                  <a:lnTo>
                    <a:pt x="297486" y="1798241"/>
                  </a:lnTo>
                  <a:lnTo>
                    <a:pt x="292091" y="1845133"/>
                  </a:lnTo>
                  <a:lnTo>
                    <a:pt x="286867" y="1892111"/>
                  </a:lnTo>
                  <a:lnTo>
                    <a:pt x="283037" y="1938877"/>
                  </a:lnTo>
                  <a:lnTo>
                    <a:pt x="281826" y="1985137"/>
                  </a:lnTo>
                  <a:lnTo>
                    <a:pt x="284461" y="2030592"/>
                  </a:lnTo>
                  <a:lnTo>
                    <a:pt x="292165" y="2074947"/>
                  </a:lnTo>
                  <a:lnTo>
                    <a:pt x="309814" y="2126603"/>
                  </a:lnTo>
                  <a:lnTo>
                    <a:pt x="333670" y="2174506"/>
                  </a:lnTo>
                  <a:lnTo>
                    <a:pt x="359809" y="2221066"/>
                  </a:lnTo>
                  <a:lnTo>
                    <a:pt x="384308" y="2268692"/>
                  </a:lnTo>
                  <a:lnTo>
                    <a:pt x="403242" y="2319793"/>
                  </a:lnTo>
                  <a:lnTo>
                    <a:pt x="415888" y="2372480"/>
                  </a:lnTo>
                  <a:lnTo>
                    <a:pt x="425674" y="2426163"/>
                  </a:lnTo>
                  <a:lnTo>
                    <a:pt x="433599" y="2480497"/>
                  </a:lnTo>
                  <a:lnTo>
                    <a:pt x="440667" y="2535140"/>
                  </a:lnTo>
                  <a:lnTo>
                    <a:pt x="447879" y="2589747"/>
                  </a:lnTo>
                  <a:lnTo>
                    <a:pt x="456235" y="2643974"/>
                  </a:lnTo>
                  <a:lnTo>
                    <a:pt x="465276" y="2693400"/>
                  </a:lnTo>
                  <a:lnTo>
                    <a:pt x="475259" y="2742608"/>
                  </a:lnTo>
                  <a:lnTo>
                    <a:pt x="486010" y="2791637"/>
                  </a:lnTo>
                  <a:lnTo>
                    <a:pt x="497354" y="2840523"/>
                  </a:lnTo>
                  <a:lnTo>
                    <a:pt x="509117" y="2889305"/>
                  </a:lnTo>
                  <a:lnTo>
                    <a:pt x="521125" y="2938020"/>
                  </a:lnTo>
                  <a:lnTo>
                    <a:pt x="533203" y="2986707"/>
                  </a:lnTo>
                  <a:lnTo>
                    <a:pt x="545177" y="3035403"/>
                  </a:lnTo>
                  <a:lnTo>
                    <a:pt x="556872" y="3084146"/>
                  </a:lnTo>
                  <a:lnTo>
                    <a:pt x="568115" y="3132973"/>
                  </a:lnTo>
                  <a:lnTo>
                    <a:pt x="578730" y="3181923"/>
                  </a:lnTo>
                  <a:lnTo>
                    <a:pt x="588544" y="3231033"/>
                  </a:lnTo>
                  <a:lnTo>
                    <a:pt x="597381" y="3280341"/>
                  </a:lnTo>
                  <a:lnTo>
                    <a:pt x="605068" y="3329885"/>
                  </a:lnTo>
                  <a:lnTo>
                    <a:pt x="611431" y="3379702"/>
                  </a:lnTo>
                  <a:lnTo>
                    <a:pt x="616294" y="3429831"/>
                  </a:lnTo>
                </a:path>
                <a:path w="616585" h="3430270">
                  <a:moveTo>
                    <a:pt x="0" y="1030154"/>
                  </a:moveTo>
                  <a:lnTo>
                    <a:pt x="7276" y="1087433"/>
                  </a:lnTo>
                  <a:lnTo>
                    <a:pt x="14362" y="1136072"/>
                  </a:lnTo>
                  <a:lnTo>
                    <a:pt x="22413" y="1184281"/>
                  </a:lnTo>
                  <a:lnTo>
                    <a:pt x="31620" y="1231978"/>
                  </a:lnTo>
                  <a:lnTo>
                    <a:pt x="42172" y="1279082"/>
                  </a:lnTo>
                  <a:lnTo>
                    <a:pt x="54259" y="1325515"/>
                  </a:lnTo>
                  <a:lnTo>
                    <a:pt x="68074" y="1371195"/>
                  </a:lnTo>
                  <a:lnTo>
                    <a:pt x="83805" y="1416042"/>
                  </a:lnTo>
                  <a:lnTo>
                    <a:pt x="95939" y="1458058"/>
                  </a:lnTo>
                  <a:lnTo>
                    <a:pt x="102116" y="1501643"/>
                  </a:lnTo>
                  <a:lnTo>
                    <a:pt x="103563" y="1546499"/>
                  </a:lnTo>
                  <a:lnTo>
                    <a:pt x="101505" y="1592330"/>
                  </a:lnTo>
                  <a:lnTo>
                    <a:pt x="97166" y="1638840"/>
                  </a:lnTo>
                  <a:lnTo>
                    <a:pt x="91772" y="1685732"/>
                  </a:lnTo>
                  <a:lnTo>
                    <a:pt x="86547" y="1732709"/>
                  </a:lnTo>
                  <a:lnTo>
                    <a:pt x="82717" y="1779476"/>
                  </a:lnTo>
                  <a:lnTo>
                    <a:pt x="81506" y="1825735"/>
                  </a:lnTo>
                  <a:lnTo>
                    <a:pt x="84141" y="1871190"/>
                  </a:lnTo>
                  <a:lnTo>
                    <a:pt x="91845" y="1915545"/>
                  </a:lnTo>
                  <a:lnTo>
                    <a:pt x="109494" y="1967201"/>
                  </a:lnTo>
                  <a:lnTo>
                    <a:pt x="133350" y="2015105"/>
                  </a:lnTo>
                  <a:lnTo>
                    <a:pt x="159489" y="2061665"/>
                  </a:lnTo>
                  <a:lnTo>
                    <a:pt x="183988" y="2109291"/>
                  </a:lnTo>
                  <a:lnTo>
                    <a:pt x="202922" y="2160392"/>
                  </a:lnTo>
                  <a:lnTo>
                    <a:pt x="215569" y="2213078"/>
                  </a:lnTo>
                  <a:lnTo>
                    <a:pt x="225354" y="2266761"/>
                  </a:lnTo>
                  <a:lnTo>
                    <a:pt x="233279" y="2321096"/>
                  </a:lnTo>
                  <a:lnTo>
                    <a:pt x="240347" y="2375739"/>
                  </a:lnTo>
                  <a:lnTo>
                    <a:pt x="247559" y="2430346"/>
                  </a:lnTo>
                  <a:lnTo>
                    <a:pt x="255915" y="2484573"/>
                  </a:lnTo>
                  <a:lnTo>
                    <a:pt x="264956" y="2533999"/>
                  </a:lnTo>
                  <a:lnTo>
                    <a:pt x="274939" y="2583207"/>
                  </a:lnTo>
                  <a:lnTo>
                    <a:pt x="285690" y="2632235"/>
                  </a:lnTo>
                  <a:lnTo>
                    <a:pt x="297034" y="2681121"/>
                  </a:lnTo>
                  <a:lnTo>
                    <a:pt x="308797" y="2729903"/>
                  </a:lnTo>
                  <a:lnTo>
                    <a:pt x="320805" y="2778619"/>
                  </a:lnTo>
                  <a:lnTo>
                    <a:pt x="332883" y="2827306"/>
                  </a:lnTo>
                  <a:lnTo>
                    <a:pt x="344857" y="2876002"/>
                  </a:lnTo>
                  <a:lnTo>
                    <a:pt x="356553" y="2924744"/>
                  </a:lnTo>
                  <a:lnTo>
                    <a:pt x="367795" y="2973572"/>
                  </a:lnTo>
                  <a:lnTo>
                    <a:pt x="378410" y="3022522"/>
                  </a:lnTo>
                  <a:lnTo>
                    <a:pt x="388224" y="3071632"/>
                  </a:lnTo>
                  <a:lnTo>
                    <a:pt x="397062" y="3120940"/>
                  </a:lnTo>
                  <a:lnTo>
                    <a:pt x="404749" y="3170484"/>
                  </a:lnTo>
                  <a:lnTo>
                    <a:pt x="411111" y="3220301"/>
                  </a:lnTo>
                  <a:lnTo>
                    <a:pt x="415974" y="3270430"/>
                  </a:lnTo>
                </a:path>
              </a:pathLst>
            </a:custGeom>
            <a:ln w="38099">
              <a:solidFill>
                <a:srgbClr val="1A23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517452"/>
              <a:ext cx="144145" cy="700405"/>
            </a:xfrm>
            <a:custGeom>
              <a:avLst/>
              <a:gdLst/>
              <a:ahLst/>
              <a:cxnLst/>
              <a:rect l="l" t="t" r="r" b="b"/>
              <a:pathLst>
                <a:path w="144145" h="700405">
                  <a:moveTo>
                    <a:pt x="0" y="0"/>
                  </a:moveTo>
                  <a:lnTo>
                    <a:pt x="13414" y="62160"/>
                  </a:lnTo>
                  <a:lnTo>
                    <a:pt x="24758" y="111046"/>
                  </a:lnTo>
                  <a:lnTo>
                    <a:pt x="36522" y="159828"/>
                  </a:lnTo>
                  <a:lnTo>
                    <a:pt x="48530" y="208544"/>
                  </a:lnTo>
                  <a:lnTo>
                    <a:pt x="60608" y="257230"/>
                  </a:lnTo>
                  <a:lnTo>
                    <a:pt x="72582" y="305926"/>
                  </a:lnTo>
                  <a:lnTo>
                    <a:pt x="84277" y="354669"/>
                  </a:lnTo>
                  <a:lnTo>
                    <a:pt x="95520" y="403497"/>
                  </a:lnTo>
                  <a:lnTo>
                    <a:pt x="106135" y="452446"/>
                  </a:lnTo>
                  <a:lnTo>
                    <a:pt x="115949" y="501556"/>
                  </a:lnTo>
                  <a:lnTo>
                    <a:pt x="124786" y="550864"/>
                  </a:lnTo>
                  <a:lnTo>
                    <a:pt x="132473" y="600408"/>
                  </a:lnTo>
                  <a:lnTo>
                    <a:pt x="138835" y="650226"/>
                  </a:lnTo>
                  <a:lnTo>
                    <a:pt x="143698" y="700354"/>
                  </a:lnTo>
                </a:path>
              </a:pathLst>
            </a:custGeom>
            <a:ln w="28574">
              <a:solidFill>
                <a:srgbClr val="1A23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43450" y="503296"/>
            <a:ext cx="214884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i="0" spc="60" dirty="0">
                <a:latin typeface="Cambria"/>
                <a:cs typeface="Cambria"/>
              </a:rPr>
              <a:t>Quem</a:t>
            </a:r>
            <a:r>
              <a:rPr sz="3500" i="0" dirty="0">
                <a:latin typeface="Cambria"/>
                <a:cs typeface="Cambria"/>
              </a:rPr>
              <a:t> </a:t>
            </a:r>
            <a:r>
              <a:rPr sz="3500" i="0" spc="80" dirty="0">
                <a:latin typeface="Cambria"/>
                <a:cs typeface="Cambria"/>
              </a:rPr>
              <a:t>era?</a:t>
            </a:r>
            <a:endParaRPr sz="3500" dirty="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24839" y="1281617"/>
            <a:ext cx="2819160" cy="361348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907518" y="1084673"/>
            <a:ext cx="4874260" cy="3767454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0520">
              <a:lnSpc>
                <a:spcPct val="100000"/>
              </a:lnSpc>
              <a:spcBef>
                <a:spcPts val="625"/>
              </a:spcBef>
            </a:pPr>
            <a:r>
              <a:rPr sz="1400" spc="-40" dirty="0">
                <a:latin typeface="Trebuchet MS"/>
                <a:cs typeface="Trebuchet MS"/>
              </a:rPr>
              <a:t>História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-45" dirty="0">
                <a:latin typeface="Trebuchet MS"/>
                <a:cs typeface="Trebuchet MS"/>
              </a:rPr>
              <a:t>de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-45" dirty="0">
                <a:latin typeface="Trebuchet MS"/>
                <a:cs typeface="Trebuchet MS"/>
              </a:rPr>
              <a:t>vida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10" dirty="0">
                <a:latin typeface="Trebuchet MS"/>
                <a:cs typeface="Trebuchet MS"/>
              </a:rPr>
              <a:t>Suzuki</a:t>
            </a:r>
            <a:endParaRPr sz="1400">
              <a:latin typeface="Trebuchet MS"/>
              <a:cs typeface="Trebuchet MS"/>
            </a:endParaRPr>
          </a:p>
          <a:p>
            <a:pPr marL="348615" marR="105410" indent="-336550">
              <a:lnSpc>
                <a:spcPts val="1650"/>
              </a:lnSpc>
              <a:spcBef>
                <a:spcPts val="605"/>
              </a:spcBef>
              <a:buFont typeface="Microsoft Sans Serif"/>
              <a:buChar char="●"/>
              <a:tabLst>
                <a:tab pos="348615" algn="l"/>
              </a:tabLst>
            </a:pP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Shinichi</a:t>
            </a:r>
            <a:r>
              <a:rPr sz="14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1A2320"/>
                </a:solidFill>
                <a:latin typeface="Trebuchet MS"/>
                <a:cs typeface="Trebuchet MS"/>
              </a:rPr>
              <a:t>Suzuki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nasceu</a:t>
            </a:r>
            <a:r>
              <a:rPr sz="14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10" dirty="0">
                <a:solidFill>
                  <a:srgbClr val="1A2320"/>
                </a:solidFill>
                <a:latin typeface="Trebuchet MS"/>
                <a:cs typeface="Trebuchet MS"/>
              </a:rPr>
              <a:t>1</a:t>
            </a:r>
            <a:r>
              <a:rPr sz="1400" cap="small" spc="-210" dirty="0">
                <a:solidFill>
                  <a:srgbClr val="1A2320"/>
                </a:solidFill>
                <a:latin typeface="Trebuchet MS"/>
                <a:cs typeface="Trebuchet MS"/>
              </a:rPr>
              <a:t>7</a:t>
            </a:r>
            <a:r>
              <a:rPr sz="14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1A2320"/>
                </a:solidFill>
                <a:latin typeface="Trebuchet MS"/>
                <a:cs typeface="Trebuchet MS"/>
              </a:rPr>
              <a:t>outubro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4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95" dirty="0">
                <a:solidFill>
                  <a:srgbClr val="1A2320"/>
                </a:solidFill>
                <a:latin typeface="Trebuchet MS"/>
                <a:cs typeface="Trebuchet MS"/>
              </a:rPr>
              <a:t>1898,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1A2320"/>
                </a:solidFill>
                <a:latin typeface="Trebuchet MS"/>
                <a:cs typeface="Trebuchet MS"/>
              </a:rPr>
              <a:t>na</a:t>
            </a:r>
            <a:r>
              <a:rPr sz="14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114" dirty="0">
                <a:solidFill>
                  <a:srgbClr val="1A2320"/>
                </a:solidFill>
                <a:latin typeface="Trebuchet MS"/>
                <a:cs typeface="Trebuchet MS"/>
              </a:rPr>
              <a:t>cidade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1A2320"/>
                </a:solidFill>
                <a:latin typeface="Trebuchet MS"/>
                <a:cs typeface="Trebuchet MS"/>
              </a:rPr>
              <a:t>Nagoya,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1A2320"/>
                </a:solidFill>
                <a:latin typeface="Trebuchet MS"/>
                <a:cs typeface="Trebuchet MS"/>
              </a:rPr>
              <a:t>Japão.</a:t>
            </a:r>
            <a:endParaRPr sz="1400">
              <a:latin typeface="Trebuchet MS"/>
              <a:cs typeface="Trebuchet MS"/>
            </a:endParaRPr>
          </a:p>
          <a:p>
            <a:pPr marL="348615" marR="93345" indent="-336550">
              <a:lnSpc>
                <a:spcPts val="1650"/>
              </a:lnSpc>
              <a:spcBef>
                <a:spcPts val="1050"/>
              </a:spcBef>
              <a:buFont typeface="Microsoft Sans Serif"/>
              <a:buChar char="●"/>
              <a:tabLst>
                <a:tab pos="348615" algn="l"/>
              </a:tabLst>
            </a:pPr>
            <a:r>
              <a:rPr sz="1400" spc="-10" dirty="0">
                <a:solidFill>
                  <a:srgbClr val="1A2320"/>
                </a:solidFill>
                <a:latin typeface="Trebuchet MS"/>
                <a:cs typeface="Trebuchet MS"/>
              </a:rPr>
              <a:t>Sua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família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era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srgbClr val="1A2320"/>
                </a:solidFill>
                <a:latin typeface="Trebuchet MS"/>
                <a:cs typeface="Trebuchet MS"/>
              </a:rPr>
              <a:t>proprietária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1A2320"/>
                </a:solidFill>
                <a:latin typeface="Trebuchet MS"/>
                <a:cs typeface="Trebuchet MS"/>
              </a:rPr>
              <a:t>uma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fábrica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srgbClr val="1A2320"/>
                </a:solidFill>
                <a:latin typeface="Trebuchet MS"/>
                <a:cs typeface="Trebuchet MS"/>
              </a:rPr>
              <a:t>violinos,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1A2320"/>
                </a:solidFill>
                <a:latin typeface="Trebuchet MS"/>
                <a:cs typeface="Trebuchet MS"/>
              </a:rPr>
              <a:t>com </a:t>
            </a:r>
            <a:r>
              <a:rPr sz="1400" dirty="0">
                <a:solidFill>
                  <a:srgbClr val="1A2320"/>
                </a:solidFill>
                <a:latin typeface="Trebuchet MS"/>
                <a:cs typeface="Trebuchet MS"/>
              </a:rPr>
              <a:t>isso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1A2320"/>
                </a:solidFill>
                <a:latin typeface="Trebuchet MS"/>
                <a:cs typeface="Trebuchet MS"/>
              </a:rPr>
              <a:t>pode-</a:t>
            </a:r>
            <a:r>
              <a:rPr sz="1400" spc="-25" dirty="0">
                <a:solidFill>
                  <a:srgbClr val="1A2320"/>
                </a:solidFill>
                <a:latin typeface="Trebuchet MS"/>
                <a:cs typeface="Trebuchet MS"/>
              </a:rPr>
              <a:t>se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1A2320"/>
                </a:solidFill>
                <a:latin typeface="Trebuchet MS"/>
                <a:cs typeface="Trebuchet MS"/>
              </a:rPr>
              <a:t>observar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que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Shinichi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1A2320"/>
                </a:solidFill>
                <a:latin typeface="Trebuchet MS"/>
                <a:cs typeface="Trebuchet MS"/>
              </a:rPr>
              <a:t>Suzuki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nasceu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1A2320"/>
                </a:solidFill>
                <a:latin typeface="Trebuchet MS"/>
                <a:cs typeface="Trebuchet MS"/>
              </a:rPr>
              <a:t>um </a:t>
            </a:r>
            <a:r>
              <a:rPr sz="1400" spc="-50" dirty="0">
                <a:solidFill>
                  <a:srgbClr val="1A2320"/>
                </a:solidFill>
                <a:latin typeface="Trebuchet MS"/>
                <a:cs typeface="Trebuchet MS"/>
              </a:rPr>
              <a:t>ambiente</a:t>
            </a:r>
            <a:r>
              <a:rPr sz="1400" spc="-3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1A2320"/>
                </a:solidFill>
                <a:latin typeface="Trebuchet MS"/>
                <a:cs typeface="Trebuchet MS"/>
              </a:rPr>
              <a:t>musical.</a:t>
            </a:r>
            <a:endParaRPr sz="1400">
              <a:latin typeface="Trebuchet MS"/>
              <a:cs typeface="Trebuchet MS"/>
            </a:endParaRPr>
          </a:p>
          <a:p>
            <a:pPr marL="348615" marR="158115" indent="-336550">
              <a:lnSpc>
                <a:spcPts val="1650"/>
              </a:lnSpc>
              <a:spcBef>
                <a:spcPts val="1050"/>
              </a:spcBef>
              <a:buFont typeface="Microsoft Sans Serif"/>
              <a:buChar char="●"/>
              <a:tabLst>
                <a:tab pos="348615" algn="l"/>
              </a:tabLst>
            </a:pPr>
            <a:r>
              <a:rPr sz="1400" dirty="0">
                <a:solidFill>
                  <a:srgbClr val="1A2320"/>
                </a:solidFill>
                <a:latin typeface="Trebuchet MS"/>
                <a:cs typeface="Trebuchet MS"/>
              </a:rPr>
              <a:t>Aos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10" dirty="0">
                <a:solidFill>
                  <a:srgbClr val="1A2320"/>
                </a:solidFill>
                <a:latin typeface="Trebuchet MS"/>
                <a:cs typeface="Trebuchet MS"/>
              </a:rPr>
              <a:t>1</a:t>
            </a:r>
            <a:r>
              <a:rPr sz="1400" cap="small" spc="-210" dirty="0">
                <a:solidFill>
                  <a:srgbClr val="1A2320"/>
                </a:solidFill>
                <a:latin typeface="Trebuchet MS"/>
                <a:cs typeface="Trebuchet MS"/>
              </a:rPr>
              <a:t>7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anos,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50" dirty="0">
                <a:solidFill>
                  <a:srgbClr val="1A2320"/>
                </a:solidFill>
                <a:latin typeface="Trebuchet MS"/>
                <a:cs typeface="Trebuchet MS"/>
              </a:rPr>
              <a:t>o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1A2320"/>
                </a:solidFill>
                <a:latin typeface="Trebuchet MS"/>
                <a:cs typeface="Trebuchet MS"/>
              </a:rPr>
              <a:t>mesmo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1A2320"/>
                </a:solidFill>
                <a:latin typeface="Trebuchet MS"/>
                <a:cs typeface="Trebuchet MS"/>
              </a:rPr>
              <a:t>mudou-</a:t>
            </a:r>
            <a:r>
              <a:rPr sz="1400" spc="-25" dirty="0">
                <a:solidFill>
                  <a:srgbClr val="1A2320"/>
                </a:solidFill>
                <a:latin typeface="Trebuchet MS"/>
                <a:cs typeface="Trebuchet MS"/>
              </a:rPr>
              <a:t>se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1A2320"/>
                </a:solidFill>
                <a:latin typeface="Trebuchet MS"/>
                <a:cs typeface="Trebuchet MS"/>
              </a:rPr>
              <a:t>para</a:t>
            </a:r>
            <a:r>
              <a:rPr sz="14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1A2320"/>
                </a:solidFill>
                <a:latin typeface="Trebuchet MS"/>
                <a:cs typeface="Trebuchet MS"/>
              </a:rPr>
              <a:t>Tóquio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1A2320"/>
                </a:solidFill>
                <a:latin typeface="Trebuchet MS"/>
                <a:cs typeface="Trebuchet MS"/>
              </a:rPr>
              <a:t>para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100" dirty="0">
                <a:solidFill>
                  <a:srgbClr val="1A2320"/>
                </a:solidFill>
                <a:latin typeface="Trebuchet MS"/>
                <a:cs typeface="Trebuchet MS"/>
              </a:rPr>
              <a:t>estudar </a:t>
            </a:r>
            <a:r>
              <a:rPr sz="1400" spc="-30" dirty="0">
                <a:solidFill>
                  <a:srgbClr val="1A2320"/>
                </a:solidFill>
                <a:latin typeface="Trebuchet MS"/>
                <a:cs typeface="Trebuchet MS"/>
              </a:rPr>
              <a:t>violino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1A2320"/>
                </a:solidFill>
                <a:latin typeface="Trebuchet MS"/>
                <a:cs typeface="Trebuchet MS"/>
              </a:rPr>
              <a:t>na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1A2320"/>
                </a:solidFill>
                <a:latin typeface="Trebuchet MS"/>
                <a:cs typeface="Trebuchet MS"/>
              </a:rPr>
              <a:t>Escola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1A2320"/>
                </a:solidFill>
                <a:latin typeface="Trebuchet MS"/>
                <a:cs typeface="Trebuchet MS"/>
              </a:rPr>
              <a:t>Música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1A2320"/>
                </a:solidFill>
                <a:latin typeface="Trebuchet MS"/>
                <a:cs typeface="Trebuchet MS"/>
              </a:rPr>
              <a:t>Imperial</a:t>
            </a:r>
            <a:endParaRPr sz="1400">
              <a:latin typeface="Trebuchet MS"/>
              <a:cs typeface="Trebuchet MS"/>
            </a:endParaRPr>
          </a:p>
          <a:p>
            <a:pPr marL="348615" marR="5080" indent="-336550">
              <a:lnSpc>
                <a:spcPts val="1650"/>
              </a:lnSpc>
              <a:spcBef>
                <a:spcPts val="1050"/>
              </a:spcBef>
              <a:buFont typeface="Microsoft Sans Serif"/>
              <a:buChar char="●"/>
              <a:tabLst>
                <a:tab pos="348615" algn="l"/>
              </a:tabLst>
            </a:pP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Ele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1A2320"/>
                </a:solidFill>
                <a:latin typeface="Trebuchet MS"/>
                <a:cs typeface="Trebuchet MS"/>
              </a:rPr>
              <a:t>se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1A2320"/>
                </a:solidFill>
                <a:latin typeface="Trebuchet MS"/>
                <a:cs typeface="Trebuchet MS"/>
              </a:rPr>
              <a:t>interessou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1A2320"/>
                </a:solidFill>
                <a:latin typeface="Trebuchet MS"/>
                <a:cs typeface="Trebuchet MS"/>
              </a:rPr>
              <a:t>no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1A2320"/>
                </a:solidFill>
                <a:latin typeface="Trebuchet MS"/>
                <a:cs typeface="Trebuchet MS"/>
              </a:rPr>
              <a:t>ensino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música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80" dirty="0">
                <a:solidFill>
                  <a:srgbClr val="1A2320"/>
                </a:solidFill>
                <a:latin typeface="Trebuchet MS"/>
                <a:cs typeface="Trebuchet MS"/>
              </a:rPr>
              <a:t>infantil,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1A2320"/>
                </a:solidFill>
                <a:latin typeface="Trebuchet MS"/>
                <a:cs typeface="Trebuchet MS"/>
              </a:rPr>
              <a:t>como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1A2320"/>
                </a:solidFill>
                <a:latin typeface="Trebuchet MS"/>
                <a:cs typeface="Trebuchet MS"/>
              </a:rPr>
              <a:t>as </a:t>
            </a:r>
            <a:r>
              <a:rPr sz="1400" spc="-60" dirty="0">
                <a:solidFill>
                  <a:srgbClr val="1A2320"/>
                </a:solidFill>
                <a:latin typeface="Trebuchet MS"/>
                <a:cs typeface="Trebuchet MS"/>
              </a:rPr>
              <a:t>crianças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poderiam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1A2320"/>
                </a:solidFill>
                <a:latin typeface="Trebuchet MS"/>
                <a:cs typeface="Trebuchet MS"/>
              </a:rPr>
              <a:t>aprender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tocar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1A2320"/>
                </a:solidFill>
                <a:latin typeface="Trebuchet MS"/>
                <a:cs typeface="Trebuchet MS"/>
              </a:rPr>
              <a:t>um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1A2320"/>
                </a:solidFill>
                <a:latin typeface="Trebuchet MS"/>
                <a:cs typeface="Trebuchet MS"/>
              </a:rPr>
              <a:t>instrumento.</a:t>
            </a:r>
            <a:endParaRPr sz="1400">
              <a:latin typeface="Trebuchet MS"/>
              <a:cs typeface="Trebuchet MS"/>
            </a:endParaRPr>
          </a:p>
          <a:p>
            <a:pPr marL="348615" marR="492759" indent="-336550">
              <a:lnSpc>
                <a:spcPts val="1650"/>
              </a:lnSpc>
              <a:spcBef>
                <a:spcPts val="1050"/>
              </a:spcBef>
              <a:buFont typeface="Microsoft Sans Serif"/>
              <a:buChar char="●"/>
              <a:tabLst>
                <a:tab pos="348615" algn="l"/>
              </a:tabLst>
            </a:pPr>
            <a:r>
              <a:rPr sz="1400" dirty="0">
                <a:solidFill>
                  <a:srgbClr val="1A2320"/>
                </a:solidFill>
                <a:latin typeface="Trebuchet MS"/>
                <a:cs typeface="Trebuchet MS"/>
              </a:rPr>
              <a:t>Após</a:t>
            </a:r>
            <a:r>
              <a:rPr sz="1400" spc="-6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1A2320"/>
                </a:solidFill>
                <a:latin typeface="Trebuchet MS"/>
                <a:cs typeface="Trebuchet MS"/>
              </a:rPr>
              <a:t>seus</a:t>
            </a:r>
            <a:r>
              <a:rPr sz="1400" spc="-5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1A2320"/>
                </a:solidFill>
                <a:latin typeface="Trebuchet MS"/>
                <a:cs typeface="Trebuchet MS"/>
              </a:rPr>
              <a:t>estudos,</a:t>
            </a:r>
            <a:r>
              <a:rPr sz="1400" spc="-6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1A2320"/>
                </a:solidFill>
                <a:latin typeface="Trebuchet MS"/>
                <a:cs typeface="Trebuchet MS"/>
              </a:rPr>
              <a:t>Suzuki</a:t>
            </a:r>
            <a:r>
              <a:rPr sz="1400" spc="-5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srgbClr val="1A2320"/>
                </a:solidFill>
                <a:latin typeface="Trebuchet MS"/>
                <a:cs typeface="Trebuchet MS"/>
              </a:rPr>
              <a:t>retorna</a:t>
            </a:r>
            <a:r>
              <a:rPr sz="1400" spc="-6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1A2320"/>
                </a:solidFill>
                <a:latin typeface="Trebuchet MS"/>
                <a:cs typeface="Trebuchet MS"/>
              </a:rPr>
              <a:t>para </a:t>
            </a:r>
            <a:r>
              <a:rPr sz="1400" dirty="0">
                <a:solidFill>
                  <a:srgbClr val="1A2320"/>
                </a:solidFill>
                <a:latin typeface="Trebuchet MS"/>
                <a:cs typeface="Trebuchet MS"/>
              </a:rPr>
              <a:t>Nagoya</a:t>
            </a:r>
            <a:r>
              <a:rPr sz="1400" spc="-6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1A2320"/>
                </a:solidFill>
                <a:latin typeface="Trebuchet MS"/>
                <a:cs typeface="Trebuchet MS"/>
              </a:rPr>
              <a:t>como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violinista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65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1A2320"/>
                </a:solidFill>
                <a:latin typeface="Trebuchet MS"/>
                <a:cs typeface="Trebuchet MS"/>
              </a:rPr>
              <a:t>professor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1A2320"/>
                </a:solidFill>
                <a:latin typeface="Trebuchet MS"/>
                <a:cs typeface="Trebuchet MS"/>
              </a:rPr>
              <a:t>música</a:t>
            </a:r>
            <a:endParaRPr sz="1400">
              <a:latin typeface="Trebuchet MS"/>
              <a:cs typeface="Trebuchet MS"/>
            </a:endParaRPr>
          </a:p>
          <a:p>
            <a:pPr marL="348615" marR="302895" indent="-336550">
              <a:lnSpc>
                <a:spcPts val="1650"/>
              </a:lnSpc>
              <a:spcBef>
                <a:spcPts val="1050"/>
              </a:spcBef>
              <a:buFont typeface="Microsoft Sans Serif"/>
              <a:buChar char="●"/>
              <a:tabLst>
                <a:tab pos="348615" algn="l"/>
              </a:tabLst>
            </a:pPr>
            <a:r>
              <a:rPr sz="1400" dirty="0">
                <a:solidFill>
                  <a:srgbClr val="1A2320"/>
                </a:solidFill>
                <a:latin typeface="Trebuchet MS"/>
                <a:cs typeface="Trebuchet MS"/>
              </a:rPr>
              <a:t>Se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1A2320"/>
                </a:solidFill>
                <a:latin typeface="Trebuchet MS"/>
                <a:cs typeface="Trebuchet MS"/>
              </a:rPr>
              <a:t>tornou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1A2320"/>
                </a:solidFill>
                <a:latin typeface="Trebuchet MS"/>
                <a:cs typeface="Trebuchet MS"/>
              </a:rPr>
              <a:t>membro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1A2320"/>
                </a:solidFill>
                <a:latin typeface="Trebuchet MS"/>
                <a:cs typeface="Trebuchet MS"/>
              </a:rPr>
              <a:t>da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orquestra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srgbClr val="1A2320"/>
                </a:solidFill>
                <a:latin typeface="Trebuchet MS"/>
                <a:cs typeface="Trebuchet MS"/>
              </a:rPr>
              <a:t>filarmônica</a:t>
            </a:r>
            <a:r>
              <a:rPr sz="14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4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1A2320"/>
                </a:solidFill>
                <a:latin typeface="Trebuchet MS"/>
                <a:cs typeface="Trebuchet MS"/>
              </a:rPr>
              <a:t>Tóquio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srgbClr val="1A2320"/>
                </a:solidFill>
                <a:latin typeface="Trebuchet MS"/>
                <a:cs typeface="Trebuchet MS"/>
              </a:rPr>
              <a:t>e </a:t>
            </a:r>
            <a:r>
              <a:rPr sz="1400" spc="-20" dirty="0">
                <a:solidFill>
                  <a:srgbClr val="1A2320"/>
                </a:solidFill>
                <a:latin typeface="Trebuchet MS"/>
                <a:cs typeface="Trebuchet MS"/>
              </a:rPr>
              <a:t>fundou</a:t>
            </a:r>
            <a:r>
              <a:rPr sz="14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1A2320"/>
                </a:solidFill>
                <a:latin typeface="Trebuchet MS"/>
                <a:cs typeface="Trebuchet MS"/>
              </a:rPr>
              <a:t>sua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escola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música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r>
              <a:rPr sz="14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1A2320"/>
                </a:solidFill>
                <a:latin typeface="Trebuchet MS"/>
                <a:cs typeface="Trebuchet MS"/>
              </a:rPr>
              <a:t>Matsumoto,</a:t>
            </a:r>
            <a:r>
              <a:rPr sz="14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1A2320"/>
                </a:solidFill>
                <a:latin typeface="Trebuchet MS"/>
                <a:cs typeface="Trebuchet MS"/>
              </a:rPr>
              <a:t>Japão.</a:t>
            </a:r>
            <a:endParaRPr sz="1400">
              <a:latin typeface="Trebuchet MS"/>
              <a:cs typeface="Trebuchet MS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12225" y="1169650"/>
            <a:ext cx="3185149" cy="3096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903007" y="1281617"/>
            <a:ext cx="1241425" cy="2712085"/>
            <a:chOff x="7903007" y="1281617"/>
            <a:chExt cx="1241425" cy="2712085"/>
          </a:xfrm>
        </p:grpSpPr>
        <p:sp>
          <p:nvSpPr>
            <p:cNvPr id="3" name="object 3"/>
            <p:cNvSpPr/>
            <p:nvPr/>
          </p:nvSpPr>
          <p:spPr>
            <a:xfrm>
              <a:off x="7903007" y="1281620"/>
              <a:ext cx="1241425" cy="1925320"/>
            </a:xfrm>
            <a:custGeom>
              <a:avLst/>
              <a:gdLst/>
              <a:ahLst/>
              <a:cxnLst/>
              <a:rect l="l" t="t" r="r" b="b"/>
              <a:pathLst>
                <a:path w="1241425" h="1925320">
                  <a:moveTo>
                    <a:pt x="1240993" y="1588350"/>
                  </a:moveTo>
                  <a:lnTo>
                    <a:pt x="1210564" y="1554962"/>
                  </a:lnTo>
                  <a:lnTo>
                    <a:pt x="1203782" y="1553222"/>
                  </a:lnTo>
                  <a:lnTo>
                    <a:pt x="1200658" y="1553222"/>
                  </a:lnTo>
                  <a:lnTo>
                    <a:pt x="1164971" y="1572818"/>
                  </a:lnTo>
                  <a:lnTo>
                    <a:pt x="1142276" y="1604657"/>
                  </a:lnTo>
                  <a:lnTo>
                    <a:pt x="1119822" y="1656994"/>
                  </a:lnTo>
                  <a:lnTo>
                    <a:pt x="1116558" y="1675726"/>
                  </a:lnTo>
                  <a:lnTo>
                    <a:pt x="1119505" y="1710994"/>
                  </a:lnTo>
                  <a:lnTo>
                    <a:pt x="1129284" y="1746046"/>
                  </a:lnTo>
                  <a:lnTo>
                    <a:pt x="1143050" y="1780247"/>
                  </a:lnTo>
                  <a:lnTo>
                    <a:pt x="1157909" y="1812988"/>
                  </a:lnTo>
                  <a:lnTo>
                    <a:pt x="1165136" y="1831403"/>
                  </a:lnTo>
                  <a:lnTo>
                    <a:pt x="1178483" y="1869287"/>
                  </a:lnTo>
                  <a:lnTo>
                    <a:pt x="1198156" y="1908822"/>
                  </a:lnTo>
                  <a:lnTo>
                    <a:pt x="1222209" y="1924888"/>
                  </a:lnTo>
                  <a:lnTo>
                    <a:pt x="1224813" y="1924888"/>
                  </a:lnTo>
                  <a:lnTo>
                    <a:pt x="1240993" y="1919541"/>
                  </a:lnTo>
                  <a:lnTo>
                    <a:pt x="1240993" y="1588350"/>
                  </a:lnTo>
                  <a:close/>
                </a:path>
                <a:path w="1241425" h="1925320">
                  <a:moveTo>
                    <a:pt x="1240993" y="94856"/>
                  </a:moveTo>
                  <a:lnTo>
                    <a:pt x="1195095" y="44742"/>
                  </a:lnTo>
                  <a:lnTo>
                    <a:pt x="1153401" y="20853"/>
                  </a:lnTo>
                  <a:lnTo>
                    <a:pt x="1096987" y="4559"/>
                  </a:lnTo>
                  <a:lnTo>
                    <a:pt x="1040460" y="0"/>
                  </a:lnTo>
                  <a:lnTo>
                    <a:pt x="1020216" y="469"/>
                  </a:lnTo>
                  <a:lnTo>
                    <a:pt x="979411" y="3670"/>
                  </a:lnTo>
                  <a:lnTo>
                    <a:pt x="924267" y="10972"/>
                  </a:lnTo>
                  <a:lnTo>
                    <a:pt x="855548" y="25565"/>
                  </a:lnTo>
                  <a:lnTo>
                    <a:pt x="796607" y="46126"/>
                  </a:lnTo>
                  <a:lnTo>
                    <a:pt x="753059" y="72275"/>
                  </a:lnTo>
                  <a:lnTo>
                    <a:pt x="730300" y="85318"/>
                  </a:lnTo>
                  <a:lnTo>
                    <a:pt x="687819" y="104940"/>
                  </a:lnTo>
                  <a:lnTo>
                    <a:pt x="644842" y="122605"/>
                  </a:lnTo>
                  <a:lnTo>
                    <a:pt x="601726" y="139674"/>
                  </a:lnTo>
                  <a:lnTo>
                    <a:pt x="558800" y="157543"/>
                  </a:lnTo>
                  <a:lnTo>
                    <a:pt x="516407" y="177584"/>
                  </a:lnTo>
                  <a:lnTo>
                    <a:pt x="474002" y="201561"/>
                  </a:lnTo>
                  <a:lnTo>
                    <a:pt x="439280" y="225513"/>
                  </a:lnTo>
                  <a:lnTo>
                    <a:pt x="409371" y="255079"/>
                  </a:lnTo>
                  <a:lnTo>
                    <a:pt x="396176" y="282638"/>
                  </a:lnTo>
                  <a:lnTo>
                    <a:pt x="390944" y="291922"/>
                  </a:lnTo>
                  <a:lnTo>
                    <a:pt x="371475" y="312343"/>
                  </a:lnTo>
                  <a:lnTo>
                    <a:pt x="347078" y="330060"/>
                  </a:lnTo>
                  <a:lnTo>
                    <a:pt x="321119" y="346214"/>
                  </a:lnTo>
                  <a:lnTo>
                    <a:pt x="296951" y="361937"/>
                  </a:lnTo>
                  <a:lnTo>
                    <a:pt x="257048" y="389724"/>
                  </a:lnTo>
                  <a:lnTo>
                    <a:pt x="175310" y="444969"/>
                  </a:lnTo>
                  <a:lnTo>
                    <a:pt x="135089" y="473659"/>
                  </a:lnTo>
                  <a:lnTo>
                    <a:pt x="96367" y="503872"/>
                  </a:lnTo>
                  <a:lnTo>
                    <a:pt x="59944" y="536219"/>
                  </a:lnTo>
                  <a:lnTo>
                    <a:pt x="32664" y="565467"/>
                  </a:lnTo>
                  <a:lnTo>
                    <a:pt x="2349" y="628142"/>
                  </a:lnTo>
                  <a:lnTo>
                    <a:pt x="0" y="666191"/>
                  </a:lnTo>
                  <a:lnTo>
                    <a:pt x="4406" y="715645"/>
                  </a:lnTo>
                  <a:lnTo>
                    <a:pt x="12877" y="765759"/>
                  </a:lnTo>
                  <a:lnTo>
                    <a:pt x="24307" y="816165"/>
                  </a:lnTo>
                  <a:lnTo>
                    <a:pt x="37592" y="866533"/>
                  </a:lnTo>
                  <a:lnTo>
                    <a:pt x="51625" y="916482"/>
                  </a:lnTo>
                  <a:lnTo>
                    <a:pt x="65290" y="965657"/>
                  </a:lnTo>
                  <a:lnTo>
                    <a:pt x="77495" y="1013701"/>
                  </a:lnTo>
                  <a:lnTo>
                    <a:pt x="89166" y="1061783"/>
                  </a:lnTo>
                  <a:lnTo>
                    <a:pt x="102069" y="1109484"/>
                  </a:lnTo>
                  <a:lnTo>
                    <a:pt x="116192" y="1156792"/>
                  </a:lnTo>
                  <a:lnTo>
                    <a:pt x="131521" y="1203667"/>
                  </a:lnTo>
                  <a:lnTo>
                    <a:pt x="148043" y="1250073"/>
                  </a:lnTo>
                  <a:lnTo>
                    <a:pt x="165747" y="1295971"/>
                  </a:lnTo>
                  <a:lnTo>
                    <a:pt x="184632" y="1341348"/>
                  </a:lnTo>
                  <a:lnTo>
                    <a:pt x="204673" y="1386166"/>
                  </a:lnTo>
                  <a:lnTo>
                    <a:pt x="225882" y="1430375"/>
                  </a:lnTo>
                  <a:lnTo>
                    <a:pt x="255054" y="1487741"/>
                  </a:lnTo>
                  <a:lnTo>
                    <a:pt x="296075" y="1537411"/>
                  </a:lnTo>
                  <a:lnTo>
                    <a:pt x="332359" y="1552905"/>
                  </a:lnTo>
                  <a:lnTo>
                    <a:pt x="344551" y="1553743"/>
                  </a:lnTo>
                  <a:lnTo>
                    <a:pt x="359562" y="1552676"/>
                  </a:lnTo>
                  <a:lnTo>
                    <a:pt x="407454" y="1541932"/>
                  </a:lnTo>
                  <a:lnTo>
                    <a:pt x="458177" y="1526870"/>
                  </a:lnTo>
                  <a:lnTo>
                    <a:pt x="508050" y="1509649"/>
                  </a:lnTo>
                  <a:lnTo>
                    <a:pt x="557276" y="1490776"/>
                  </a:lnTo>
                  <a:lnTo>
                    <a:pt x="606082" y="1470799"/>
                  </a:lnTo>
                  <a:lnTo>
                    <a:pt x="703237" y="1429499"/>
                  </a:lnTo>
                  <a:lnTo>
                    <a:pt x="752005" y="1409230"/>
                  </a:lnTo>
                  <a:lnTo>
                    <a:pt x="801192" y="1389888"/>
                  </a:lnTo>
                  <a:lnTo>
                    <a:pt x="846861" y="1373619"/>
                  </a:lnTo>
                  <a:lnTo>
                    <a:pt x="938149" y="1343126"/>
                  </a:lnTo>
                  <a:lnTo>
                    <a:pt x="983462" y="1327581"/>
                  </a:lnTo>
                  <a:lnTo>
                    <a:pt x="1028344" y="1310944"/>
                  </a:lnTo>
                  <a:lnTo>
                    <a:pt x="1072654" y="1292567"/>
                  </a:lnTo>
                  <a:lnTo>
                    <a:pt x="1116241" y="1271778"/>
                  </a:lnTo>
                  <a:lnTo>
                    <a:pt x="1158951" y="1247927"/>
                  </a:lnTo>
                  <a:lnTo>
                    <a:pt x="1198397" y="1223365"/>
                  </a:lnTo>
                  <a:lnTo>
                    <a:pt x="1238364" y="1195451"/>
                  </a:lnTo>
                  <a:lnTo>
                    <a:pt x="1240993" y="1193241"/>
                  </a:lnTo>
                  <a:lnTo>
                    <a:pt x="1240993" y="94856"/>
                  </a:lnTo>
                  <a:close/>
                </a:path>
              </a:pathLst>
            </a:custGeom>
            <a:solidFill>
              <a:srgbClr val="1A2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0475" y="2968629"/>
              <a:ext cx="167545" cy="23787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517065" y="3056559"/>
              <a:ext cx="339725" cy="525145"/>
            </a:xfrm>
            <a:custGeom>
              <a:avLst/>
              <a:gdLst/>
              <a:ahLst/>
              <a:cxnLst/>
              <a:rect l="l" t="t" r="r" b="b"/>
              <a:pathLst>
                <a:path w="339725" h="525145">
                  <a:moveTo>
                    <a:pt x="113525" y="89738"/>
                  </a:moveTo>
                  <a:lnTo>
                    <a:pt x="108610" y="38379"/>
                  </a:lnTo>
                  <a:lnTo>
                    <a:pt x="93992" y="1219"/>
                  </a:lnTo>
                  <a:lnTo>
                    <a:pt x="90347" y="342"/>
                  </a:lnTo>
                  <a:lnTo>
                    <a:pt x="89484" y="0"/>
                  </a:lnTo>
                  <a:lnTo>
                    <a:pt x="87744" y="0"/>
                  </a:lnTo>
                  <a:lnTo>
                    <a:pt x="78727" y="3416"/>
                  </a:lnTo>
                  <a:lnTo>
                    <a:pt x="69735" y="11442"/>
                  </a:lnTo>
                  <a:lnTo>
                    <a:pt x="61620" y="20739"/>
                  </a:lnTo>
                  <a:lnTo>
                    <a:pt x="55245" y="27978"/>
                  </a:lnTo>
                  <a:lnTo>
                    <a:pt x="36766" y="48869"/>
                  </a:lnTo>
                  <a:lnTo>
                    <a:pt x="19342" y="72491"/>
                  </a:lnTo>
                  <a:lnTo>
                    <a:pt x="6057" y="98539"/>
                  </a:lnTo>
                  <a:lnTo>
                    <a:pt x="0" y="126669"/>
                  </a:lnTo>
                  <a:lnTo>
                    <a:pt x="774" y="156629"/>
                  </a:lnTo>
                  <a:lnTo>
                    <a:pt x="11379" y="216242"/>
                  </a:lnTo>
                  <a:lnTo>
                    <a:pt x="24638" y="262966"/>
                  </a:lnTo>
                  <a:lnTo>
                    <a:pt x="51282" y="311277"/>
                  </a:lnTo>
                  <a:lnTo>
                    <a:pt x="67767" y="321106"/>
                  </a:lnTo>
                  <a:lnTo>
                    <a:pt x="72796" y="321106"/>
                  </a:lnTo>
                  <a:lnTo>
                    <a:pt x="96291" y="280162"/>
                  </a:lnTo>
                  <a:lnTo>
                    <a:pt x="104711" y="212255"/>
                  </a:lnTo>
                  <a:lnTo>
                    <a:pt x="105981" y="178269"/>
                  </a:lnTo>
                  <a:lnTo>
                    <a:pt x="107657" y="160426"/>
                  </a:lnTo>
                  <a:lnTo>
                    <a:pt x="108877" y="142735"/>
                  </a:lnTo>
                  <a:lnTo>
                    <a:pt x="110261" y="125056"/>
                  </a:lnTo>
                  <a:lnTo>
                    <a:pt x="112420" y="107200"/>
                  </a:lnTo>
                  <a:lnTo>
                    <a:pt x="113372" y="98132"/>
                  </a:lnTo>
                  <a:lnTo>
                    <a:pt x="113525" y="89738"/>
                  </a:lnTo>
                  <a:close/>
                </a:path>
                <a:path w="339725" h="525145">
                  <a:moveTo>
                    <a:pt x="339166" y="467753"/>
                  </a:moveTo>
                  <a:lnTo>
                    <a:pt x="332651" y="426567"/>
                  </a:lnTo>
                  <a:lnTo>
                    <a:pt x="319887" y="387477"/>
                  </a:lnTo>
                  <a:lnTo>
                    <a:pt x="291998" y="320052"/>
                  </a:lnTo>
                  <a:lnTo>
                    <a:pt x="259930" y="254723"/>
                  </a:lnTo>
                  <a:lnTo>
                    <a:pt x="237871" y="223443"/>
                  </a:lnTo>
                  <a:lnTo>
                    <a:pt x="193560" y="203809"/>
                  </a:lnTo>
                  <a:lnTo>
                    <a:pt x="186613" y="204571"/>
                  </a:lnTo>
                  <a:lnTo>
                    <a:pt x="163156" y="229006"/>
                  </a:lnTo>
                  <a:lnTo>
                    <a:pt x="161239" y="233527"/>
                  </a:lnTo>
                  <a:lnTo>
                    <a:pt x="160375" y="238213"/>
                  </a:lnTo>
                  <a:lnTo>
                    <a:pt x="160375" y="242735"/>
                  </a:lnTo>
                  <a:lnTo>
                    <a:pt x="159499" y="247434"/>
                  </a:lnTo>
                  <a:lnTo>
                    <a:pt x="159435" y="259778"/>
                  </a:lnTo>
                  <a:lnTo>
                    <a:pt x="162483" y="270217"/>
                  </a:lnTo>
                  <a:lnTo>
                    <a:pt x="167246" y="280289"/>
                  </a:lnTo>
                  <a:lnTo>
                    <a:pt x="172364" y="291566"/>
                  </a:lnTo>
                  <a:lnTo>
                    <a:pt x="174294" y="299529"/>
                  </a:lnTo>
                  <a:lnTo>
                    <a:pt x="175971" y="307898"/>
                  </a:lnTo>
                  <a:lnTo>
                    <a:pt x="177444" y="316382"/>
                  </a:lnTo>
                  <a:lnTo>
                    <a:pt x="178790" y="324751"/>
                  </a:lnTo>
                  <a:lnTo>
                    <a:pt x="183667" y="348272"/>
                  </a:lnTo>
                  <a:lnTo>
                    <a:pt x="197904" y="394195"/>
                  </a:lnTo>
                  <a:lnTo>
                    <a:pt x="215849" y="431038"/>
                  </a:lnTo>
                  <a:lnTo>
                    <a:pt x="233413" y="460616"/>
                  </a:lnTo>
                  <a:lnTo>
                    <a:pt x="242392" y="476097"/>
                  </a:lnTo>
                  <a:lnTo>
                    <a:pt x="263791" y="513626"/>
                  </a:lnTo>
                  <a:lnTo>
                    <a:pt x="283400" y="524573"/>
                  </a:lnTo>
                  <a:lnTo>
                    <a:pt x="287388" y="524573"/>
                  </a:lnTo>
                  <a:lnTo>
                    <a:pt x="326783" y="502793"/>
                  </a:lnTo>
                  <a:lnTo>
                    <a:pt x="337794" y="481126"/>
                  </a:lnTo>
                  <a:lnTo>
                    <a:pt x="339166" y="467753"/>
                  </a:lnTo>
                  <a:close/>
                </a:path>
              </a:pathLst>
            </a:custGeom>
            <a:solidFill>
              <a:srgbClr val="1A2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21747" y="3167929"/>
              <a:ext cx="119605" cy="25281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742426" y="3314585"/>
              <a:ext cx="401955" cy="678815"/>
            </a:xfrm>
            <a:custGeom>
              <a:avLst/>
              <a:gdLst/>
              <a:ahLst/>
              <a:cxnLst/>
              <a:rect l="l" t="t" r="r" b="b"/>
              <a:pathLst>
                <a:path w="401954" h="678814">
                  <a:moveTo>
                    <a:pt x="234746" y="229095"/>
                  </a:moveTo>
                  <a:lnTo>
                    <a:pt x="229654" y="211848"/>
                  </a:lnTo>
                  <a:lnTo>
                    <a:pt x="214591" y="204685"/>
                  </a:lnTo>
                  <a:lnTo>
                    <a:pt x="211810" y="204685"/>
                  </a:lnTo>
                  <a:lnTo>
                    <a:pt x="208686" y="205041"/>
                  </a:lnTo>
                  <a:lnTo>
                    <a:pt x="205206" y="206082"/>
                  </a:lnTo>
                  <a:lnTo>
                    <a:pt x="203288" y="208851"/>
                  </a:lnTo>
                  <a:lnTo>
                    <a:pt x="202425" y="208851"/>
                  </a:lnTo>
                  <a:lnTo>
                    <a:pt x="201561" y="209727"/>
                  </a:lnTo>
                  <a:lnTo>
                    <a:pt x="193624" y="213029"/>
                  </a:lnTo>
                  <a:lnTo>
                    <a:pt x="187248" y="217627"/>
                  </a:lnTo>
                  <a:lnTo>
                    <a:pt x="181546" y="223799"/>
                  </a:lnTo>
                  <a:lnTo>
                    <a:pt x="175666" y="231800"/>
                  </a:lnTo>
                  <a:lnTo>
                    <a:pt x="167652" y="243268"/>
                  </a:lnTo>
                  <a:lnTo>
                    <a:pt x="159067" y="254495"/>
                  </a:lnTo>
                  <a:lnTo>
                    <a:pt x="150495" y="265874"/>
                  </a:lnTo>
                  <a:lnTo>
                    <a:pt x="142481" y="277837"/>
                  </a:lnTo>
                  <a:lnTo>
                    <a:pt x="132499" y="290245"/>
                  </a:lnTo>
                  <a:lnTo>
                    <a:pt x="121894" y="300431"/>
                  </a:lnTo>
                  <a:lnTo>
                    <a:pt x="110756" y="309702"/>
                  </a:lnTo>
                  <a:lnTo>
                    <a:pt x="99212" y="319366"/>
                  </a:lnTo>
                  <a:lnTo>
                    <a:pt x="58559" y="343344"/>
                  </a:lnTo>
                  <a:lnTo>
                    <a:pt x="27800" y="349605"/>
                  </a:lnTo>
                  <a:lnTo>
                    <a:pt x="22580" y="349605"/>
                  </a:lnTo>
                  <a:lnTo>
                    <a:pt x="17716" y="348564"/>
                  </a:lnTo>
                  <a:lnTo>
                    <a:pt x="13373" y="346125"/>
                  </a:lnTo>
                  <a:lnTo>
                    <a:pt x="9029" y="343001"/>
                  </a:lnTo>
                  <a:lnTo>
                    <a:pt x="5905" y="341083"/>
                  </a:lnTo>
                  <a:lnTo>
                    <a:pt x="863" y="341083"/>
                  </a:lnTo>
                  <a:lnTo>
                    <a:pt x="0" y="344385"/>
                  </a:lnTo>
                  <a:lnTo>
                    <a:pt x="520" y="351688"/>
                  </a:lnTo>
                  <a:lnTo>
                    <a:pt x="419" y="360311"/>
                  </a:lnTo>
                  <a:lnTo>
                    <a:pt x="6502" y="398703"/>
                  </a:lnTo>
                  <a:lnTo>
                    <a:pt x="22948" y="416369"/>
                  </a:lnTo>
                  <a:lnTo>
                    <a:pt x="31800" y="425361"/>
                  </a:lnTo>
                  <a:lnTo>
                    <a:pt x="44284" y="437743"/>
                  </a:lnTo>
                  <a:lnTo>
                    <a:pt x="57442" y="448729"/>
                  </a:lnTo>
                  <a:lnTo>
                    <a:pt x="72326" y="456590"/>
                  </a:lnTo>
                  <a:lnTo>
                    <a:pt x="90004" y="459587"/>
                  </a:lnTo>
                  <a:lnTo>
                    <a:pt x="106743" y="456450"/>
                  </a:lnTo>
                  <a:lnTo>
                    <a:pt x="146126" y="424484"/>
                  </a:lnTo>
                  <a:lnTo>
                    <a:pt x="186486" y="379120"/>
                  </a:lnTo>
                  <a:lnTo>
                    <a:pt x="217195" y="326834"/>
                  </a:lnTo>
                  <a:lnTo>
                    <a:pt x="228511" y="283349"/>
                  </a:lnTo>
                  <a:lnTo>
                    <a:pt x="233845" y="250139"/>
                  </a:lnTo>
                  <a:lnTo>
                    <a:pt x="234746" y="229095"/>
                  </a:lnTo>
                  <a:close/>
                </a:path>
                <a:path w="401954" h="678814">
                  <a:moveTo>
                    <a:pt x="384441" y="632828"/>
                  </a:moveTo>
                  <a:lnTo>
                    <a:pt x="384111" y="624128"/>
                  </a:lnTo>
                  <a:lnTo>
                    <a:pt x="383133" y="615276"/>
                  </a:lnTo>
                  <a:lnTo>
                    <a:pt x="383133" y="579310"/>
                  </a:lnTo>
                  <a:lnTo>
                    <a:pt x="379895" y="540778"/>
                  </a:lnTo>
                  <a:lnTo>
                    <a:pt x="372897" y="502526"/>
                  </a:lnTo>
                  <a:lnTo>
                    <a:pt x="363855" y="464439"/>
                  </a:lnTo>
                  <a:lnTo>
                    <a:pt x="354457" y="426402"/>
                  </a:lnTo>
                  <a:lnTo>
                    <a:pt x="340639" y="387159"/>
                  </a:lnTo>
                  <a:lnTo>
                    <a:pt x="336042" y="373748"/>
                  </a:lnTo>
                  <a:lnTo>
                    <a:pt x="332727" y="362712"/>
                  </a:lnTo>
                  <a:lnTo>
                    <a:pt x="328180" y="352640"/>
                  </a:lnTo>
                  <a:lnTo>
                    <a:pt x="321487" y="345313"/>
                  </a:lnTo>
                  <a:lnTo>
                    <a:pt x="311721" y="342480"/>
                  </a:lnTo>
                  <a:lnTo>
                    <a:pt x="309638" y="342480"/>
                  </a:lnTo>
                  <a:lnTo>
                    <a:pt x="283565" y="362800"/>
                  </a:lnTo>
                  <a:lnTo>
                    <a:pt x="280784" y="365582"/>
                  </a:lnTo>
                  <a:lnTo>
                    <a:pt x="279920" y="367322"/>
                  </a:lnTo>
                  <a:lnTo>
                    <a:pt x="278879" y="370979"/>
                  </a:lnTo>
                  <a:lnTo>
                    <a:pt x="275259" y="378764"/>
                  </a:lnTo>
                  <a:lnTo>
                    <a:pt x="271716" y="386702"/>
                  </a:lnTo>
                  <a:lnTo>
                    <a:pt x="269011" y="394627"/>
                  </a:lnTo>
                  <a:lnTo>
                    <a:pt x="267931" y="402424"/>
                  </a:lnTo>
                  <a:lnTo>
                    <a:pt x="267258" y="414870"/>
                  </a:lnTo>
                  <a:lnTo>
                    <a:pt x="266039" y="428117"/>
                  </a:lnTo>
                  <a:lnTo>
                    <a:pt x="265518" y="441198"/>
                  </a:lnTo>
                  <a:lnTo>
                    <a:pt x="266890" y="453161"/>
                  </a:lnTo>
                  <a:lnTo>
                    <a:pt x="269278" y="463740"/>
                  </a:lnTo>
                  <a:lnTo>
                    <a:pt x="271513" y="474624"/>
                  </a:lnTo>
                  <a:lnTo>
                    <a:pt x="274434" y="485368"/>
                  </a:lnTo>
                  <a:lnTo>
                    <a:pt x="278879" y="495554"/>
                  </a:lnTo>
                  <a:lnTo>
                    <a:pt x="287870" y="519785"/>
                  </a:lnTo>
                  <a:lnTo>
                    <a:pt x="292823" y="545160"/>
                  </a:lnTo>
                  <a:lnTo>
                    <a:pt x="295884" y="571055"/>
                  </a:lnTo>
                  <a:lnTo>
                    <a:pt x="299212" y="596861"/>
                  </a:lnTo>
                  <a:lnTo>
                    <a:pt x="309841" y="650786"/>
                  </a:lnTo>
                  <a:lnTo>
                    <a:pt x="330657" y="678700"/>
                  </a:lnTo>
                  <a:lnTo>
                    <a:pt x="344208" y="678700"/>
                  </a:lnTo>
                  <a:lnTo>
                    <a:pt x="379895" y="658380"/>
                  </a:lnTo>
                  <a:lnTo>
                    <a:pt x="384111" y="641515"/>
                  </a:lnTo>
                  <a:lnTo>
                    <a:pt x="384441" y="632828"/>
                  </a:lnTo>
                  <a:close/>
                </a:path>
                <a:path w="401954" h="678814">
                  <a:moveTo>
                    <a:pt x="401574" y="6337"/>
                  </a:moveTo>
                  <a:lnTo>
                    <a:pt x="388340" y="0"/>
                  </a:lnTo>
                  <a:lnTo>
                    <a:pt x="386092" y="0"/>
                  </a:lnTo>
                  <a:lnTo>
                    <a:pt x="383654" y="342"/>
                  </a:lnTo>
                  <a:lnTo>
                    <a:pt x="381215" y="1397"/>
                  </a:lnTo>
                  <a:lnTo>
                    <a:pt x="381215" y="3124"/>
                  </a:lnTo>
                  <a:lnTo>
                    <a:pt x="380352" y="3124"/>
                  </a:lnTo>
                  <a:lnTo>
                    <a:pt x="372884" y="6946"/>
                  </a:lnTo>
                  <a:lnTo>
                    <a:pt x="368363" y="14249"/>
                  </a:lnTo>
                  <a:lnTo>
                    <a:pt x="361937" y="17030"/>
                  </a:lnTo>
                  <a:lnTo>
                    <a:pt x="342849" y="56743"/>
                  </a:lnTo>
                  <a:lnTo>
                    <a:pt x="342468" y="65849"/>
                  </a:lnTo>
                  <a:lnTo>
                    <a:pt x="342493" y="100558"/>
                  </a:lnTo>
                  <a:lnTo>
                    <a:pt x="349707" y="168135"/>
                  </a:lnTo>
                  <a:lnTo>
                    <a:pt x="360083" y="215874"/>
                  </a:lnTo>
                  <a:lnTo>
                    <a:pt x="368300" y="242252"/>
                  </a:lnTo>
                  <a:lnTo>
                    <a:pt x="372008" y="255778"/>
                  </a:lnTo>
                  <a:lnTo>
                    <a:pt x="375056" y="271411"/>
                  </a:lnTo>
                  <a:lnTo>
                    <a:pt x="378155" y="287464"/>
                  </a:lnTo>
                  <a:lnTo>
                    <a:pt x="382790" y="303352"/>
                  </a:lnTo>
                  <a:lnTo>
                    <a:pt x="390436" y="318503"/>
                  </a:lnTo>
                  <a:lnTo>
                    <a:pt x="394601" y="324497"/>
                  </a:lnTo>
                  <a:lnTo>
                    <a:pt x="399376" y="329730"/>
                  </a:lnTo>
                  <a:lnTo>
                    <a:pt x="401574" y="331177"/>
                  </a:lnTo>
                  <a:lnTo>
                    <a:pt x="401574" y="6337"/>
                  </a:lnTo>
                  <a:close/>
                </a:path>
              </a:pathLst>
            </a:custGeom>
            <a:solidFill>
              <a:srgbClr val="1A2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4153103"/>
            <a:ext cx="519430" cy="990600"/>
          </a:xfrm>
          <a:custGeom>
            <a:avLst/>
            <a:gdLst/>
            <a:ahLst/>
            <a:cxnLst/>
            <a:rect l="l" t="t" r="r" b="b"/>
            <a:pathLst>
              <a:path w="519430" h="990600">
                <a:moveTo>
                  <a:pt x="319519" y="990396"/>
                </a:moveTo>
                <a:lnTo>
                  <a:pt x="280695" y="944003"/>
                </a:lnTo>
                <a:lnTo>
                  <a:pt x="255282" y="909929"/>
                </a:lnTo>
                <a:lnTo>
                  <a:pt x="231990" y="874356"/>
                </a:lnTo>
                <a:lnTo>
                  <a:pt x="211620" y="838466"/>
                </a:lnTo>
                <a:lnTo>
                  <a:pt x="192379" y="802055"/>
                </a:lnTo>
                <a:lnTo>
                  <a:pt x="180924" y="780605"/>
                </a:lnTo>
                <a:lnTo>
                  <a:pt x="159550" y="736803"/>
                </a:lnTo>
                <a:lnTo>
                  <a:pt x="144970" y="670445"/>
                </a:lnTo>
                <a:lnTo>
                  <a:pt x="144538" y="626732"/>
                </a:lnTo>
                <a:lnTo>
                  <a:pt x="145846" y="582841"/>
                </a:lnTo>
                <a:lnTo>
                  <a:pt x="144348" y="539051"/>
                </a:lnTo>
                <a:lnTo>
                  <a:pt x="140055" y="495998"/>
                </a:lnTo>
                <a:lnTo>
                  <a:pt x="134569" y="453034"/>
                </a:lnTo>
                <a:lnTo>
                  <a:pt x="126174" y="410667"/>
                </a:lnTo>
                <a:lnTo>
                  <a:pt x="113106" y="369379"/>
                </a:lnTo>
                <a:lnTo>
                  <a:pt x="88201" y="329488"/>
                </a:lnTo>
                <a:lnTo>
                  <a:pt x="56984" y="301955"/>
                </a:lnTo>
                <a:lnTo>
                  <a:pt x="21577" y="277761"/>
                </a:lnTo>
                <a:lnTo>
                  <a:pt x="0" y="262978"/>
                </a:lnTo>
                <a:lnTo>
                  <a:pt x="0" y="990396"/>
                </a:lnTo>
                <a:lnTo>
                  <a:pt x="319519" y="990396"/>
                </a:lnTo>
                <a:close/>
              </a:path>
              <a:path w="519430" h="990600">
                <a:moveTo>
                  <a:pt x="519023" y="990396"/>
                </a:moveTo>
                <a:lnTo>
                  <a:pt x="490524" y="964946"/>
                </a:lnTo>
                <a:lnTo>
                  <a:pt x="450672" y="949706"/>
                </a:lnTo>
                <a:lnTo>
                  <a:pt x="435952" y="944079"/>
                </a:lnTo>
                <a:lnTo>
                  <a:pt x="412330" y="919048"/>
                </a:lnTo>
                <a:lnTo>
                  <a:pt x="408305" y="913536"/>
                </a:lnTo>
                <a:lnTo>
                  <a:pt x="403783" y="908126"/>
                </a:lnTo>
                <a:lnTo>
                  <a:pt x="402424" y="906614"/>
                </a:lnTo>
                <a:lnTo>
                  <a:pt x="396214" y="900645"/>
                </a:lnTo>
                <a:lnTo>
                  <a:pt x="383159" y="889406"/>
                </a:lnTo>
                <a:lnTo>
                  <a:pt x="376770" y="883386"/>
                </a:lnTo>
                <a:lnTo>
                  <a:pt x="348272" y="842759"/>
                </a:lnTo>
                <a:lnTo>
                  <a:pt x="339940" y="829805"/>
                </a:lnTo>
                <a:lnTo>
                  <a:pt x="312547" y="782891"/>
                </a:lnTo>
                <a:lnTo>
                  <a:pt x="305142" y="740092"/>
                </a:lnTo>
                <a:lnTo>
                  <a:pt x="305574" y="714565"/>
                </a:lnTo>
                <a:lnTo>
                  <a:pt x="306895" y="688949"/>
                </a:lnTo>
                <a:lnTo>
                  <a:pt x="307073" y="674255"/>
                </a:lnTo>
                <a:lnTo>
                  <a:pt x="307124" y="662279"/>
                </a:lnTo>
                <a:lnTo>
                  <a:pt x="305447" y="625741"/>
                </a:lnTo>
                <a:lnTo>
                  <a:pt x="302247" y="588162"/>
                </a:lnTo>
                <a:lnTo>
                  <a:pt x="298526" y="551738"/>
                </a:lnTo>
                <a:lnTo>
                  <a:pt x="294767" y="512826"/>
                </a:lnTo>
                <a:lnTo>
                  <a:pt x="292709" y="483704"/>
                </a:lnTo>
                <a:lnTo>
                  <a:pt x="290855" y="454914"/>
                </a:lnTo>
                <a:lnTo>
                  <a:pt x="287921" y="426250"/>
                </a:lnTo>
                <a:lnTo>
                  <a:pt x="282613" y="397522"/>
                </a:lnTo>
                <a:lnTo>
                  <a:pt x="277228" y="373989"/>
                </a:lnTo>
                <a:lnTo>
                  <a:pt x="272110" y="350545"/>
                </a:lnTo>
                <a:lnTo>
                  <a:pt x="266738" y="327190"/>
                </a:lnTo>
                <a:lnTo>
                  <a:pt x="260616" y="303911"/>
                </a:lnTo>
                <a:lnTo>
                  <a:pt x="254050" y="281063"/>
                </a:lnTo>
                <a:lnTo>
                  <a:pt x="247548" y="258025"/>
                </a:lnTo>
                <a:lnTo>
                  <a:pt x="233489" y="212471"/>
                </a:lnTo>
                <a:lnTo>
                  <a:pt x="217525" y="175526"/>
                </a:lnTo>
                <a:lnTo>
                  <a:pt x="194500" y="142684"/>
                </a:lnTo>
                <a:lnTo>
                  <a:pt x="176339" y="125895"/>
                </a:lnTo>
                <a:lnTo>
                  <a:pt x="157911" y="111480"/>
                </a:lnTo>
                <a:lnTo>
                  <a:pt x="139992" y="96570"/>
                </a:lnTo>
                <a:lnTo>
                  <a:pt x="122542" y="81064"/>
                </a:lnTo>
                <a:lnTo>
                  <a:pt x="105473" y="64846"/>
                </a:lnTo>
                <a:lnTo>
                  <a:pt x="88671" y="47548"/>
                </a:lnTo>
                <a:lnTo>
                  <a:pt x="71653" y="31051"/>
                </a:lnTo>
                <a:lnTo>
                  <a:pt x="53009" y="16865"/>
                </a:lnTo>
                <a:lnTo>
                  <a:pt x="31280" y="6477"/>
                </a:lnTo>
                <a:lnTo>
                  <a:pt x="7708" y="927"/>
                </a:lnTo>
                <a:lnTo>
                  <a:pt x="0" y="0"/>
                </a:lnTo>
                <a:lnTo>
                  <a:pt x="0" y="75704"/>
                </a:lnTo>
                <a:lnTo>
                  <a:pt x="3467" y="77660"/>
                </a:lnTo>
                <a:lnTo>
                  <a:pt x="11036" y="82499"/>
                </a:lnTo>
                <a:lnTo>
                  <a:pt x="18288" y="88099"/>
                </a:lnTo>
                <a:lnTo>
                  <a:pt x="24841" y="93878"/>
                </a:lnTo>
                <a:lnTo>
                  <a:pt x="30988" y="100063"/>
                </a:lnTo>
                <a:lnTo>
                  <a:pt x="37033" y="106375"/>
                </a:lnTo>
                <a:lnTo>
                  <a:pt x="43332" y="112572"/>
                </a:lnTo>
                <a:lnTo>
                  <a:pt x="57416" y="124053"/>
                </a:lnTo>
                <a:lnTo>
                  <a:pt x="72123" y="134721"/>
                </a:lnTo>
                <a:lnTo>
                  <a:pt x="86664" y="145732"/>
                </a:lnTo>
                <a:lnTo>
                  <a:pt x="130187" y="193078"/>
                </a:lnTo>
                <a:lnTo>
                  <a:pt x="139115" y="203276"/>
                </a:lnTo>
                <a:lnTo>
                  <a:pt x="172694" y="234619"/>
                </a:lnTo>
                <a:lnTo>
                  <a:pt x="185191" y="245808"/>
                </a:lnTo>
                <a:lnTo>
                  <a:pt x="220472" y="285115"/>
                </a:lnTo>
                <a:lnTo>
                  <a:pt x="236664" y="328409"/>
                </a:lnTo>
                <a:lnTo>
                  <a:pt x="245465" y="376885"/>
                </a:lnTo>
                <a:lnTo>
                  <a:pt x="245795" y="385076"/>
                </a:lnTo>
                <a:lnTo>
                  <a:pt x="243395" y="392252"/>
                </a:lnTo>
                <a:lnTo>
                  <a:pt x="242443" y="400202"/>
                </a:lnTo>
                <a:lnTo>
                  <a:pt x="241985" y="408495"/>
                </a:lnTo>
                <a:lnTo>
                  <a:pt x="242392" y="416763"/>
                </a:lnTo>
                <a:lnTo>
                  <a:pt x="243446" y="425056"/>
                </a:lnTo>
                <a:lnTo>
                  <a:pt x="244868" y="433438"/>
                </a:lnTo>
                <a:lnTo>
                  <a:pt x="247459" y="444804"/>
                </a:lnTo>
                <a:lnTo>
                  <a:pt x="250507" y="455942"/>
                </a:lnTo>
                <a:lnTo>
                  <a:pt x="252730" y="467156"/>
                </a:lnTo>
                <a:lnTo>
                  <a:pt x="252907" y="478713"/>
                </a:lnTo>
                <a:lnTo>
                  <a:pt x="250494" y="492099"/>
                </a:lnTo>
                <a:lnTo>
                  <a:pt x="246926" y="505180"/>
                </a:lnTo>
                <a:lnTo>
                  <a:pt x="243903" y="518210"/>
                </a:lnTo>
                <a:lnTo>
                  <a:pt x="243179" y="531456"/>
                </a:lnTo>
                <a:lnTo>
                  <a:pt x="244970" y="541794"/>
                </a:lnTo>
                <a:lnTo>
                  <a:pt x="247853" y="551738"/>
                </a:lnTo>
                <a:lnTo>
                  <a:pt x="250672" y="561708"/>
                </a:lnTo>
                <a:lnTo>
                  <a:pt x="252349" y="572160"/>
                </a:lnTo>
                <a:lnTo>
                  <a:pt x="251879" y="584568"/>
                </a:lnTo>
                <a:lnTo>
                  <a:pt x="250050" y="596760"/>
                </a:lnTo>
                <a:lnTo>
                  <a:pt x="248513" y="608926"/>
                </a:lnTo>
                <a:lnTo>
                  <a:pt x="248970" y="621284"/>
                </a:lnTo>
                <a:lnTo>
                  <a:pt x="249821" y="631710"/>
                </a:lnTo>
                <a:lnTo>
                  <a:pt x="249593" y="641807"/>
                </a:lnTo>
                <a:lnTo>
                  <a:pt x="255587" y="685876"/>
                </a:lnTo>
                <a:lnTo>
                  <a:pt x="259168" y="697395"/>
                </a:lnTo>
                <a:lnTo>
                  <a:pt x="262521" y="709104"/>
                </a:lnTo>
                <a:lnTo>
                  <a:pt x="264769" y="721245"/>
                </a:lnTo>
                <a:lnTo>
                  <a:pt x="266039" y="733552"/>
                </a:lnTo>
                <a:lnTo>
                  <a:pt x="266763" y="745832"/>
                </a:lnTo>
                <a:lnTo>
                  <a:pt x="267335" y="757910"/>
                </a:lnTo>
                <a:lnTo>
                  <a:pt x="268109" y="768489"/>
                </a:lnTo>
                <a:lnTo>
                  <a:pt x="269633" y="777887"/>
                </a:lnTo>
                <a:lnTo>
                  <a:pt x="272415" y="787006"/>
                </a:lnTo>
                <a:lnTo>
                  <a:pt x="276961" y="796734"/>
                </a:lnTo>
                <a:lnTo>
                  <a:pt x="280339" y="803402"/>
                </a:lnTo>
                <a:lnTo>
                  <a:pt x="282790" y="810044"/>
                </a:lnTo>
                <a:lnTo>
                  <a:pt x="284721" y="816800"/>
                </a:lnTo>
                <a:lnTo>
                  <a:pt x="286600" y="823836"/>
                </a:lnTo>
                <a:lnTo>
                  <a:pt x="289318" y="832561"/>
                </a:lnTo>
                <a:lnTo>
                  <a:pt x="292671" y="840130"/>
                </a:lnTo>
                <a:lnTo>
                  <a:pt x="296849" y="847140"/>
                </a:lnTo>
                <a:lnTo>
                  <a:pt x="302044" y="854176"/>
                </a:lnTo>
                <a:lnTo>
                  <a:pt x="315099" y="872858"/>
                </a:lnTo>
                <a:lnTo>
                  <a:pt x="326440" y="892873"/>
                </a:lnTo>
                <a:lnTo>
                  <a:pt x="337413" y="913066"/>
                </a:lnTo>
                <a:lnTo>
                  <a:pt x="349402" y="932307"/>
                </a:lnTo>
                <a:lnTo>
                  <a:pt x="353885" y="938669"/>
                </a:lnTo>
                <a:lnTo>
                  <a:pt x="358432" y="945311"/>
                </a:lnTo>
                <a:lnTo>
                  <a:pt x="367284" y="955090"/>
                </a:lnTo>
                <a:lnTo>
                  <a:pt x="371246" y="958723"/>
                </a:lnTo>
                <a:lnTo>
                  <a:pt x="385013" y="967206"/>
                </a:lnTo>
                <a:lnTo>
                  <a:pt x="394157" y="972693"/>
                </a:lnTo>
                <a:lnTo>
                  <a:pt x="403085" y="978446"/>
                </a:lnTo>
                <a:lnTo>
                  <a:pt x="411556" y="984923"/>
                </a:lnTo>
                <a:lnTo>
                  <a:pt x="415544" y="988136"/>
                </a:lnTo>
                <a:lnTo>
                  <a:pt x="417804" y="990396"/>
                </a:lnTo>
                <a:lnTo>
                  <a:pt x="519023" y="990396"/>
                </a:lnTo>
                <a:close/>
              </a:path>
            </a:pathLst>
          </a:custGeom>
          <a:solidFill>
            <a:srgbClr val="DEC48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-19050" y="270992"/>
            <a:ext cx="654685" cy="3468370"/>
            <a:chOff x="-19050" y="270992"/>
            <a:chExt cx="654685" cy="3468370"/>
          </a:xfrm>
        </p:grpSpPr>
        <p:sp>
          <p:nvSpPr>
            <p:cNvPr id="10" name="object 10"/>
            <p:cNvSpPr/>
            <p:nvPr/>
          </p:nvSpPr>
          <p:spPr>
            <a:xfrm>
              <a:off x="0" y="290042"/>
              <a:ext cx="616585" cy="3430270"/>
            </a:xfrm>
            <a:custGeom>
              <a:avLst/>
              <a:gdLst/>
              <a:ahLst/>
              <a:cxnLst/>
              <a:rect l="l" t="t" r="r" b="b"/>
              <a:pathLst>
                <a:path w="616585" h="3430270">
                  <a:moveTo>
                    <a:pt x="0" y="0"/>
                  </a:moveTo>
                  <a:lnTo>
                    <a:pt x="26994" y="66048"/>
                  </a:lnTo>
                  <a:lnTo>
                    <a:pt x="44255" y="116115"/>
                  </a:lnTo>
                  <a:lnTo>
                    <a:pt x="57825" y="167886"/>
                  </a:lnTo>
                  <a:lnTo>
                    <a:pt x="65182" y="216935"/>
                  </a:lnTo>
                  <a:lnTo>
                    <a:pt x="67762" y="266825"/>
                  </a:lnTo>
                  <a:lnTo>
                    <a:pt x="67457" y="317225"/>
                  </a:lnTo>
                  <a:lnTo>
                    <a:pt x="66161" y="367806"/>
                  </a:lnTo>
                  <a:lnTo>
                    <a:pt x="65765" y="418237"/>
                  </a:lnTo>
                  <a:lnTo>
                    <a:pt x="68162" y="468187"/>
                  </a:lnTo>
                  <a:lnTo>
                    <a:pt x="75245" y="517328"/>
                  </a:lnTo>
                  <a:lnTo>
                    <a:pt x="89080" y="565505"/>
                  </a:lnTo>
                  <a:lnTo>
                    <a:pt x="107143" y="611777"/>
                  </a:lnTo>
                  <a:lnTo>
                    <a:pt x="125153" y="658066"/>
                  </a:lnTo>
                  <a:lnTo>
                    <a:pt x="138830" y="706294"/>
                  </a:lnTo>
                  <a:lnTo>
                    <a:pt x="147877" y="754379"/>
                  </a:lnTo>
                  <a:lnTo>
                    <a:pt x="155795" y="802915"/>
                  </a:lnTo>
                  <a:lnTo>
                    <a:pt x="162771" y="851824"/>
                  </a:lnTo>
                  <a:lnTo>
                    <a:pt x="168998" y="901023"/>
                  </a:lnTo>
                  <a:lnTo>
                    <a:pt x="174666" y="950434"/>
                  </a:lnTo>
                  <a:lnTo>
                    <a:pt x="179965" y="999976"/>
                  </a:lnTo>
                  <a:lnTo>
                    <a:pt x="185086" y="1049568"/>
                  </a:lnTo>
                  <a:lnTo>
                    <a:pt x="190219" y="1099130"/>
                  </a:lnTo>
                  <a:lnTo>
                    <a:pt x="195554" y="1148582"/>
                  </a:lnTo>
                  <a:lnTo>
                    <a:pt x="201283" y="1197843"/>
                  </a:lnTo>
                  <a:lnTo>
                    <a:pt x="207596" y="1246834"/>
                  </a:lnTo>
                  <a:lnTo>
                    <a:pt x="214682" y="1295474"/>
                  </a:lnTo>
                  <a:lnTo>
                    <a:pt x="222733" y="1343682"/>
                  </a:lnTo>
                  <a:lnTo>
                    <a:pt x="231940" y="1391379"/>
                  </a:lnTo>
                  <a:lnTo>
                    <a:pt x="242491" y="1438484"/>
                  </a:lnTo>
                  <a:lnTo>
                    <a:pt x="254579" y="1484917"/>
                  </a:lnTo>
                  <a:lnTo>
                    <a:pt x="268394" y="1530597"/>
                  </a:lnTo>
                  <a:lnTo>
                    <a:pt x="284125" y="1575444"/>
                  </a:lnTo>
                  <a:lnTo>
                    <a:pt x="296259" y="1617460"/>
                  </a:lnTo>
                  <a:lnTo>
                    <a:pt x="302436" y="1661044"/>
                  </a:lnTo>
                  <a:lnTo>
                    <a:pt x="303883" y="1705900"/>
                  </a:lnTo>
                  <a:lnTo>
                    <a:pt x="301825" y="1751731"/>
                  </a:lnTo>
                  <a:lnTo>
                    <a:pt x="297486" y="1798241"/>
                  </a:lnTo>
                  <a:lnTo>
                    <a:pt x="292091" y="1845133"/>
                  </a:lnTo>
                  <a:lnTo>
                    <a:pt x="286867" y="1892111"/>
                  </a:lnTo>
                  <a:lnTo>
                    <a:pt x="283037" y="1938877"/>
                  </a:lnTo>
                  <a:lnTo>
                    <a:pt x="281826" y="1985137"/>
                  </a:lnTo>
                  <a:lnTo>
                    <a:pt x="284461" y="2030592"/>
                  </a:lnTo>
                  <a:lnTo>
                    <a:pt x="292165" y="2074947"/>
                  </a:lnTo>
                  <a:lnTo>
                    <a:pt x="309814" y="2126603"/>
                  </a:lnTo>
                  <a:lnTo>
                    <a:pt x="333670" y="2174506"/>
                  </a:lnTo>
                  <a:lnTo>
                    <a:pt x="359809" y="2221066"/>
                  </a:lnTo>
                  <a:lnTo>
                    <a:pt x="384308" y="2268692"/>
                  </a:lnTo>
                  <a:lnTo>
                    <a:pt x="403242" y="2319793"/>
                  </a:lnTo>
                  <a:lnTo>
                    <a:pt x="415888" y="2372480"/>
                  </a:lnTo>
                  <a:lnTo>
                    <a:pt x="425674" y="2426163"/>
                  </a:lnTo>
                  <a:lnTo>
                    <a:pt x="433599" y="2480497"/>
                  </a:lnTo>
                  <a:lnTo>
                    <a:pt x="440667" y="2535140"/>
                  </a:lnTo>
                  <a:lnTo>
                    <a:pt x="447879" y="2589747"/>
                  </a:lnTo>
                  <a:lnTo>
                    <a:pt x="456235" y="2643974"/>
                  </a:lnTo>
                  <a:lnTo>
                    <a:pt x="465276" y="2693400"/>
                  </a:lnTo>
                  <a:lnTo>
                    <a:pt x="475259" y="2742608"/>
                  </a:lnTo>
                  <a:lnTo>
                    <a:pt x="486010" y="2791637"/>
                  </a:lnTo>
                  <a:lnTo>
                    <a:pt x="497354" y="2840523"/>
                  </a:lnTo>
                  <a:lnTo>
                    <a:pt x="509117" y="2889305"/>
                  </a:lnTo>
                  <a:lnTo>
                    <a:pt x="521125" y="2938020"/>
                  </a:lnTo>
                  <a:lnTo>
                    <a:pt x="533203" y="2986707"/>
                  </a:lnTo>
                  <a:lnTo>
                    <a:pt x="545177" y="3035403"/>
                  </a:lnTo>
                  <a:lnTo>
                    <a:pt x="556872" y="3084146"/>
                  </a:lnTo>
                  <a:lnTo>
                    <a:pt x="568115" y="3132973"/>
                  </a:lnTo>
                  <a:lnTo>
                    <a:pt x="578730" y="3181923"/>
                  </a:lnTo>
                  <a:lnTo>
                    <a:pt x="588544" y="3231033"/>
                  </a:lnTo>
                  <a:lnTo>
                    <a:pt x="597381" y="3280341"/>
                  </a:lnTo>
                  <a:lnTo>
                    <a:pt x="605068" y="3329885"/>
                  </a:lnTo>
                  <a:lnTo>
                    <a:pt x="611431" y="3379702"/>
                  </a:lnTo>
                  <a:lnTo>
                    <a:pt x="616294" y="3429831"/>
                  </a:lnTo>
                </a:path>
                <a:path w="616585" h="3430270">
                  <a:moveTo>
                    <a:pt x="0" y="1030154"/>
                  </a:moveTo>
                  <a:lnTo>
                    <a:pt x="7276" y="1087433"/>
                  </a:lnTo>
                  <a:lnTo>
                    <a:pt x="14362" y="1136072"/>
                  </a:lnTo>
                  <a:lnTo>
                    <a:pt x="22413" y="1184281"/>
                  </a:lnTo>
                  <a:lnTo>
                    <a:pt x="31620" y="1231978"/>
                  </a:lnTo>
                  <a:lnTo>
                    <a:pt x="42172" y="1279082"/>
                  </a:lnTo>
                  <a:lnTo>
                    <a:pt x="54259" y="1325515"/>
                  </a:lnTo>
                  <a:lnTo>
                    <a:pt x="68074" y="1371195"/>
                  </a:lnTo>
                  <a:lnTo>
                    <a:pt x="83805" y="1416042"/>
                  </a:lnTo>
                  <a:lnTo>
                    <a:pt x="95939" y="1458058"/>
                  </a:lnTo>
                  <a:lnTo>
                    <a:pt x="102116" y="1501643"/>
                  </a:lnTo>
                  <a:lnTo>
                    <a:pt x="103563" y="1546499"/>
                  </a:lnTo>
                  <a:lnTo>
                    <a:pt x="101505" y="1592330"/>
                  </a:lnTo>
                  <a:lnTo>
                    <a:pt x="97166" y="1638840"/>
                  </a:lnTo>
                  <a:lnTo>
                    <a:pt x="91772" y="1685732"/>
                  </a:lnTo>
                  <a:lnTo>
                    <a:pt x="86547" y="1732709"/>
                  </a:lnTo>
                  <a:lnTo>
                    <a:pt x="82717" y="1779476"/>
                  </a:lnTo>
                  <a:lnTo>
                    <a:pt x="81506" y="1825735"/>
                  </a:lnTo>
                  <a:lnTo>
                    <a:pt x="84141" y="1871190"/>
                  </a:lnTo>
                  <a:lnTo>
                    <a:pt x="91845" y="1915545"/>
                  </a:lnTo>
                  <a:lnTo>
                    <a:pt x="109494" y="1967201"/>
                  </a:lnTo>
                  <a:lnTo>
                    <a:pt x="133350" y="2015105"/>
                  </a:lnTo>
                  <a:lnTo>
                    <a:pt x="159489" y="2061665"/>
                  </a:lnTo>
                  <a:lnTo>
                    <a:pt x="183988" y="2109291"/>
                  </a:lnTo>
                  <a:lnTo>
                    <a:pt x="202922" y="2160392"/>
                  </a:lnTo>
                  <a:lnTo>
                    <a:pt x="215569" y="2213078"/>
                  </a:lnTo>
                  <a:lnTo>
                    <a:pt x="225354" y="2266761"/>
                  </a:lnTo>
                  <a:lnTo>
                    <a:pt x="233279" y="2321096"/>
                  </a:lnTo>
                  <a:lnTo>
                    <a:pt x="240347" y="2375739"/>
                  </a:lnTo>
                  <a:lnTo>
                    <a:pt x="247559" y="2430346"/>
                  </a:lnTo>
                  <a:lnTo>
                    <a:pt x="255915" y="2484573"/>
                  </a:lnTo>
                  <a:lnTo>
                    <a:pt x="264956" y="2533999"/>
                  </a:lnTo>
                  <a:lnTo>
                    <a:pt x="274939" y="2583207"/>
                  </a:lnTo>
                  <a:lnTo>
                    <a:pt x="285690" y="2632235"/>
                  </a:lnTo>
                  <a:lnTo>
                    <a:pt x="297034" y="2681121"/>
                  </a:lnTo>
                  <a:lnTo>
                    <a:pt x="308797" y="2729903"/>
                  </a:lnTo>
                  <a:lnTo>
                    <a:pt x="320805" y="2778619"/>
                  </a:lnTo>
                  <a:lnTo>
                    <a:pt x="332883" y="2827306"/>
                  </a:lnTo>
                  <a:lnTo>
                    <a:pt x="344857" y="2876002"/>
                  </a:lnTo>
                  <a:lnTo>
                    <a:pt x="356553" y="2924744"/>
                  </a:lnTo>
                  <a:lnTo>
                    <a:pt x="367795" y="2973572"/>
                  </a:lnTo>
                  <a:lnTo>
                    <a:pt x="378410" y="3022522"/>
                  </a:lnTo>
                  <a:lnTo>
                    <a:pt x="388224" y="3071632"/>
                  </a:lnTo>
                  <a:lnTo>
                    <a:pt x="397062" y="3120940"/>
                  </a:lnTo>
                  <a:lnTo>
                    <a:pt x="404749" y="3170484"/>
                  </a:lnTo>
                  <a:lnTo>
                    <a:pt x="411111" y="3220301"/>
                  </a:lnTo>
                  <a:lnTo>
                    <a:pt x="415974" y="3270430"/>
                  </a:lnTo>
                </a:path>
              </a:pathLst>
            </a:custGeom>
            <a:ln w="38099">
              <a:solidFill>
                <a:srgbClr val="1A23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2517452"/>
              <a:ext cx="144145" cy="700405"/>
            </a:xfrm>
            <a:custGeom>
              <a:avLst/>
              <a:gdLst/>
              <a:ahLst/>
              <a:cxnLst/>
              <a:rect l="l" t="t" r="r" b="b"/>
              <a:pathLst>
                <a:path w="144145" h="700405">
                  <a:moveTo>
                    <a:pt x="0" y="0"/>
                  </a:moveTo>
                  <a:lnTo>
                    <a:pt x="13414" y="62160"/>
                  </a:lnTo>
                  <a:lnTo>
                    <a:pt x="24758" y="111046"/>
                  </a:lnTo>
                  <a:lnTo>
                    <a:pt x="36522" y="159828"/>
                  </a:lnTo>
                  <a:lnTo>
                    <a:pt x="48530" y="208544"/>
                  </a:lnTo>
                  <a:lnTo>
                    <a:pt x="60608" y="257230"/>
                  </a:lnTo>
                  <a:lnTo>
                    <a:pt x="72582" y="305926"/>
                  </a:lnTo>
                  <a:lnTo>
                    <a:pt x="84277" y="354669"/>
                  </a:lnTo>
                  <a:lnTo>
                    <a:pt x="95520" y="403497"/>
                  </a:lnTo>
                  <a:lnTo>
                    <a:pt x="106135" y="452446"/>
                  </a:lnTo>
                  <a:lnTo>
                    <a:pt x="115949" y="501556"/>
                  </a:lnTo>
                  <a:lnTo>
                    <a:pt x="124786" y="550864"/>
                  </a:lnTo>
                  <a:lnTo>
                    <a:pt x="132473" y="600408"/>
                  </a:lnTo>
                  <a:lnTo>
                    <a:pt x="138835" y="650226"/>
                  </a:lnTo>
                  <a:lnTo>
                    <a:pt x="143698" y="700354"/>
                  </a:lnTo>
                </a:path>
              </a:pathLst>
            </a:custGeom>
            <a:ln w="28574">
              <a:solidFill>
                <a:srgbClr val="1A23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82974" y="443320"/>
            <a:ext cx="520827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i="0" spc="60" dirty="0">
                <a:latin typeface="Cambria"/>
                <a:cs typeface="Cambria"/>
              </a:rPr>
              <a:t>Observações</a:t>
            </a:r>
            <a:r>
              <a:rPr sz="3500" i="0" spc="30" dirty="0">
                <a:latin typeface="Cambria"/>
                <a:cs typeface="Cambria"/>
              </a:rPr>
              <a:t> </a:t>
            </a:r>
            <a:r>
              <a:rPr sz="3500" i="0" spc="45" dirty="0">
                <a:latin typeface="Cambria"/>
                <a:cs typeface="Cambria"/>
              </a:rPr>
              <a:t>Importantes:</a:t>
            </a:r>
            <a:endParaRPr sz="35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887" y="1205079"/>
            <a:ext cx="4937125" cy="299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 marR="51435" indent="-344170">
              <a:lnSpc>
                <a:spcPct val="100000"/>
              </a:lnSpc>
              <a:spcBef>
                <a:spcPts val="100"/>
              </a:spcBef>
              <a:buFont typeface="Microsoft Sans Serif"/>
              <a:buChar char="●"/>
              <a:tabLst>
                <a:tab pos="356235" algn="l"/>
              </a:tabLst>
            </a:pPr>
            <a:r>
              <a:rPr sz="1500" spc="-30" dirty="0">
                <a:solidFill>
                  <a:srgbClr val="1A2320"/>
                </a:solidFill>
                <a:latin typeface="Trebuchet MS"/>
                <a:cs typeface="Trebuchet MS"/>
              </a:rPr>
              <a:t>Durante</a:t>
            </a:r>
            <a:r>
              <a:rPr sz="15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4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10" dirty="0">
                <a:solidFill>
                  <a:srgbClr val="1A2320"/>
                </a:solidFill>
                <a:latin typeface="Trebuchet MS"/>
                <a:cs typeface="Trebuchet MS"/>
              </a:rPr>
              <a:t>Segunda</a:t>
            </a:r>
            <a:r>
              <a:rPr sz="15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5" dirty="0">
                <a:solidFill>
                  <a:srgbClr val="1A2320"/>
                </a:solidFill>
                <a:latin typeface="Trebuchet MS"/>
                <a:cs typeface="Trebuchet MS"/>
              </a:rPr>
              <a:t>Guerra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Mundial,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1A2320"/>
                </a:solidFill>
                <a:latin typeface="Trebuchet MS"/>
                <a:cs typeface="Trebuchet MS"/>
              </a:rPr>
              <a:t>sua</a:t>
            </a:r>
            <a:r>
              <a:rPr sz="15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casa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25" dirty="0">
                <a:solidFill>
                  <a:srgbClr val="1A2320"/>
                </a:solidFill>
                <a:latin typeface="Trebuchet MS"/>
                <a:cs typeface="Trebuchet MS"/>
              </a:rPr>
              <a:t>foi </a:t>
            </a:r>
            <a:r>
              <a:rPr sz="1500" spc="-40" dirty="0">
                <a:solidFill>
                  <a:srgbClr val="1A2320"/>
                </a:solidFill>
                <a:latin typeface="Trebuchet MS"/>
                <a:cs typeface="Trebuchet MS"/>
              </a:rPr>
              <a:t>bombardeada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5" dirty="0">
                <a:solidFill>
                  <a:srgbClr val="1A2320"/>
                </a:solidFill>
                <a:latin typeface="Trebuchet MS"/>
                <a:cs typeface="Trebuchet MS"/>
              </a:rPr>
              <a:t>pelos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1A2320"/>
                </a:solidFill>
                <a:latin typeface="Trebuchet MS"/>
                <a:cs typeface="Trebuchet MS"/>
              </a:rPr>
              <a:t>aviões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80" dirty="0">
                <a:solidFill>
                  <a:srgbClr val="1A2320"/>
                </a:solidFill>
                <a:latin typeface="Trebuchet MS"/>
                <a:cs typeface="Trebuchet MS"/>
              </a:rPr>
              <a:t>guerra,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1A2320"/>
                </a:solidFill>
                <a:latin typeface="Trebuchet MS"/>
                <a:cs typeface="Trebuchet MS"/>
              </a:rPr>
              <a:t>deixando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4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45" dirty="0">
                <a:solidFill>
                  <a:srgbClr val="1A2320"/>
                </a:solidFill>
                <a:latin typeface="Trebuchet MS"/>
                <a:cs typeface="Trebuchet MS"/>
              </a:rPr>
              <a:t>família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1A2320"/>
                </a:solidFill>
                <a:latin typeface="Trebuchet MS"/>
                <a:cs typeface="Trebuchet MS"/>
              </a:rPr>
              <a:t>estado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5" dirty="0">
                <a:solidFill>
                  <a:srgbClr val="1A2320"/>
                </a:solidFill>
                <a:latin typeface="Trebuchet MS"/>
                <a:cs typeface="Trebuchet MS"/>
              </a:rPr>
              <a:t>extrema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10" dirty="0">
                <a:solidFill>
                  <a:srgbClr val="1A2320"/>
                </a:solidFill>
                <a:latin typeface="Trebuchet MS"/>
                <a:cs typeface="Trebuchet MS"/>
              </a:rPr>
              <a:t>pobreza.</a:t>
            </a:r>
            <a:endParaRPr sz="1500">
              <a:latin typeface="Trebuchet MS"/>
              <a:cs typeface="Trebuchet MS"/>
            </a:endParaRPr>
          </a:p>
          <a:p>
            <a:pPr marL="356235" marR="37465" indent="-344170">
              <a:lnSpc>
                <a:spcPct val="100000"/>
              </a:lnSpc>
              <a:buFont typeface="Microsoft Sans Serif"/>
              <a:buChar char="●"/>
              <a:tabLst>
                <a:tab pos="356235" algn="l"/>
              </a:tabLst>
            </a:pPr>
            <a:r>
              <a:rPr sz="1500" spc="120" dirty="0">
                <a:solidFill>
                  <a:srgbClr val="1A2320"/>
                </a:solidFill>
                <a:latin typeface="Trebuchet MS"/>
                <a:cs typeface="Trebuchet MS"/>
              </a:rPr>
              <a:t>O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1A2320"/>
                </a:solidFill>
                <a:latin typeface="Trebuchet MS"/>
                <a:cs typeface="Trebuchet MS"/>
              </a:rPr>
              <a:t>mesmo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10" dirty="0">
                <a:solidFill>
                  <a:srgbClr val="1A2320"/>
                </a:solidFill>
                <a:latin typeface="Trebuchet MS"/>
                <a:cs typeface="Trebuchet MS"/>
              </a:rPr>
              <a:t>passou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4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60" dirty="0">
                <a:solidFill>
                  <a:srgbClr val="1A2320"/>
                </a:solidFill>
                <a:latin typeface="Trebuchet MS"/>
                <a:cs typeface="Trebuchet MS"/>
              </a:rPr>
              <a:t>lecionar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60" dirty="0">
                <a:solidFill>
                  <a:srgbClr val="1A2320"/>
                </a:solidFill>
                <a:latin typeface="Trebuchet MS"/>
                <a:cs typeface="Trebuchet MS"/>
              </a:rPr>
              <a:t>para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65" dirty="0">
                <a:solidFill>
                  <a:srgbClr val="1A2320"/>
                </a:solidFill>
                <a:latin typeface="Trebuchet MS"/>
                <a:cs typeface="Trebuchet MS"/>
              </a:rPr>
              <a:t>crianças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1A2320"/>
                </a:solidFill>
                <a:latin typeface="Trebuchet MS"/>
                <a:cs typeface="Trebuchet MS"/>
              </a:rPr>
              <a:t>órfãs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60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10" dirty="0">
                <a:solidFill>
                  <a:srgbClr val="1A2320"/>
                </a:solidFill>
                <a:latin typeface="Trebuchet MS"/>
                <a:cs typeface="Trebuchet MS"/>
              </a:rPr>
              <a:t>adotou </a:t>
            </a:r>
            <a:r>
              <a:rPr sz="1500" spc="-35" dirty="0">
                <a:solidFill>
                  <a:srgbClr val="1A2320"/>
                </a:solidFill>
                <a:latin typeface="Trebuchet MS"/>
                <a:cs typeface="Trebuchet MS"/>
              </a:rPr>
              <a:t>um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5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1A2320"/>
                </a:solidFill>
                <a:latin typeface="Trebuchet MS"/>
                <a:cs typeface="Trebuchet MS"/>
              </a:rPr>
              <a:t>seus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1A2320"/>
                </a:solidFill>
                <a:latin typeface="Trebuchet MS"/>
                <a:cs typeface="Trebuchet MS"/>
              </a:rPr>
              <a:t>alunos</a:t>
            </a:r>
            <a:r>
              <a:rPr sz="15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10" dirty="0">
                <a:solidFill>
                  <a:srgbClr val="1A2320"/>
                </a:solidFill>
                <a:latin typeface="Trebuchet MS"/>
                <a:cs typeface="Trebuchet MS"/>
              </a:rPr>
              <a:t>“Koji”</a:t>
            </a:r>
            <a:endParaRPr sz="1500">
              <a:latin typeface="Trebuchet MS"/>
              <a:cs typeface="Trebuchet MS"/>
            </a:endParaRPr>
          </a:p>
          <a:p>
            <a:pPr marL="356235" marR="174625" indent="-344170">
              <a:lnSpc>
                <a:spcPct val="100000"/>
              </a:lnSpc>
              <a:buFont typeface="Microsoft Sans Serif"/>
              <a:buChar char="●"/>
              <a:tabLst>
                <a:tab pos="356235" algn="l"/>
              </a:tabLst>
            </a:pPr>
            <a:r>
              <a:rPr sz="1500" dirty="0">
                <a:solidFill>
                  <a:srgbClr val="1A2320"/>
                </a:solidFill>
                <a:latin typeface="Trebuchet MS"/>
                <a:cs typeface="Trebuchet MS"/>
              </a:rPr>
              <a:t>Esse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5" dirty="0">
                <a:solidFill>
                  <a:srgbClr val="1A2320"/>
                </a:solidFill>
                <a:latin typeface="Trebuchet MS"/>
                <a:cs typeface="Trebuchet MS"/>
              </a:rPr>
              <a:t>aluno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65" dirty="0">
                <a:solidFill>
                  <a:srgbClr val="1A2320"/>
                </a:solidFill>
                <a:latin typeface="Trebuchet MS"/>
                <a:cs typeface="Trebuchet MS"/>
              </a:rPr>
              <a:t>permitiu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que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5" dirty="0">
                <a:solidFill>
                  <a:srgbClr val="1A2320"/>
                </a:solidFill>
                <a:latin typeface="Trebuchet MS"/>
                <a:cs typeface="Trebuchet MS"/>
              </a:rPr>
              <a:t>Suzuki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1A2320"/>
                </a:solidFill>
                <a:latin typeface="Trebuchet MS"/>
                <a:cs typeface="Trebuchet MS"/>
              </a:rPr>
              <a:t>desenvolvesse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40" dirty="0">
                <a:solidFill>
                  <a:srgbClr val="1A2320"/>
                </a:solidFill>
                <a:latin typeface="Trebuchet MS"/>
                <a:cs typeface="Trebuchet MS"/>
              </a:rPr>
              <a:t>técnicas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5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1A2320"/>
                </a:solidFill>
                <a:latin typeface="Trebuchet MS"/>
                <a:cs typeface="Trebuchet MS"/>
              </a:rPr>
              <a:t>ensino</a:t>
            </a:r>
            <a:r>
              <a:rPr sz="1500" spc="2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60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5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25" dirty="0">
                <a:solidFill>
                  <a:srgbClr val="1A2320"/>
                </a:solidFill>
                <a:latin typeface="Trebuchet MS"/>
                <a:cs typeface="Trebuchet MS"/>
              </a:rPr>
              <a:t>filosofias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240" dirty="0">
                <a:solidFill>
                  <a:srgbClr val="1A2320"/>
                </a:solidFill>
                <a:latin typeface="Trebuchet MS"/>
                <a:cs typeface="Trebuchet MS"/>
              </a:rPr>
              <a:t>,</a:t>
            </a:r>
            <a:r>
              <a:rPr sz="15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5" dirty="0">
                <a:solidFill>
                  <a:srgbClr val="1A2320"/>
                </a:solidFill>
                <a:latin typeface="Trebuchet MS"/>
                <a:cs typeface="Trebuchet MS"/>
              </a:rPr>
              <a:t>combinando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1A2320"/>
                </a:solidFill>
                <a:latin typeface="Trebuchet MS"/>
                <a:cs typeface="Trebuchet MS"/>
              </a:rPr>
              <a:t>com</a:t>
            </a:r>
            <a:r>
              <a:rPr sz="15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4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prática</a:t>
            </a:r>
            <a:r>
              <a:rPr sz="15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25" dirty="0">
                <a:solidFill>
                  <a:srgbClr val="1A2320"/>
                </a:solidFill>
                <a:latin typeface="Trebuchet MS"/>
                <a:cs typeface="Trebuchet MS"/>
              </a:rPr>
              <a:t>de </a:t>
            </a:r>
            <a:r>
              <a:rPr sz="1500" spc="-20" dirty="0">
                <a:solidFill>
                  <a:srgbClr val="1A2320"/>
                </a:solidFill>
                <a:latin typeface="Trebuchet MS"/>
                <a:cs typeface="Trebuchet MS"/>
              </a:rPr>
              <a:t>ensino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65" dirty="0">
                <a:solidFill>
                  <a:srgbClr val="1A2320"/>
                </a:solidFill>
                <a:latin typeface="Trebuchet MS"/>
                <a:cs typeface="Trebuchet MS"/>
              </a:rPr>
              <a:t>asiática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60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10" dirty="0">
                <a:solidFill>
                  <a:srgbClr val="1A2320"/>
                </a:solidFill>
                <a:latin typeface="Trebuchet MS"/>
                <a:cs typeface="Trebuchet MS"/>
              </a:rPr>
              <a:t>ocidental.</a:t>
            </a:r>
            <a:endParaRPr sz="1500">
              <a:latin typeface="Trebuchet MS"/>
              <a:cs typeface="Trebuchet MS"/>
            </a:endParaRPr>
          </a:p>
          <a:p>
            <a:pPr marL="356235" marR="5080" indent="-344170">
              <a:lnSpc>
                <a:spcPct val="100000"/>
              </a:lnSpc>
              <a:buFont typeface="Microsoft Sans Serif"/>
              <a:buChar char="●"/>
              <a:tabLst>
                <a:tab pos="356235" algn="l"/>
              </a:tabLst>
            </a:pP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Ele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65" dirty="0">
                <a:solidFill>
                  <a:srgbClr val="1A2320"/>
                </a:solidFill>
                <a:latin typeface="Trebuchet MS"/>
                <a:cs typeface="Trebuchet MS"/>
              </a:rPr>
              <a:t>acreditava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que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4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5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educação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65" dirty="0">
                <a:solidFill>
                  <a:srgbClr val="1A2320"/>
                </a:solidFill>
                <a:latin typeface="Trebuchet MS"/>
                <a:cs typeface="Trebuchet MS"/>
              </a:rPr>
              <a:t>musical </a:t>
            </a:r>
            <a:r>
              <a:rPr sz="1500" spc="-60" dirty="0">
                <a:solidFill>
                  <a:srgbClr val="1A2320"/>
                </a:solidFill>
                <a:latin typeface="Trebuchet MS"/>
                <a:cs typeface="Trebuchet MS"/>
              </a:rPr>
              <a:t>deveria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10" dirty="0">
                <a:solidFill>
                  <a:srgbClr val="1A2320"/>
                </a:solidFill>
                <a:latin typeface="Trebuchet MS"/>
                <a:cs typeface="Trebuchet MS"/>
              </a:rPr>
              <a:t>começar </a:t>
            </a:r>
            <a:r>
              <a:rPr sz="1500" spc="-40" dirty="0">
                <a:solidFill>
                  <a:srgbClr val="1A2320"/>
                </a:solidFill>
                <a:latin typeface="Trebuchet MS"/>
                <a:cs typeface="Trebuchet MS"/>
              </a:rPr>
              <a:t>cedo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1A2320"/>
                </a:solidFill>
                <a:latin typeface="Trebuchet MS"/>
                <a:cs typeface="Trebuchet MS"/>
              </a:rPr>
              <a:t>na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vida, </a:t>
            </a:r>
            <a:r>
              <a:rPr sz="1500" spc="-60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enfatizava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4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importância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1A2320"/>
                </a:solidFill>
                <a:latin typeface="Trebuchet MS"/>
                <a:cs typeface="Trebuchet MS"/>
              </a:rPr>
              <a:t>do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5" dirty="0">
                <a:solidFill>
                  <a:srgbClr val="1A2320"/>
                </a:solidFill>
                <a:latin typeface="Trebuchet MS"/>
                <a:cs typeface="Trebuchet MS"/>
              </a:rPr>
              <a:t>ambiente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60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a </a:t>
            </a:r>
            <a:r>
              <a:rPr sz="1500" spc="-35" dirty="0">
                <a:solidFill>
                  <a:srgbClr val="1A2320"/>
                </a:solidFill>
                <a:latin typeface="Trebuchet MS"/>
                <a:cs typeface="Trebuchet MS"/>
              </a:rPr>
              <a:t>imersão</a:t>
            </a:r>
            <a:r>
              <a:rPr sz="15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10" dirty="0">
                <a:solidFill>
                  <a:srgbClr val="1A2320"/>
                </a:solidFill>
                <a:latin typeface="Trebuchet MS"/>
                <a:cs typeface="Trebuchet MS"/>
              </a:rPr>
              <a:t>musical</a:t>
            </a:r>
            <a:endParaRPr sz="1500">
              <a:latin typeface="Trebuchet MS"/>
              <a:cs typeface="Trebuchet MS"/>
            </a:endParaRPr>
          </a:p>
          <a:p>
            <a:pPr marL="356235" marR="196215" indent="-344170">
              <a:lnSpc>
                <a:spcPct val="100000"/>
              </a:lnSpc>
              <a:buFont typeface="Microsoft Sans Serif"/>
              <a:buChar char="●"/>
              <a:tabLst>
                <a:tab pos="356235" algn="l"/>
              </a:tabLst>
            </a:pPr>
            <a:r>
              <a:rPr sz="1500" spc="-45" dirty="0">
                <a:solidFill>
                  <a:srgbClr val="1A2320"/>
                </a:solidFill>
                <a:latin typeface="Trebuchet MS"/>
                <a:cs typeface="Trebuchet MS"/>
              </a:rPr>
              <a:t>Shinichi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5" dirty="0">
                <a:solidFill>
                  <a:srgbClr val="1A2320"/>
                </a:solidFill>
                <a:latin typeface="Trebuchet MS"/>
                <a:cs typeface="Trebuchet MS"/>
              </a:rPr>
              <a:t>Suzuki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faleceu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1A2320"/>
                </a:solidFill>
                <a:latin typeface="Trebuchet MS"/>
                <a:cs typeface="Trebuchet MS"/>
              </a:rPr>
              <a:t>sua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casa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r>
              <a:rPr sz="1500" spc="-6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1A2320"/>
                </a:solidFill>
                <a:latin typeface="Trebuchet MS"/>
                <a:cs typeface="Trebuchet MS"/>
              </a:rPr>
              <a:t>Matsumoto</a:t>
            </a:r>
            <a:r>
              <a:rPr sz="15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25" dirty="0">
                <a:solidFill>
                  <a:srgbClr val="1A2320"/>
                </a:solidFill>
                <a:latin typeface="Trebuchet MS"/>
                <a:cs typeface="Trebuchet MS"/>
              </a:rPr>
              <a:t>no </a:t>
            </a:r>
            <a:r>
              <a:rPr sz="1500" spc="-60" dirty="0">
                <a:solidFill>
                  <a:srgbClr val="1A2320"/>
                </a:solidFill>
                <a:latin typeface="Trebuchet MS"/>
                <a:cs typeface="Trebuchet MS"/>
              </a:rPr>
              <a:t>dia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40" dirty="0">
                <a:solidFill>
                  <a:srgbClr val="1A2320"/>
                </a:solidFill>
                <a:latin typeface="Trebuchet MS"/>
                <a:cs typeface="Trebuchet MS"/>
              </a:rPr>
              <a:t>26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75" dirty="0">
                <a:solidFill>
                  <a:srgbClr val="1A2320"/>
                </a:solidFill>
                <a:latin typeface="Trebuchet MS"/>
                <a:cs typeface="Trebuchet MS"/>
              </a:rPr>
              <a:t>Janeiro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1998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1A2320"/>
                </a:solidFill>
                <a:latin typeface="Trebuchet MS"/>
                <a:cs typeface="Trebuchet MS"/>
              </a:rPr>
              <a:t>aos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1A2320"/>
                </a:solidFill>
                <a:latin typeface="Trebuchet MS"/>
                <a:cs typeface="Trebuchet MS"/>
              </a:rPr>
              <a:t>99</a:t>
            </a:r>
            <a:r>
              <a:rPr sz="15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1A2320"/>
                </a:solidFill>
                <a:latin typeface="Trebuchet MS"/>
                <a:cs typeface="Trebuchet MS"/>
              </a:rPr>
              <a:t>anos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50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5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500" spc="-10" dirty="0">
                <a:solidFill>
                  <a:srgbClr val="1A2320"/>
                </a:solidFill>
                <a:latin typeface="Trebuchet MS"/>
                <a:cs typeface="Trebuchet MS"/>
              </a:rPr>
              <a:t>idade.</a:t>
            </a:r>
            <a:endParaRPr sz="1500">
              <a:latin typeface="Trebuchet MS"/>
              <a:cs typeface="Trebuchet MS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48599" y="638955"/>
            <a:ext cx="2622299" cy="38654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1950" y="2573775"/>
            <a:ext cx="238125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10" dirty="0">
                <a:solidFill>
                  <a:srgbClr val="1A2320"/>
                </a:solidFill>
                <a:latin typeface="Cambria"/>
                <a:cs typeface="Cambria"/>
              </a:rPr>
              <a:t>Filosofia</a:t>
            </a:r>
            <a:endParaRPr sz="50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28880" y="1191725"/>
            <a:ext cx="1116965" cy="1280160"/>
          </a:xfrm>
          <a:custGeom>
            <a:avLst/>
            <a:gdLst/>
            <a:ahLst/>
            <a:cxnLst/>
            <a:rect l="l" t="t" r="r" b="b"/>
            <a:pathLst>
              <a:path w="1116965" h="1280160">
                <a:moveTo>
                  <a:pt x="1116939" y="1280159"/>
                </a:moveTo>
                <a:lnTo>
                  <a:pt x="0" y="1280159"/>
                </a:lnTo>
                <a:lnTo>
                  <a:pt x="0" y="0"/>
                </a:lnTo>
                <a:lnTo>
                  <a:pt x="1116939" y="0"/>
                </a:lnTo>
                <a:lnTo>
                  <a:pt x="1116939" y="1280159"/>
                </a:lnTo>
                <a:close/>
              </a:path>
            </a:pathLst>
          </a:custGeom>
          <a:solidFill>
            <a:srgbClr val="DEC4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616180" y="1136352"/>
            <a:ext cx="114236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400" i="1" spc="140" dirty="0">
                <a:solidFill>
                  <a:srgbClr val="1A2320"/>
                </a:solidFill>
                <a:latin typeface="Times New Roman"/>
                <a:cs typeface="Times New Roman"/>
              </a:rPr>
              <a:t>02</a:t>
            </a:r>
            <a:endParaRPr sz="84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5184775" cy="5131435"/>
            <a:chOff x="0" y="0"/>
            <a:chExt cx="5184775" cy="5131435"/>
          </a:xfrm>
        </p:grpSpPr>
        <p:sp>
          <p:nvSpPr>
            <p:cNvPr id="6" name="object 6"/>
            <p:cNvSpPr/>
            <p:nvPr/>
          </p:nvSpPr>
          <p:spPr>
            <a:xfrm>
              <a:off x="2975366" y="3721152"/>
              <a:ext cx="2209165" cy="1409700"/>
            </a:xfrm>
            <a:custGeom>
              <a:avLst/>
              <a:gdLst/>
              <a:ahLst/>
              <a:cxnLst/>
              <a:rect l="l" t="t" r="r" b="b"/>
              <a:pathLst>
                <a:path w="2209165" h="1409700">
                  <a:moveTo>
                    <a:pt x="1157980" y="431799"/>
                  </a:moveTo>
                  <a:lnTo>
                    <a:pt x="783080" y="431799"/>
                  </a:lnTo>
                  <a:lnTo>
                    <a:pt x="798784" y="419099"/>
                  </a:lnTo>
                  <a:lnTo>
                    <a:pt x="813369" y="406399"/>
                  </a:lnTo>
                  <a:lnTo>
                    <a:pt x="827462" y="393699"/>
                  </a:lnTo>
                  <a:lnTo>
                    <a:pt x="841137" y="380999"/>
                  </a:lnTo>
                  <a:lnTo>
                    <a:pt x="854467" y="368299"/>
                  </a:lnTo>
                  <a:lnTo>
                    <a:pt x="862921" y="355599"/>
                  </a:lnTo>
                  <a:lnTo>
                    <a:pt x="871344" y="355599"/>
                  </a:lnTo>
                  <a:lnTo>
                    <a:pt x="879409" y="342899"/>
                  </a:lnTo>
                  <a:lnTo>
                    <a:pt x="886789" y="330199"/>
                  </a:lnTo>
                  <a:lnTo>
                    <a:pt x="890939" y="330199"/>
                  </a:lnTo>
                  <a:lnTo>
                    <a:pt x="894538" y="317499"/>
                  </a:lnTo>
                  <a:lnTo>
                    <a:pt x="897268" y="317499"/>
                  </a:lnTo>
                  <a:lnTo>
                    <a:pt x="906890" y="279399"/>
                  </a:lnTo>
                  <a:lnTo>
                    <a:pt x="913503" y="253999"/>
                  </a:lnTo>
                  <a:lnTo>
                    <a:pt x="918944" y="228599"/>
                  </a:lnTo>
                  <a:lnTo>
                    <a:pt x="925047" y="190499"/>
                  </a:lnTo>
                  <a:lnTo>
                    <a:pt x="931531" y="165099"/>
                  </a:lnTo>
                  <a:lnTo>
                    <a:pt x="938990" y="139699"/>
                  </a:lnTo>
                  <a:lnTo>
                    <a:pt x="947862" y="114299"/>
                  </a:lnTo>
                  <a:lnTo>
                    <a:pt x="958585" y="88899"/>
                  </a:lnTo>
                  <a:lnTo>
                    <a:pt x="963409" y="76199"/>
                  </a:lnTo>
                  <a:lnTo>
                    <a:pt x="968736" y="63499"/>
                  </a:lnTo>
                  <a:lnTo>
                    <a:pt x="974554" y="50799"/>
                  </a:lnTo>
                  <a:lnTo>
                    <a:pt x="980851" y="50799"/>
                  </a:lnTo>
                  <a:lnTo>
                    <a:pt x="1002291" y="25399"/>
                  </a:lnTo>
                  <a:lnTo>
                    <a:pt x="1027905" y="0"/>
                  </a:lnTo>
                  <a:lnTo>
                    <a:pt x="1091449" y="0"/>
                  </a:lnTo>
                  <a:lnTo>
                    <a:pt x="1126197" y="12699"/>
                  </a:lnTo>
                  <a:lnTo>
                    <a:pt x="1145949" y="50799"/>
                  </a:lnTo>
                  <a:lnTo>
                    <a:pt x="1154741" y="88899"/>
                  </a:lnTo>
                  <a:lnTo>
                    <a:pt x="1156607" y="126999"/>
                  </a:lnTo>
                  <a:lnTo>
                    <a:pt x="1155595" y="152399"/>
                  </a:lnTo>
                  <a:lnTo>
                    <a:pt x="1146633" y="203199"/>
                  </a:lnTo>
                  <a:lnTo>
                    <a:pt x="1128985" y="253999"/>
                  </a:lnTo>
                  <a:lnTo>
                    <a:pt x="1119414" y="266699"/>
                  </a:lnTo>
                  <a:lnTo>
                    <a:pt x="1111742" y="292099"/>
                  </a:lnTo>
                  <a:lnTo>
                    <a:pt x="1107738" y="317499"/>
                  </a:lnTo>
                  <a:lnTo>
                    <a:pt x="1107356" y="342899"/>
                  </a:lnTo>
                  <a:lnTo>
                    <a:pt x="1109958" y="368299"/>
                  </a:lnTo>
                  <a:lnTo>
                    <a:pt x="1116411" y="393699"/>
                  </a:lnTo>
                  <a:lnTo>
                    <a:pt x="1127577" y="406399"/>
                  </a:lnTo>
                  <a:lnTo>
                    <a:pt x="1140987" y="419099"/>
                  </a:lnTo>
                  <a:lnTo>
                    <a:pt x="1157980" y="431799"/>
                  </a:lnTo>
                  <a:close/>
                </a:path>
                <a:path w="2209165" h="1409700">
                  <a:moveTo>
                    <a:pt x="811755" y="634999"/>
                  </a:moveTo>
                  <a:lnTo>
                    <a:pt x="231397" y="634999"/>
                  </a:lnTo>
                  <a:lnTo>
                    <a:pt x="244302" y="622299"/>
                  </a:lnTo>
                  <a:lnTo>
                    <a:pt x="274836" y="622299"/>
                  </a:lnTo>
                  <a:lnTo>
                    <a:pt x="290397" y="609599"/>
                  </a:lnTo>
                  <a:lnTo>
                    <a:pt x="338136" y="609599"/>
                  </a:lnTo>
                  <a:lnTo>
                    <a:pt x="353667" y="596899"/>
                  </a:lnTo>
                  <a:lnTo>
                    <a:pt x="369136" y="596899"/>
                  </a:lnTo>
                  <a:lnTo>
                    <a:pt x="403330" y="584199"/>
                  </a:lnTo>
                  <a:lnTo>
                    <a:pt x="436348" y="584199"/>
                  </a:lnTo>
                  <a:lnTo>
                    <a:pt x="468694" y="571499"/>
                  </a:lnTo>
                  <a:lnTo>
                    <a:pt x="500873" y="546099"/>
                  </a:lnTo>
                  <a:lnTo>
                    <a:pt x="519476" y="546099"/>
                  </a:lnTo>
                  <a:lnTo>
                    <a:pt x="575544" y="507999"/>
                  </a:lnTo>
                  <a:lnTo>
                    <a:pt x="593538" y="507999"/>
                  </a:lnTo>
                  <a:lnTo>
                    <a:pt x="630045" y="495299"/>
                  </a:lnTo>
                  <a:lnTo>
                    <a:pt x="648073" y="482599"/>
                  </a:lnTo>
                  <a:lnTo>
                    <a:pt x="668841" y="469899"/>
                  </a:lnTo>
                  <a:lnTo>
                    <a:pt x="689679" y="469899"/>
                  </a:lnTo>
                  <a:lnTo>
                    <a:pt x="710827" y="457199"/>
                  </a:lnTo>
                  <a:lnTo>
                    <a:pt x="732521" y="444499"/>
                  </a:lnTo>
                  <a:lnTo>
                    <a:pt x="749969" y="444499"/>
                  </a:lnTo>
                  <a:lnTo>
                    <a:pt x="766815" y="431799"/>
                  </a:lnTo>
                  <a:lnTo>
                    <a:pt x="1236334" y="431799"/>
                  </a:lnTo>
                  <a:lnTo>
                    <a:pt x="1279676" y="419099"/>
                  </a:lnTo>
                  <a:lnTo>
                    <a:pt x="1323057" y="419099"/>
                  </a:lnTo>
                  <a:lnTo>
                    <a:pt x="1366406" y="406399"/>
                  </a:lnTo>
                  <a:lnTo>
                    <a:pt x="1397723" y="406399"/>
                  </a:lnTo>
                  <a:lnTo>
                    <a:pt x="1459329" y="380999"/>
                  </a:lnTo>
                  <a:lnTo>
                    <a:pt x="1664810" y="380999"/>
                  </a:lnTo>
                  <a:lnTo>
                    <a:pt x="1712839" y="393699"/>
                  </a:lnTo>
                  <a:lnTo>
                    <a:pt x="1750839" y="419099"/>
                  </a:lnTo>
                  <a:lnTo>
                    <a:pt x="1764340" y="457199"/>
                  </a:lnTo>
                  <a:lnTo>
                    <a:pt x="1762366" y="469899"/>
                  </a:lnTo>
                  <a:lnTo>
                    <a:pt x="1758674" y="482599"/>
                  </a:lnTo>
                  <a:lnTo>
                    <a:pt x="1753418" y="495299"/>
                  </a:lnTo>
                  <a:lnTo>
                    <a:pt x="1746750" y="507999"/>
                  </a:lnTo>
                  <a:lnTo>
                    <a:pt x="1720456" y="533399"/>
                  </a:lnTo>
                  <a:lnTo>
                    <a:pt x="1059462" y="533399"/>
                  </a:lnTo>
                  <a:lnTo>
                    <a:pt x="1030153" y="546099"/>
                  </a:lnTo>
                  <a:lnTo>
                    <a:pt x="979474" y="571499"/>
                  </a:lnTo>
                  <a:lnTo>
                    <a:pt x="954332" y="571499"/>
                  </a:lnTo>
                  <a:lnTo>
                    <a:pt x="928948" y="584199"/>
                  </a:lnTo>
                  <a:lnTo>
                    <a:pt x="811755" y="634999"/>
                  </a:lnTo>
                  <a:close/>
                </a:path>
                <a:path w="2209165" h="1409700">
                  <a:moveTo>
                    <a:pt x="1458727" y="609599"/>
                  </a:moveTo>
                  <a:lnTo>
                    <a:pt x="1397651" y="609599"/>
                  </a:lnTo>
                  <a:lnTo>
                    <a:pt x="1297888" y="584199"/>
                  </a:lnTo>
                  <a:lnTo>
                    <a:pt x="1249180" y="558799"/>
                  </a:lnTo>
                  <a:lnTo>
                    <a:pt x="1149781" y="533399"/>
                  </a:lnTo>
                  <a:lnTo>
                    <a:pt x="1720456" y="533399"/>
                  </a:lnTo>
                  <a:lnTo>
                    <a:pt x="1687109" y="546099"/>
                  </a:lnTo>
                  <a:lnTo>
                    <a:pt x="1614666" y="571499"/>
                  </a:lnTo>
                  <a:lnTo>
                    <a:pt x="1590792" y="584199"/>
                  </a:lnTo>
                  <a:lnTo>
                    <a:pt x="1567170" y="584199"/>
                  </a:lnTo>
                  <a:lnTo>
                    <a:pt x="1543427" y="596899"/>
                  </a:lnTo>
                  <a:lnTo>
                    <a:pt x="1489032" y="596899"/>
                  </a:lnTo>
                  <a:lnTo>
                    <a:pt x="1458727" y="609599"/>
                  </a:lnTo>
                  <a:close/>
                </a:path>
                <a:path w="2209165" h="1409700">
                  <a:moveTo>
                    <a:pt x="724839" y="660399"/>
                  </a:moveTo>
                  <a:lnTo>
                    <a:pt x="193790" y="660399"/>
                  </a:lnTo>
                  <a:lnTo>
                    <a:pt x="218814" y="634999"/>
                  </a:lnTo>
                  <a:lnTo>
                    <a:pt x="790475" y="634999"/>
                  </a:lnTo>
                  <a:lnTo>
                    <a:pt x="768867" y="647699"/>
                  </a:lnTo>
                  <a:lnTo>
                    <a:pt x="746974" y="647699"/>
                  </a:lnTo>
                  <a:lnTo>
                    <a:pt x="724839" y="660399"/>
                  </a:lnTo>
                  <a:close/>
                </a:path>
                <a:path w="2209165" h="1409700">
                  <a:moveTo>
                    <a:pt x="616509" y="673099"/>
                  </a:moveTo>
                  <a:lnTo>
                    <a:pt x="152869" y="673099"/>
                  </a:lnTo>
                  <a:lnTo>
                    <a:pt x="166551" y="660399"/>
                  </a:lnTo>
                  <a:lnTo>
                    <a:pt x="670884" y="660399"/>
                  </a:lnTo>
                  <a:lnTo>
                    <a:pt x="616509" y="673099"/>
                  </a:lnTo>
                  <a:close/>
                </a:path>
                <a:path w="2209165" h="1409700">
                  <a:moveTo>
                    <a:pt x="425577" y="1003299"/>
                  </a:moveTo>
                  <a:lnTo>
                    <a:pt x="68727" y="1003299"/>
                  </a:lnTo>
                  <a:lnTo>
                    <a:pt x="59335" y="990599"/>
                  </a:lnTo>
                  <a:lnTo>
                    <a:pt x="49600" y="977899"/>
                  </a:lnTo>
                  <a:lnTo>
                    <a:pt x="39679" y="977899"/>
                  </a:lnTo>
                  <a:lnTo>
                    <a:pt x="29728" y="965199"/>
                  </a:lnTo>
                  <a:lnTo>
                    <a:pt x="19465" y="952499"/>
                  </a:lnTo>
                  <a:lnTo>
                    <a:pt x="11942" y="939799"/>
                  </a:lnTo>
                  <a:lnTo>
                    <a:pt x="6458" y="914399"/>
                  </a:lnTo>
                  <a:lnTo>
                    <a:pt x="2312" y="901699"/>
                  </a:lnTo>
                  <a:lnTo>
                    <a:pt x="0" y="876299"/>
                  </a:lnTo>
                  <a:lnTo>
                    <a:pt x="10120" y="838199"/>
                  </a:lnTo>
                  <a:lnTo>
                    <a:pt x="17855" y="812799"/>
                  </a:lnTo>
                  <a:lnTo>
                    <a:pt x="20425" y="800099"/>
                  </a:lnTo>
                  <a:lnTo>
                    <a:pt x="22656" y="800099"/>
                  </a:lnTo>
                  <a:lnTo>
                    <a:pt x="24368" y="787399"/>
                  </a:lnTo>
                  <a:lnTo>
                    <a:pt x="25378" y="774699"/>
                  </a:lnTo>
                  <a:lnTo>
                    <a:pt x="26493" y="774699"/>
                  </a:lnTo>
                  <a:lnTo>
                    <a:pt x="25367" y="761999"/>
                  </a:lnTo>
                  <a:lnTo>
                    <a:pt x="29074" y="761999"/>
                  </a:lnTo>
                  <a:lnTo>
                    <a:pt x="31229" y="749299"/>
                  </a:lnTo>
                  <a:lnTo>
                    <a:pt x="36680" y="749299"/>
                  </a:lnTo>
                  <a:lnTo>
                    <a:pt x="58107" y="723899"/>
                  </a:lnTo>
                  <a:lnTo>
                    <a:pt x="84699" y="711199"/>
                  </a:lnTo>
                  <a:lnTo>
                    <a:pt x="112932" y="685799"/>
                  </a:lnTo>
                  <a:lnTo>
                    <a:pt x="139279" y="673099"/>
                  </a:lnTo>
                  <a:lnTo>
                    <a:pt x="562055" y="673099"/>
                  </a:lnTo>
                  <a:lnTo>
                    <a:pt x="507868" y="685799"/>
                  </a:lnTo>
                  <a:lnTo>
                    <a:pt x="479371" y="698499"/>
                  </a:lnTo>
                  <a:lnTo>
                    <a:pt x="445850" y="698499"/>
                  </a:lnTo>
                  <a:lnTo>
                    <a:pt x="413994" y="723899"/>
                  </a:lnTo>
                  <a:lnTo>
                    <a:pt x="390491" y="736599"/>
                  </a:lnTo>
                  <a:lnTo>
                    <a:pt x="384210" y="749299"/>
                  </a:lnTo>
                  <a:lnTo>
                    <a:pt x="381960" y="761999"/>
                  </a:lnTo>
                  <a:lnTo>
                    <a:pt x="384431" y="774699"/>
                  </a:lnTo>
                  <a:lnTo>
                    <a:pt x="410255" y="812799"/>
                  </a:lnTo>
                  <a:lnTo>
                    <a:pt x="457421" y="850899"/>
                  </a:lnTo>
                  <a:lnTo>
                    <a:pt x="484362" y="863599"/>
                  </a:lnTo>
                  <a:lnTo>
                    <a:pt x="1110400" y="863599"/>
                  </a:lnTo>
                  <a:lnTo>
                    <a:pt x="1086116" y="876299"/>
                  </a:lnTo>
                  <a:lnTo>
                    <a:pt x="1067162" y="876299"/>
                  </a:lnTo>
                  <a:lnTo>
                    <a:pt x="1049577" y="888999"/>
                  </a:lnTo>
                  <a:lnTo>
                    <a:pt x="1033836" y="901699"/>
                  </a:lnTo>
                  <a:lnTo>
                    <a:pt x="1020415" y="914399"/>
                  </a:lnTo>
                  <a:lnTo>
                    <a:pt x="1007778" y="939799"/>
                  </a:lnTo>
                  <a:lnTo>
                    <a:pt x="1007038" y="952499"/>
                  </a:lnTo>
                  <a:lnTo>
                    <a:pt x="483919" y="952499"/>
                  </a:lnTo>
                  <a:lnTo>
                    <a:pt x="470205" y="965199"/>
                  </a:lnTo>
                  <a:lnTo>
                    <a:pt x="455938" y="965199"/>
                  </a:lnTo>
                  <a:lnTo>
                    <a:pt x="442695" y="977899"/>
                  </a:lnTo>
                  <a:lnTo>
                    <a:pt x="432056" y="990599"/>
                  </a:lnTo>
                  <a:lnTo>
                    <a:pt x="428189" y="990599"/>
                  </a:lnTo>
                  <a:lnTo>
                    <a:pt x="425577" y="1003299"/>
                  </a:lnTo>
                  <a:close/>
                </a:path>
                <a:path w="2209165" h="1409700">
                  <a:moveTo>
                    <a:pt x="1160344" y="863599"/>
                  </a:moveTo>
                  <a:lnTo>
                    <a:pt x="801991" y="863599"/>
                  </a:lnTo>
                  <a:lnTo>
                    <a:pt x="850320" y="838199"/>
                  </a:lnTo>
                  <a:lnTo>
                    <a:pt x="896530" y="825499"/>
                  </a:lnTo>
                  <a:lnTo>
                    <a:pt x="940273" y="800099"/>
                  </a:lnTo>
                  <a:lnTo>
                    <a:pt x="963706" y="774699"/>
                  </a:lnTo>
                  <a:lnTo>
                    <a:pt x="986969" y="761999"/>
                  </a:lnTo>
                  <a:lnTo>
                    <a:pt x="1011632" y="749299"/>
                  </a:lnTo>
                  <a:lnTo>
                    <a:pt x="1039267" y="736599"/>
                  </a:lnTo>
                  <a:lnTo>
                    <a:pt x="1187704" y="736599"/>
                  </a:lnTo>
                  <a:lnTo>
                    <a:pt x="1236272" y="749299"/>
                  </a:lnTo>
                  <a:lnTo>
                    <a:pt x="1462120" y="749299"/>
                  </a:lnTo>
                  <a:lnTo>
                    <a:pt x="1492141" y="761999"/>
                  </a:lnTo>
                  <a:lnTo>
                    <a:pt x="1844822" y="761999"/>
                  </a:lnTo>
                  <a:lnTo>
                    <a:pt x="1894268" y="774699"/>
                  </a:lnTo>
                  <a:lnTo>
                    <a:pt x="1940401" y="787399"/>
                  </a:lnTo>
                  <a:lnTo>
                    <a:pt x="1980657" y="812799"/>
                  </a:lnTo>
                  <a:lnTo>
                    <a:pt x="2002569" y="850899"/>
                  </a:lnTo>
                  <a:lnTo>
                    <a:pt x="1185237" y="850899"/>
                  </a:lnTo>
                  <a:lnTo>
                    <a:pt x="1160344" y="863599"/>
                  </a:lnTo>
                  <a:close/>
                </a:path>
                <a:path w="2209165" h="1409700">
                  <a:moveTo>
                    <a:pt x="1999948" y="914399"/>
                  </a:moveTo>
                  <a:lnTo>
                    <a:pt x="1439291" y="914399"/>
                  </a:lnTo>
                  <a:lnTo>
                    <a:pt x="1414797" y="901699"/>
                  </a:lnTo>
                  <a:lnTo>
                    <a:pt x="1366649" y="901699"/>
                  </a:lnTo>
                  <a:lnTo>
                    <a:pt x="1321780" y="876299"/>
                  </a:lnTo>
                  <a:lnTo>
                    <a:pt x="1276940" y="863599"/>
                  </a:lnTo>
                  <a:lnTo>
                    <a:pt x="1231602" y="863599"/>
                  </a:lnTo>
                  <a:lnTo>
                    <a:pt x="1185237" y="850899"/>
                  </a:lnTo>
                  <a:lnTo>
                    <a:pt x="2002569" y="850899"/>
                  </a:lnTo>
                  <a:lnTo>
                    <a:pt x="2004914" y="863599"/>
                  </a:lnTo>
                  <a:lnTo>
                    <a:pt x="2006407" y="876299"/>
                  </a:lnTo>
                  <a:lnTo>
                    <a:pt x="2005949" y="888999"/>
                  </a:lnTo>
                  <a:lnTo>
                    <a:pt x="2003811" y="901699"/>
                  </a:lnTo>
                  <a:lnTo>
                    <a:pt x="1999948" y="914399"/>
                  </a:lnTo>
                  <a:close/>
                </a:path>
                <a:path w="2209165" h="1409700">
                  <a:moveTo>
                    <a:pt x="1990456" y="927099"/>
                  </a:moveTo>
                  <a:lnTo>
                    <a:pt x="1530319" y="927099"/>
                  </a:lnTo>
                  <a:lnTo>
                    <a:pt x="1497352" y="914399"/>
                  </a:lnTo>
                  <a:lnTo>
                    <a:pt x="1994315" y="914399"/>
                  </a:lnTo>
                  <a:lnTo>
                    <a:pt x="1990456" y="927099"/>
                  </a:lnTo>
                  <a:close/>
                </a:path>
                <a:path w="2209165" h="1409700">
                  <a:moveTo>
                    <a:pt x="1888618" y="977899"/>
                  </a:moveTo>
                  <a:lnTo>
                    <a:pt x="1738963" y="977899"/>
                  </a:lnTo>
                  <a:lnTo>
                    <a:pt x="1595827" y="939799"/>
                  </a:lnTo>
                  <a:lnTo>
                    <a:pt x="1563124" y="927099"/>
                  </a:lnTo>
                  <a:lnTo>
                    <a:pt x="1985713" y="927099"/>
                  </a:lnTo>
                  <a:lnTo>
                    <a:pt x="1979909" y="939799"/>
                  </a:lnTo>
                  <a:lnTo>
                    <a:pt x="1937333" y="965199"/>
                  </a:lnTo>
                  <a:lnTo>
                    <a:pt x="1888618" y="977899"/>
                  </a:lnTo>
                  <a:close/>
                </a:path>
                <a:path w="2209165" h="1409700">
                  <a:moveTo>
                    <a:pt x="1632129" y="1206499"/>
                  </a:moveTo>
                  <a:lnTo>
                    <a:pt x="1157045" y="1206499"/>
                  </a:lnTo>
                  <a:lnTo>
                    <a:pt x="1085360" y="1181099"/>
                  </a:lnTo>
                  <a:lnTo>
                    <a:pt x="1049941" y="1181099"/>
                  </a:lnTo>
                  <a:lnTo>
                    <a:pt x="994666" y="1155699"/>
                  </a:lnTo>
                  <a:lnTo>
                    <a:pt x="944012" y="1130299"/>
                  </a:lnTo>
                  <a:lnTo>
                    <a:pt x="890279" y="1079499"/>
                  </a:lnTo>
                  <a:lnTo>
                    <a:pt x="862943" y="1066799"/>
                  </a:lnTo>
                  <a:lnTo>
                    <a:pt x="834485" y="1054099"/>
                  </a:lnTo>
                  <a:lnTo>
                    <a:pt x="807739" y="1028699"/>
                  </a:lnTo>
                  <a:lnTo>
                    <a:pt x="780533" y="1015999"/>
                  </a:lnTo>
                  <a:lnTo>
                    <a:pt x="753032" y="1015999"/>
                  </a:lnTo>
                  <a:lnTo>
                    <a:pt x="725398" y="1003299"/>
                  </a:lnTo>
                  <a:lnTo>
                    <a:pt x="679075" y="977899"/>
                  </a:lnTo>
                  <a:lnTo>
                    <a:pt x="582871" y="952499"/>
                  </a:lnTo>
                  <a:lnTo>
                    <a:pt x="1007038" y="952499"/>
                  </a:lnTo>
                  <a:lnTo>
                    <a:pt x="1006297" y="965199"/>
                  </a:lnTo>
                  <a:lnTo>
                    <a:pt x="1014519" y="990599"/>
                  </a:lnTo>
                  <a:lnTo>
                    <a:pt x="1030992" y="1015999"/>
                  </a:lnTo>
                  <a:lnTo>
                    <a:pt x="1045041" y="1028699"/>
                  </a:lnTo>
                  <a:lnTo>
                    <a:pt x="1060072" y="1041399"/>
                  </a:lnTo>
                  <a:lnTo>
                    <a:pt x="1091334" y="1066799"/>
                  </a:lnTo>
                  <a:lnTo>
                    <a:pt x="1103519" y="1079499"/>
                  </a:lnTo>
                  <a:lnTo>
                    <a:pt x="1116463" y="1092199"/>
                  </a:lnTo>
                  <a:lnTo>
                    <a:pt x="1130033" y="1092199"/>
                  </a:lnTo>
                  <a:lnTo>
                    <a:pt x="1144102" y="1104899"/>
                  </a:lnTo>
                  <a:lnTo>
                    <a:pt x="1233521" y="1130299"/>
                  </a:lnTo>
                  <a:lnTo>
                    <a:pt x="1279220" y="1130299"/>
                  </a:lnTo>
                  <a:lnTo>
                    <a:pt x="1324647" y="1142999"/>
                  </a:lnTo>
                  <a:lnTo>
                    <a:pt x="1540572" y="1193799"/>
                  </a:lnTo>
                  <a:lnTo>
                    <a:pt x="1586229" y="1193799"/>
                  </a:lnTo>
                  <a:lnTo>
                    <a:pt x="1632129" y="1206499"/>
                  </a:lnTo>
                  <a:close/>
                </a:path>
                <a:path w="2209165" h="1409700">
                  <a:moveTo>
                    <a:pt x="422197" y="1409699"/>
                  </a:moveTo>
                  <a:lnTo>
                    <a:pt x="227430" y="1409699"/>
                  </a:lnTo>
                  <a:lnTo>
                    <a:pt x="224334" y="1396999"/>
                  </a:lnTo>
                  <a:lnTo>
                    <a:pt x="222343" y="1371599"/>
                  </a:lnTo>
                  <a:lnTo>
                    <a:pt x="221033" y="1358899"/>
                  </a:lnTo>
                  <a:lnTo>
                    <a:pt x="212606" y="1295399"/>
                  </a:lnTo>
                  <a:lnTo>
                    <a:pt x="194221" y="1244599"/>
                  </a:lnTo>
                  <a:lnTo>
                    <a:pt x="184280" y="1219199"/>
                  </a:lnTo>
                  <a:lnTo>
                    <a:pt x="167073" y="1155699"/>
                  </a:lnTo>
                  <a:lnTo>
                    <a:pt x="147033" y="1104899"/>
                  </a:lnTo>
                  <a:lnTo>
                    <a:pt x="116656" y="1066799"/>
                  </a:lnTo>
                  <a:lnTo>
                    <a:pt x="105780" y="1041399"/>
                  </a:lnTo>
                  <a:lnTo>
                    <a:pt x="99550" y="1041399"/>
                  </a:lnTo>
                  <a:lnTo>
                    <a:pt x="93126" y="1028699"/>
                  </a:lnTo>
                  <a:lnTo>
                    <a:pt x="86324" y="1015999"/>
                  </a:lnTo>
                  <a:lnTo>
                    <a:pt x="78960" y="1003299"/>
                  </a:lnTo>
                  <a:lnTo>
                    <a:pt x="424419" y="1003299"/>
                  </a:lnTo>
                  <a:lnTo>
                    <a:pt x="424914" y="1015999"/>
                  </a:lnTo>
                  <a:lnTo>
                    <a:pt x="261941" y="1015999"/>
                  </a:lnTo>
                  <a:lnTo>
                    <a:pt x="246843" y="1028699"/>
                  </a:lnTo>
                  <a:lnTo>
                    <a:pt x="243465" y="1028699"/>
                  </a:lnTo>
                  <a:lnTo>
                    <a:pt x="241420" y="1041399"/>
                  </a:lnTo>
                  <a:lnTo>
                    <a:pt x="240872" y="1054099"/>
                  </a:lnTo>
                  <a:lnTo>
                    <a:pt x="241985" y="1054099"/>
                  </a:lnTo>
                  <a:lnTo>
                    <a:pt x="248552" y="1079499"/>
                  </a:lnTo>
                  <a:lnTo>
                    <a:pt x="257830" y="1104899"/>
                  </a:lnTo>
                  <a:lnTo>
                    <a:pt x="268412" y="1117599"/>
                  </a:lnTo>
                  <a:lnTo>
                    <a:pt x="278890" y="1142999"/>
                  </a:lnTo>
                  <a:lnTo>
                    <a:pt x="293109" y="1168399"/>
                  </a:lnTo>
                  <a:lnTo>
                    <a:pt x="307911" y="1193799"/>
                  </a:lnTo>
                  <a:lnTo>
                    <a:pt x="322946" y="1219199"/>
                  </a:lnTo>
                  <a:lnTo>
                    <a:pt x="337862" y="1244599"/>
                  </a:lnTo>
                  <a:lnTo>
                    <a:pt x="361938" y="1282699"/>
                  </a:lnTo>
                  <a:lnTo>
                    <a:pt x="383660" y="1333499"/>
                  </a:lnTo>
                  <a:lnTo>
                    <a:pt x="405003" y="1384299"/>
                  </a:lnTo>
                  <a:lnTo>
                    <a:pt x="422197" y="1409699"/>
                  </a:lnTo>
                  <a:close/>
                </a:path>
                <a:path w="2209165" h="1409700">
                  <a:moveTo>
                    <a:pt x="1055383" y="1409699"/>
                  </a:moveTo>
                  <a:lnTo>
                    <a:pt x="715067" y="1409699"/>
                  </a:lnTo>
                  <a:lnTo>
                    <a:pt x="690337" y="1396999"/>
                  </a:lnTo>
                  <a:lnTo>
                    <a:pt x="650928" y="1371599"/>
                  </a:lnTo>
                  <a:lnTo>
                    <a:pt x="613271" y="1333499"/>
                  </a:lnTo>
                  <a:lnTo>
                    <a:pt x="591359" y="1308099"/>
                  </a:lnTo>
                  <a:lnTo>
                    <a:pt x="570050" y="1295399"/>
                  </a:lnTo>
                  <a:lnTo>
                    <a:pt x="549560" y="1269999"/>
                  </a:lnTo>
                  <a:lnTo>
                    <a:pt x="530101" y="1244599"/>
                  </a:lnTo>
                  <a:lnTo>
                    <a:pt x="513450" y="1231899"/>
                  </a:lnTo>
                  <a:lnTo>
                    <a:pt x="498142" y="1206499"/>
                  </a:lnTo>
                  <a:lnTo>
                    <a:pt x="483527" y="1181099"/>
                  </a:lnTo>
                  <a:lnTo>
                    <a:pt x="468957" y="1168399"/>
                  </a:lnTo>
                  <a:lnTo>
                    <a:pt x="440292" y="1117599"/>
                  </a:lnTo>
                  <a:lnTo>
                    <a:pt x="407762" y="1079499"/>
                  </a:lnTo>
                  <a:lnTo>
                    <a:pt x="369713" y="1041399"/>
                  </a:lnTo>
                  <a:lnTo>
                    <a:pt x="324495" y="1015999"/>
                  </a:lnTo>
                  <a:lnTo>
                    <a:pt x="424914" y="1015999"/>
                  </a:lnTo>
                  <a:lnTo>
                    <a:pt x="430989" y="1028699"/>
                  </a:lnTo>
                  <a:lnTo>
                    <a:pt x="442158" y="1041399"/>
                  </a:lnTo>
                  <a:lnTo>
                    <a:pt x="455799" y="1066799"/>
                  </a:lnTo>
                  <a:lnTo>
                    <a:pt x="469289" y="1066799"/>
                  </a:lnTo>
                  <a:lnTo>
                    <a:pt x="500632" y="1092199"/>
                  </a:lnTo>
                  <a:lnTo>
                    <a:pt x="567878" y="1117599"/>
                  </a:lnTo>
                  <a:lnTo>
                    <a:pt x="599863" y="1130299"/>
                  </a:lnTo>
                  <a:lnTo>
                    <a:pt x="622010" y="1155699"/>
                  </a:lnTo>
                  <a:lnTo>
                    <a:pt x="643076" y="1168399"/>
                  </a:lnTo>
                  <a:lnTo>
                    <a:pt x="684531" y="1193799"/>
                  </a:lnTo>
                  <a:lnTo>
                    <a:pt x="704543" y="1206499"/>
                  </a:lnTo>
                  <a:lnTo>
                    <a:pt x="766733" y="1244599"/>
                  </a:lnTo>
                  <a:lnTo>
                    <a:pt x="859211" y="1295399"/>
                  </a:lnTo>
                  <a:lnTo>
                    <a:pt x="886546" y="1308099"/>
                  </a:lnTo>
                  <a:lnTo>
                    <a:pt x="940115" y="1346199"/>
                  </a:lnTo>
                  <a:lnTo>
                    <a:pt x="967450" y="1371599"/>
                  </a:lnTo>
                  <a:lnTo>
                    <a:pt x="1010603" y="1384299"/>
                  </a:lnTo>
                  <a:lnTo>
                    <a:pt x="1055383" y="1409699"/>
                  </a:lnTo>
                  <a:close/>
                </a:path>
                <a:path w="2209165" h="1409700">
                  <a:moveTo>
                    <a:pt x="2209034" y="1409699"/>
                  </a:moveTo>
                  <a:lnTo>
                    <a:pt x="1682211" y="1409699"/>
                  </a:lnTo>
                  <a:lnTo>
                    <a:pt x="1655405" y="1396999"/>
                  </a:lnTo>
                  <a:lnTo>
                    <a:pt x="1573236" y="1358899"/>
                  </a:lnTo>
                  <a:lnTo>
                    <a:pt x="1496637" y="1320799"/>
                  </a:lnTo>
                  <a:lnTo>
                    <a:pt x="1471172" y="1320799"/>
                  </a:lnTo>
                  <a:lnTo>
                    <a:pt x="1425755" y="1295399"/>
                  </a:lnTo>
                  <a:lnTo>
                    <a:pt x="1379975" y="1282699"/>
                  </a:lnTo>
                  <a:lnTo>
                    <a:pt x="1333796" y="1257299"/>
                  </a:lnTo>
                  <a:lnTo>
                    <a:pt x="1287185" y="1244599"/>
                  </a:lnTo>
                  <a:lnTo>
                    <a:pt x="1240106" y="1219199"/>
                  </a:lnTo>
                  <a:lnTo>
                    <a:pt x="1192526" y="1206499"/>
                  </a:lnTo>
                  <a:lnTo>
                    <a:pt x="1678265" y="1206499"/>
                  </a:lnTo>
                  <a:lnTo>
                    <a:pt x="1724633" y="1219199"/>
                  </a:lnTo>
                  <a:lnTo>
                    <a:pt x="1923610" y="1219199"/>
                  </a:lnTo>
                  <a:lnTo>
                    <a:pt x="2023173" y="1244599"/>
                  </a:lnTo>
                  <a:lnTo>
                    <a:pt x="2077336" y="1269999"/>
                  </a:lnTo>
                  <a:lnTo>
                    <a:pt x="2126657" y="1295399"/>
                  </a:lnTo>
                  <a:lnTo>
                    <a:pt x="2148762" y="1320799"/>
                  </a:lnTo>
                  <a:lnTo>
                    <a:pt x="2169138" y="1333499"/>
                  </a:lnTo>
                  <a:lnTo>
                    <a:pt x="2186910" y="1358899"/>
                  </a:lnTo>
                  <a:lnTo>
                    <a:pt x="2201199" y="1384299"/>
                  </a:lnTo>
                  <a:lnTo>
                    <a:pt x="2209034" y="1409699"/>
                  </a:lnTo>
                  <a:close/>
                </a:path>
              </a:pathLst>
            </a:custGeom>
            <a:solidFill>
              <a:srgbClr val="1A2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652270" cy="1783080"/>
            </a:xfrm>
            <a:custGeom>
              <a:avLst/>
              <a:gdLst/>
              <a:ahLst/>
              <a:cxnLst/>
              <a:rect l="l" t="t" r="r" b="b"/>
              <a:pathLst>
                <a:path w="1652270" h="1783080">
                  <a:moveTo>
                    <a:pt x="435648" y="930402"/>
                  </a:moveTo>
                  <a:lnTo>
                    <a:pt x="432396" y="879817"/>
                  </a:lnTo>
                  <a:lnTo>
                    <a:pt x="413194" y="837603"/>
                  </a:lnTo>
                  <a:lnTo>
                    <a:pt x="386689" y="791476"/>
                  </a:lnTo>
                  <a:lnTo>
                    <a:pt x="374764" y="772033"/>
                  </a:lnTo>
                  <a:lnTo>
                    <a:pt x="350050" y="733717"/>
                  </a:lnTo>
                  <a:lnTo>
                    <a:pt x="337985" y="714387"/>
                  </a:lnTo>
                  <a:lnTo>
                    <a:pt x="314020" y="673646"/>
                  </a:lnTo>
                  <a:lnTo>
                    <a:pt x="290652" y="632612"/>
                  </a:lnTo>
                  <a:lnTo>
                    <a:pt x="267106" y="591680"/>
                  </a:lnTo>
                  <a:lnTo>
                    <a:pt x="242608" y="551319"/>
                  </a:lnTo>
                  <a:lnTo>
                    <a:pt x="216382" y="511949"/>
                  </a:lnTo>
                  <a:lnTo>
                    <a:pt x="191338" y="478955"/>
                  </a:lnTo>
                  <a:lnTo>
                    <a:pt x="163779" y="448183"/>
                  </a:lnTo>
                  <a:lnTo>
                    <a:pt x="126707" y="417195"/>
                  </a:lnTo>
                  <a:lnTo>
                    <a:pt x="79552" y="404241"/>
                  </a:lnTo>
                  <a:lnTo>
                    <a:pt x="58445" y="402920"/>
                  </a:lnTo>
                  <a:lnTo>
                    <a:pt x="53454" y="402424"/>
                  </a:lnTo>
                  <a:lnTo>
                    <a:pt x="48895" y="403821"/>
                  </a:lnTo>
                  <a:lnTo>
                    <a:pt x="45732" y="404850"/>
                  </a:lnTo>
                  <a:lnTo>
                    <a:pt x="42951" y="406806"/>
                  </a:lnTo>
                  <a:lnTo>
                    <a:pt x="39674" y="407885"/>
                  </a:lnTo>
                  <a:lnTo>
                    <a:pt x="0" y="431723"/>
                  </a:lnTo>
                  <a:lnTo>
                    <a:pt x="0" y="1359814"/>
                  </a:lnTo>
                  <a:lnTo>
                    <a:pt x="9804" y="1360614"/>
                  </a:lnTo>
                  <a:lnTo>
                    <a:pt x="30721" y="1358671"/>
                  </a:lnTo>
                  <a:lnTo>
                    <a:pt x="76581" y="1342428"/>
                  </a:lnTo>
                  <a:lnTo>
                    <a:pt x="118173" y="1315389"/>
                  </a:lnTo>
                  <a:lnTo>
                    <a:pt x="175717" y="1267650"/>
                  </a:lnTo>
                  <a:lnTo>
                    <a:pt x="207733" y="1237259"/>
                  </a:lnTo>
                  <a:lnTo>
                    <a:pt x="238823" y="1205890"/>
                  </a:lnTo>
                  <a:lnTo>
                    <a:pt x="269405" y="1174191"/>
                  </a:lnTo>
                  <a:lnTo>
                    <a:pt x="318719" y="1120038"/>
                  </a:lnTo>
                  <a:lnTo>
                    <a:pt x="365379" y="1063472"/>
                  </a:lnTo>
                  <a:lnTo>
                    <a:pt x="395643" y="1022845"/>
                  </a:lnTo>
                  <a:lnTo>
                    <a:pt x="421233" y="978281"/>
                  </a:lnTo>
                  <a:lnTo>
                    <a:pt x="435648" y="930402"/>
                  </a:lnTo>
                  <a:close/>
                </a:path>
                <a:path w="1652270" h="1783080">
                  <a:moveTo>
                    <a:pt x="454875" y="1379575"/>
                  </a:moveTo>
                  <a:lnTo>
                    <a:pt x="441147" y="1333207"/>
                  </a:lnTo>
                  <a:lnTo>
                    <a:pt x="433336" y="1321854"/>
                  </a:lnTo>
                  <a:lnTo>
                    <a:pt x="431571" y="1319085"/>
                  </a:lnTo>
                  <a:lnTo>
                    <a:pt x="429069" y="1317409"/>
                  </a:lnTo>
                  <a:lnTo>
                    <a:pt x="427304" y="1316253"/>
                  </a:lnTo>
                  <a:lnTo>
                    <a:pt x="425246" y="1315745"/>
                  </a:lnTo>
                  <a:lnTo>
                    <a:pt x="423418" y="1314564"/>
                  </a:lnTo>
                  <a:lnTo>
                    <a:pt x="385330" y="1303489"/>
                  </a:lnTo>
                  <a:lnTo>
                    <a:pt x="335419" y="1301191"/>
                  </a:lnTo>
                  <a:lnTo>
                    <a:pt x="325183" y="1300988"/>
                  </a:lnTo>
                  <a:lnTo>
                    <a:pt x="312013" y="1300365"/>
                  </a:lnTo>
                  <a:lnTo>
                    <a:pt x="298945" y="1299984"/>
                  </a:lnTo>
                  <a:lnTo>
                    <a:pt x="285889" y="1300454"/>
                  </a:lnTo>
                  <a:lnTo>
                    <a:pt x="248069" y="1310132"/>
                  </a:lnTo>
                  <a:lnTo>
                    <a:pt x="213398" y="1340459"/>
                  </a:lnTo>
                  <a:lnTo>
                    <a:pt x="180238" y="1382509"/>
                  </a:lnTo>
                  <a:lnTo>
                    <a:pt x="166116" y="1402270"/>
                  </a:lnTo>
                  <a:lnTo>
                    <a:pt x="158889" y="1412024"/>
                  </a:lnTo>
                  <a:lnTo>
                    <a:pt x="126453" y="1448054"/>
                  </a:lnTo>
                  <a:lnTo>
                    <a:pt x="90474" y="1474787"/>
                  </a:lnTo>
                  <a:lnTo>
                    <a:pt x="67652" y="1489798"/>
                  </a:lnTo>
                  <a:lnTo>
                    <a:pt x="60210" y="1494282"/>
                  </a:lnTo>
                  <a:lnTo>
                    <a:pt x="52666" y="1498536"/>
                  </a:lnTo>
                  <a:lnTo>
                    <a:pt x="37439" y="1506766"/>
                  </a:lnTo>
                  <a:lnTo>
                    <a:pt x="24333" y="1513979"/>
                  </a:lnTo>
                  <a:lnTo>
                    <a:pt x="11544" y="1521587"/>
                  </a:lnTo>
                  <a:lnTo>
                    <a:pt x="0" y="1529473"/>
                  </a:lnTo>
                  <a:lnTo>
                    <a:pt x="0" y="1765731"/>
                  </a:lnTo>
                  <a:lnTo>
                    <a:pt x="62738" y="1777466"/>
                  </a:lnTo>
                  <a:lnTo>
                    <a:pt x="117856" y="1781314"/>
                  </a:lnTo>
                  <a:lnTo>
                    <a:pt x="168389" y="1782864"/>
                  </a:lnTo>
                  <a:lnTo>
                    <a:pt x="191325" y="1782699"/>
                  </a:lnTo>
                  <a:lnTo>
                    <a:pt x="237350" y="1780552"/>
                  </a:lnTo>
                  <a:lnTo>
                    <a:pt x="300875" y="1769986"/>
                  </a:lnTo>
                  <a:lnTo>
                    <a:pt x="352894" y="1730590"/>
                  </a:lnTo>
                  <a:lnTo>
                    <a:pt x="365582" y="1701495"/>
                  </a:lnTo>
                  <a:lnTo>
                    <a:pt x="377240" y="1666875"/>
                  </a:lnTo>
                  <a:lnTo>
                    <a:pt x="381850" y="1651901"/>
                  </a:lnTo>
                  <a:lnTo>
                    <a:pt x="386168" y="1636839"/>
                  </a:lnTo>
                  <a:lnTo>
                    <a:pt x="390448" y="1621777"/>
                  </a:lnTo>
                  <a:lnTo>
                    <a:pt x="394957" y="1606778"/>
                  </a:lnTo>
                  <a:lnTo>
                    <a:pt x="407619" y="1568246"/>
                  </a:lnTo>
                  <a:lnTo>
                    <a:pt x="420687" y="1529892"/>
                  </a:lnTo>
                  <a:lnTo>
                    <a:pt x="433146" y="1491335"/>
                  </a:lnTo>
                  <a:lnTo>
                    <a:pt x="443979" y="1452181"/>
                  </a:lnTo>
                  <a:lnTo>
                    <a:pt x="452081" y="1410335"/>
                  </a:lnTo>
                  <a:lnTo>
                    <a:pt x="454418" y="1387881"/>
                  </a:lnTo>
                  <a:lnTo>
                    <a:pt x="454875" y="1379575"/>
                  </a:lnTo>
                  <a:close/>
                </a:path>
                <a:path w="1652270" h="1783080">
                  <a:moveTo>
                    <a:pt x="849452" y="7150"/>
                  </a:moveTo>
                  <a:lnTo>
                    <a:pt x="848944" y="0"/>
                  </a:lnTo>
                  <a:lnTo>
                    <a:pt x="0" y="0"/>
                  </a:lnTo>
                  <a:lnTo>
                    <a:pt x="0" y="216204"/>
                  </a:lnTo>
                  <a:lnTo>
                    <a:pt x="8001" y="223215"/>
                  </a:lnTo>
                  <a:lnTo>
                    <a:pt x="42570" y="250672"/>
                  </a:lnTo>
                  <a:lnTo>
                    <a:pt x="77952" y="277025"/>
                  </a:lnTo>
                  <a:lnTo>
                    <a:pt x="113665" y="302907"/>
                  </a:lnTo>
                  <a:lnTo>
                    <a:pt x="174180" y="344157"/>
                  </a:lnTo>
                  <a:lnTo>
                    <a:pt x="236728" y="382435"/>
                  </a:lnTo>
                  <a:lnTo>
                    <a:pt x="281190" y="406717"/>
                  </a:lnTo>
                  <a:lnTo>
                    <a:pt x="328891" y="425818"/>
                  </a:lnTo>
                  <a:lnTo>
                    <a:pt x="378320" y="433387"/>
                  </a:lnTo>
                  <a:lnTo>
                    <a:pt x="427939" y="423087"/>
                  </a:lnTo>
                  <a:lnTo>
                    <a:pt x="438404" y="417931"/>
                  </a:lnTo>
                  <a:lnTo>
                    <a:pt x="448398" y="412051"/>
                  </a:lnTo>
                  <a:lnTo>
                    <a:pt x="457936" y="405460"/>
                  </a:lnTo>
                  <a:lnTo>
                    <a:pt x="467055" y="398170"/>
                  </a:lnTo>
                  <a:lnTo>
                    <a:pt x="509028" y="365467"/>
                  </a:lnTo>
                  <a:lnTo>
                    <a:pt x="526605" y="350939"/>
                  </a:lnTo>
                  <a:lnTo>
                    <a:pt x="561086" y="321106"/>
                  </a:lnTo>
                  <a:lnTo>
                    <a:pt x="578535" y="306451"/>
                  </a:lnTo>
                  <a:lnTo>
                    <a:pt x="615480" y="277063"/>
                  </a:lnTo>
                  <a:lnTo>
                    <a:pt x="690105" y="219100"/>
                  </a:lnTo>
                  <a:lnTo>
                    <a:pt x="726643" y="189191"/>
                  </a:lnTo>
                  <a:lnTo>
                    <a:pt x="761961" y="157721"/>
                  </a:lnTo>
                  <a:lnTo>
                    <a:pt x="791121" y="128308"/>
                  </a:lnTo>
                  <a:lnTo>
                    <a:pt x="817740" y="96710"/>
                  </a:lnTo>
                  <a:lnTo>
                    <a:pt x="843267" y="55587"/>
                  </a:lnTo>
                  <a:lnTo>
                    <a:pt x="849401" y="23545"/>
                  </a:lnTo>
                  <a:lnTo>
                    <a:pt x="849452" y="7150"/>
                  </a:lnTo>
                  <a:close/>
                </a:path>
                <a:path w="1652270" h="1783080">
                  <a:moveTo>
                    <a:pt x="1651647" y="533717"/>
                  </a:moveTo>
                  <a:lnTo>
                    <a:pt x="1650974" y="485736"/>
                  </a:lnTo>
                  <a:lnTo>
                    <a:pt x="1643773" y="438061"/>
                  </a:lnTo>
                  <a:lnTo>
                    <a:pt x="1631569" y="391248"/>
                  </a:lnTo>
                  <a:lnTo>
                    <a:pt x="1615884" y="345884"/>
                  </a:lnTo>
                  <a:lnTo>
                    <a:pt x="1582826" y="292417"/>
                  </a:lnTo>
                  <a:lnTo>
                    <a:pt x="1531874" y="254673"/>
                  </a:lnTo>
                  <a:lnTo>
                    <a:pt x="1460436" y="232206"/>
                  </a:lnTo>
                  <a:lnTo>
                    <a:pt x="1422450" y="228066"/>
                  </a:lnTo>
                  <a:lnTo>
                    <a:pt x="1384211" y="226961"/>
                  </a:lnTo>
                  <a:lnTo>
                    <a:pt x="1372184" y="227050"/>
                  </a:lnTo>
                  <a:lnTo>
                    <a:pt x="1282725" y="231241"/>
                  </a:lnTo>
                  <a:lnTo>
                    <a:pt x="1228674" y="236778"/>
                  </a:lnTo>
                  <a:lnTo>
                    <a:pt x="1174724" y="243941"/>
                  </a:lnTo>
                  <a:lnTo>
                    <a:pt x="1120952" y="252133"/>
                  </a:lnTo>
                  <a:lnTo>
                    <a:pt x="1067396" y="260718"/>
                  </a:lnTo>
                  <a:lnTo>
                    <a:pt x="1011809" y="270510"/>
                  </a:lnTo>
                  <a:lnTo>
                    <a:pt x="956602" y="281698"/>
                  </a:lnTo>
                  <a:lnTo>
                    <a:pt x="901636" y="294246"/>
                  </a:lnTo>
                  <a:lnTo>
                    <a:pt x="846810" y="308114"/>
                  </a:lnTo>
                  <a:lnTo>
                    <a:pt x="804278" y="319849"/>
                  </a:lnTo>
                  <a:lnTo>
                    <a:pt x="761238" y="333857"/>
                  </a:lnTo>
                  <a:lnTo>
                    <a:pt x="719289" y="351091"/>
                  </a:lnTo>
                  <a:lnTo>
                    <a:pt x="680021" y="372554"/>
                  </a:lnTo>
                  <a:lnTo>
                    <a:pt x="645045" y="399211"/>
                  </a:lnTo>
                  <a:lnTo>
                    <a:pt x="615950" y="432054"/>
                  </a:lnTo>
                  <a:lnTo>
                    <a:pt x="594347" y="472059"/>
                  </a:lnTo>
                  <a:lnTo>
                    <a:pt x="580872" y="523913"/>
                  </a:lnTo>
                  <a:lnTo>
                    <a:pt x="578891" y="541782"/>
                  </a:lnTo>
                  <a:lnTo>
                    <a:pt x="568794" y="623087"/>
                  </a:lnTo>
                  <a:lnTo>
                    <a:pt x="565480" y="658037"/>
                  </a:lnTo>
                  <a:lnTo>
                    <a:pt x="562902" y="693064"/>
                  </a:lnTo>
                  <a:lnTo>
                    <a:pt x="560412" y="728078"/>
                  </a:lnTo>
                  <a:lnTo>
                    <a:pt x="557364" y="763028"/>
                  </a:lnTo>
                  <a:lnTo>
                    <a:pt x="551649" y="814705"/>
                  </a:lnTo>
                  <a:lnTo>
                    <a:pt x="545223" y="866267"/>
                  </a:lnTo>
                  <a:lnTo>
                    <a:pt x="538568" y="917778"/>
                  </a:lnTo>
                  <a:lnTo>
                    <a:pt x="532193" y="969314"/>
                  </a:lnTo>
                  <a:lnTo>
                    <a:pt x="526567" y="1020927"/>
                  </a:lnTo>
                  <a:lnTo>
                    <a:pt x="522198" y="1072705"/>
                  </a:lnTo>
                  <a:lnTo>
                    <a:pt x="519595" y="1124699"/>
                  </a:lnTo>
                  <a:lnTo>
                    <a:pt x="519188" y="1156690"/>
                  </a:lnTo>
                  <a:lnTo>
                    <a:pt x="519861" y="1188466"/>
                  </a:lnTo>
                  <a:lnTo>
                    <a:pt x="525284" y="1251864"/>
                  </a:lnTo>
                  <a:lnTo>
                    <a:pt x="535622" y="1306868"/>
                  </a:lnTo>
                  <a:lnTo>
                    <a:pt x="554824" y="1346288"/>
                  </a:lnTo>
                  <a:lnTo>
                    <a:pt x="588264" y="1383906"/>
                  </a:lnTo>
                  <a:lnTo>
                    <a:pt x="612990" y="1405064"/>
                  </a:lnTo>
                  <a:lnTo>
                    <a:pt x="618693" y="1410296"/>
                  </a:lnTo>
                  <a:lnTo>
                    <a:pt x="625589" y="1412798"/>
                  </a:lnTo>
                  <a:lnTo>
                    <a:pt x="630440" y="1414475"/>
                  </a:lnTo>
                  <a:lnTo>
                    <a:pt x="635660" y="1414627"/>
                  </a:lnTo>
                  <a:lnTo>
                    <a:pt x="640689" y="1416342"/>
                  </a:lnTo>
                  <a:lnTo>
                    <a:pt x="641870" y="1417002"/>
                  </a:lnTo>
                  <a:lnTo>
                    <a:pt x="642874" y="1417320"/>
                  </a:lnTo>
                  <a:lnTo>
                    <a:pt x="643890" y="1417675"/>
                  </a:lnTo>
                  <a:lnTo>
                    <a:pt x="654405" y="1420558"/>
                  </a:lnTo>
                  <a:lnTo>
                    <a:pt x="664616" y="1422755"/>
                  </a:lnTo>
                  <a:lnTo>
                    <a:pt x="674941" y="1424178"/>
                  </a:lnTo>
                  <a:lnTo>
                    <a:pt x="685812" y="1424673"/>
                  </a:lnTo>
                  <a:lnTo>
                    <a:pt x="687425" y="1424673"/>
                  </a:lnTo>
                  <a:lnTo>
                    <a:pt x="738225" y="1422615"/>
                  </a:lnTo>
                  <a:lnTo>
                    <a:pt x="785329" y="1418018"/>
                  </a:lnTo>
                  <a:lnTo>
                    <a:pt x="834948" y="1408912"/>
                  </a:lnTo>
                  <a:lnTo>
                    <a:pt x="859675" y="1404086"/>
                  </a:lnTo>
                  <a:lnTo>
                    <a:pt x="884453" y="1399692"/>
                  </a:lnTo>
                  <a:lnTo>
                    <a:pt x="948220" y="1389494"/>
                  </a:lnTo>
                  <a:lnTo>
                    <a:pt x="1010094" y="1371981"/>
                  </a:lnTo>
                  <a:lnTo>
                    <a:pt x="1052245" y="1351572"/>
                  </a:lnTo>
                  <a:lnTo>
                    <a:pt x="1090091" y="1320622"/>
                  </a:lnTo>
                  <a:lnTo>
                    <a:pt x="1133309" y="1260475"/>
                  </a:lnTo>
                  <a:lnTo>
                    <a:pt x="1154074" y="1225245"/>
                  </a:lnTo>
                  <a:lnTo>
                    <a:pt x="1173340" y="1189126"/>
                  </a:lnTo>
                  <a:lnTo>
                    <a:pt x="1191361" y="1152753"/>
                  </a:lnTo>
                  <a:lnTo>
                    <a:pt x="1203210" y="1127760"/>
                  </a:lnTo>
                  <a:lnTo>
                    <a:pt x="1215110" y="1102804"/>
                  </a:lnTo>
                  <a:lnTo>
                    <a:pt x="1240751" y="1053630"/>
                  </a:lnTo>
                  <a:lnTo>
                    <a:pt x="1262773" y="1017714"/>
                  </a:lnTo>
                  <a:lnTo>
                    <a:pt x="1286891" y="983843"/>
                  </a:lnTo>
                  <a:lnTo>
                    <a:pt x="1313688" y="952106"/>
                  </a:lnTo>
                  <a:lnTo>
                    <a:pt x="1343748" y="922604"/>
                  </a:lnTo>
                  <a:lnTo>
                    <a:pt x="1359700" y="908304"/>
                  </a:lnTo>
                  <a:lnTo>
                    <a:pt x="1375448" y="893749"/>
                  </a:lnTo>
                  <a:lnTo>
                    <a:pt x="1406906" y="864666"/>
                  </a:lnTo>
                  <a:lnTo>
                    <a:pt x="1438465" y="838454"/>
                  </a:lnTo>
                  <a:lnTo>
                    <a:pt x="1470901" y="813244"/>
                  </a:lnTo>
                  <a:lnTo>
                    <a:pt x="1498714" y="791273"/>
                  </a:lnTo>
                  <a:lnTo>
                    <a:pt x="1550936" y="744283"/>
                  </a:lnTo>
                  <a:lnTo>
                    <a:pt x="1596694" y="686181"/>
                  </a:lnTo>
                  <a:lnTo>
                    <a:pt x="1616303" y="653122"/>
                  </a:lnTo>
                  <a:lnTo>
                    <a:pt x="1632381" y="618236"/>
                  </a:lnTo>
                  <a:lnTo>
                    <a:pt x="1644281" y="581418"/>
                  </a:lnTo>
                  <a:lnTo>
                    <a:pt x="1651647" y="533717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837482"/>
              <a:ext cx="1583055" cy="1115060"/>
            </a:xfrm>
            <a:custGeom>
              <a:avLst/>
              <a:gdLst/>
              <a:ahLst/>
              <a:cxnLst/>
              <a:rect l="l" t="t" r="r" b="b"/>
              <a:pathLst>
                <a:path w="1583055" h="1115060">
                  <a:moveTo>
                    <a:pt x="537438" y="165"/>
                  </a:moveTo>
                  <a:lnTo>
                    <a:pt x="87998" y="165"/>
                  </a:lnTo>
                  <a:lnTo>
                    <a:pt x="101320" y="16548"/>
                  </a:lnTo>
                  <a:lnTo>
                    <a:pt x="107962" y="24676"/>
                  </a:lnTo>
                  <a:lnTo>
                    <a:pt x="114642" y="32778"/>
                  </a:lnTo>
                  <a:lnTo>
                    <a:pt x="145021" y="72072"/>
                  </a:lnTo>
                  <a:lnTo>
                    <a:pt x="174244" y="112382"/>
                  </a:lnTo>
                  <a:lnTo>
                    <a:pt x="203657" y="152666"/>
                  </a:lnTo>
                  <a:lnTo>
                    <a:pt x="234594" y="191858"/>
                  </a:lnTo>
                  <a:lnTo>
                    <a:pt x="253873" y="215087"/>
                  </a:lnTo>
                  <a:lnTo>
                    <a:pt x="273189" y="238391"/>
                  </a:lnTo>
                  <a:lnTo>
                    <a:pt x="312064" y="284784"/>
                  </a:lnTo>
                  <a:lnTo>
                    <a:pt x="343903" y="320916"/>
                  </a:lnTo>
                  <a:lnTo>
                    <a:pt x="349161" y="326694"/>
                  </a:lnTo>
                  <a:lnTo>
                    <a:pt x="387400" y="353326"/>
                  </a:lnTo>
                  <a:lnTo>
                    <a:pt x="410222" y="357314"/>
                  </a:lnTo>
                  <a:lnTo>
                    <a:pt x="412648" y="357314"/>
                  </a:lnTo>
                  <a:lnTo>
                    <a:pt x="452196" y="342226"/>
                  </a:lnTo>
                  <a:lnTo>
                    <a:pt x="477443" y="298526"/>
                  </a:lnTo>
                  <a:lnTo>
                    <a:pt x="488657" y="242658"/>
                  </a:lnTo>
                  <a:lnTo>
                    <a:pt x="491909" y="223812"/>
                  </a:lnTo>
                  <a:lnTo>
                    <a:pt x="495338" y="204990"/>
                  </a:lnTo>
                  <a:lnTo>
                    <a:pt x="499071" y="186245"/>
                  </a:lnTo>
                  <a:lnTo>
                    <a:pt x="507034" y="146100"/>
                  </a:lnTo>
                  <a:lnTo>
                    <a:pt x="514959" y="105918"/>
                  </a:lnTo>
                  <a:lnTo>
                    <a:pt x="523125" y="65811"/>
                  </a:lnTo>
                  <a:lnTo>
                    <a:pt x="531825" y="25869"/>
                  </a:lnTo>
                  <a:lnTo>
                    <a:pt x="533247" y="19469"/>
                  </a:lnTo>
                  <a:lnTo>
                    <a:pt x="534644" y="13081"/>
                  </a:lnTo>
                  <a:lnTo>
                    <a:pt x="536041" y="6667"/>
                  </a:lnTo>
                  <a:lnTo>
                    <a:pt x="537438" y="165"/>
                  </a:lnTo>
                  <a:close/>
                </a:path>
                <a:path w="1583055" h="1115060">
                  <a:moveTo>
                    <a:pt x="1058735" y="165"/>
                  </a:moveTo>
                  <a:lnTo>
                    <a:pt x="798195" y="165"/>
                  </a:lnTo>
                  <a:lnTo>
                    <a:pt x="796226" y="7543"/>
                  </a:lnTo>
                  <a:lnTo>
                    <a:pt x="788073" y="59931"/>
                  </a:lnTo>
                  <a:lnTo>
                    <a:pt x="785495" y="121437"/>
                  </a:lnTo>
                  <a:lnTo>
                    <a:pt x="784593" y="179717"/>
                  </a:lnTo>
                  <a:lnTo>
                    <a:pt x="784669" y="220789"/>
                  </a:lnTo>
                  <a:lnTo>
                    <a:pt x="786726" y="316280"/>
                  </a:lnTo>
                  <a:lnTo>
                    <a:pt x="788327" y="369849"/>
                  </a:lnTo>
                  <a:lnTo>
                    <a:pt x="790321" y="408419"/>
                  </a:lnTo>
                  <a:lnTo>
                    <a:pt x="791057" y="422236"/>
                  </a:lnTo>
                  <a:lnTo>
                    <a:pt x="791400" y="435089"/>
                  </a:lnTo>
                  <a:lnTo>
                    <a:pt x="791095" y="447789"/>
                  </a:lnTo>
                  <a:lnTo>
                    <a:pt x="789787" y="464337"/>
                  </a:lnTo>
                  <a:lnTo>
                    <a:pt x="781405" y="513334"/>
                  </a:lnTo>
                  <a:lnTo>
                    <a:pt x="771309" y="550278"/>
                  </a:lnTo>
                  <a:lnTo>
                    <a:pt x="748106" y="594296"/>
                  </a:lnTo>
                  <a:lnTo>
                    <a:pt x="711200" y="641527"/>
                  </a:lnTo>
                  <a:lnTo>
                    <a:pt x="674687" y="672058"/>
                  </a:lnTo>
                  <a:lnTo>
                    <a:pt x="635368" y="698779"/>
                  </a:lnTo>
                  <a:lnTo>
                    <a:pt x="594080" y="724141"/>
                  </a:lnTo>
                  <a:lnTo>
                    <a:pt x="550214" y="743381"/>
                  </a:lnTo>
                  <a:lnTo>
                    <a:pt x="503135" y="751789"/>
                  </a:lnTo>
                  <a:lnTo>
                    <a:pt x="501446" y="751789"/>
                  </a:lnTo>
                  <a:lnTo>
                    <a:pt x="458216" y="735914"/>
                  </a:lnTo>
                  <a:lnTo>
                    <a:pt x="423976" y="703160"/>
                  </a:lnTo>
                  <a:lnTo>
                    <a:pt x="390042" y="658190"/>
                  </a:lnTo>
                  <a:lnTo>
                    <a:pt x="379285" y="642810"/>
                  </a:lnTo>
                  <a:lnTo>
                    <a:pt x="351866" y="605459"/>
                  </a:lnTo>
                  <a:lnTo>
                    <a:pt x="323608" y="568667"/>
                  </a:lnTo>
                  <a:lnTo>
                    <a:pt x="293471" y="531139"/>
                  </a:lnTo>
                  <a:lnTo>
                    <a:pt x="261988" y="494880"/>
                  </a:lnTo>
                  <a:lnTo>
                    <a:pt x="229044" y="459994"/>
                  </a:lnTo>
                  <a:lnTo>
                    <a:pt x="194525" y="426554"/>
                  </a:lnTo>
                  <a:lnTo>
                    <a:pt x="156565" y="393979"/>
                  </a:lnTo>
                  <a:lnTo>
                    <a:pt x="116840" y="363766"/>
                  </a:lnTo>
                  <a:lnTo>
                    <a:pt x="75869" y="335241"/>
                  </a:lnTo>
                  <a:lnTo>
                    <a:pt x="0" y="285432"/>
                  </a:lnTo>
                  <a:lnTo>
                    <a:pt x="0" y="466648"/>
                  </a:lnTo>
                  <a:lnTo>
                    <a:pt x="4267" y="467804"/>
                  </a:lnTo>
                  <a:lnTo>
                    <a:pt x="20675" y="474218"/>
                  </a:lnTo>
                  <a:lnTo>
                    <a:pt x="52705" y="501307"/>
                  </a:lnTo>
                  <a:lnTo>
                    <a:pt x="78701" y="544703"/>
                  </a:lnTo>
                  <a:lnTo>
                    <a:pt x="102044" y="589686"/>
                  </a:lnTo>
                  <a:lnTo>
                    <a:pt x="125285" y="637400"/>
                  </a:lnTo>
                  <a:lnTo>
                    <a:pt x="137706" y="662482"/>
                  </a:lnTo>
                  <a:lnTo>
                    <a:pt x="166192" y="710603"/>
                  </a:lnTo>
                  <a:lnTo>
                    <a:pt x="190741" y="740283"/>
                  </a:lnTo>
                  <a:lnTo>
                    <a:pt x="199720" y="749541"/>
                  </a:lnTo>
                  <a:lnTo>
                    <a:pt x="207632" y="758075"/>
                  </a:lnTo>
                  <a:lnTo>
                    <a:pt x="215430" y="766635"/>
                  </a:lnTo>
                  <a:lnTo>
                    <a:pt x="223151" y="775271"/>
                  </a:lnTo>
                  <a:lnTo>
                    <a:pt x="230822" y="784009"/>
                  </a:lnTo>
                  <a:lnTo>
                    <a:pt x="245097" y="797699"/>
                  </a:lnTo>
                  <a:lnTo>
                    <a:pt x="260210" y="810590"/>
                  </a:lnTo>
                  <a:lnTo>
                    <a:pt x="275666" y="823137"/>
                  </a:lnTo>
                  <a:lnTo>
                    <a:pt x="307149" y="849147"/>
                  </a:lnTo>
                  <a:lnTo>
                    <a:pt x="340448" y="874382"/>
                  </a:lnTo>
                  <a:lnTo>
                    <a:pt x="379171" y="898296"/>
                  </a:lnTo>
                  <a:lnTo>
                    <a:pt x="423786" y="917638"/>
                  </a:lnTo>
                  <a:lnTo>
                    <a:pt x="498665" y="941489"/>
                  </a:lnTo>
                  <a:lnTo>
                    <a:pt x="550837" y="955725"/>
                  </a:lnTo>
                  <a:lnTo>
                    <a:pt x="589483" y="964666"/>
                  </a:lnTo>
                  <a:lnTo>
                    <a:pt x="628332" y="974064"/>
                  </a:lnTo>
                  <a:lnTo>
                    <a:pt x="666521" y="985520"/>
                  </a:lnTo>
                  <a:lnTo>
                    <a:pt x="703199" y="1000633"/>
                  </a:lnTo>
                  <a:lnTo>
                    <a:pt x="703376" y="999502"/>
                  </a:lnTo>
                  <a:lnTo>
                    <a:pt x="703935" y="998385"/>
                  </a:lnTo>
                  <a:lnTo>
                    <a:pt x="704113" y="997292"/>
                  </a:lnTo>
                  <a:lnTo>
                    <a:pt x="715124" y="965733"/>
                  </a:lnTo>
                  <a:lnTo>
                    <a:pt x="744461" y="906259"/>
                  </a:lnTo>
                  <a:lnTo>
                    <a:pt x="780199" y="845604"/>
                  </a:lnTo>
                  <a:lnTo>
                    <a:pt x="820178" y="783386"/>
                  </a:lnTo>
                  <a:lnTo>
                    <a:pt x="841502" y="751789"/>
                  </a:lnTo>
                  <a:lnTo>
                    <a:pt x="870343" y="712025"/>
                  </a:lnTo>
                  <a:lnTo>
                    <a:pt x="900963" y="670369"/>
                  </a:lnTo>
                  <a:lnTo>
                    <a:pt x="928585" y="626859"/>
                  </a:lnTo>
                  <a:lnTo>
                    <a:pt x="949147" y="580644"/>
                  </a:lnTo>
                  <a:lnTo>
                    <a:pt x="958494" y="531139"/>
                  </a:lnTo>
                  <a:lnTo>
                    <a:pt x="958430" y="506984"/>
                  </a:lnTo>
                  <a:lnTo>
                    <a:pt x="951318" y="460971"/>
                  </a:lnTo>
                  <a:lnTo>
                    <a:pt x="937082" y="408419"/>
                  </a:lnTo>
                  <a:lnTo>
                    <a:pt x="919594" y="350177"/>
                  </a:lnTo>
                  <a:lnTo>
                    <a:pt x="894600" y="276580"/>
                  </a:lnTo>
                  <a:lnTo>
                    <a:pt x="881786" y="227952"/>
                  </a:lnTo>
                  <a:lnTo>
                    <a:pt x="880389" y="179717"/>
                  </a:lnTo>
                  <a:lnTo>
                    <a:pt x="899121" y="136144"/>
                  </a:lnTo>
                  <a:lnTo>
                    <a:pt x="934796" y="97790"/>
                  </a:lnTo>
                  <a:lnTo>
                    <a:pt x="974737" y="63754"/>
                  </a:lnTo>
                  <a:lnTo>
                    <a:pt x="1058735" y="165"/>
                  </a:lnTo>
                  <a:close/>
                </a:path>
                <a:path w="1583055" h="1115060">
                  <a:moveTo>
                    <a:pt x="1582572" y="770953"/>
                  </a:moveTo>
                  <a:lnTo>
                    <a:pt x="1544916" y="783183"/>
                  </a:lnTo>
                  <a:lnTo>
                    <a:pt x="1507223" y="794931"/>
                  </a:lnTo>
                  <a:lnTo>
                    <a:pt x="1469364" y="806056"/>
                  </a:lnTo>
                  <a:lnTo>
                    <a:pt x="1431163" y="816419"/>
                  </a:lnTo>
                  <a:lnTo>
                    <a:pt x="1377683" y="830160"/>
                  </a:lnTo>
                  <a:lnTo>
                    <a:pt x="1324584" y="844981"/>
                  </a:lnTo>
                  <a:lnTo>
                    <a:pt x="1272298" y="862279"/>
                  </a:lnTo>
                  <a:lnTo>
                    <a:pt x="1221244" y="883475"/>
                  </a:lnTo>
                  <a:lnTo>
                    <a:pt x="1174953" y="905903"/>
                  </a:lnTo>
                  <a:lnTo>
                    <a:pt x="1129626" y="929982"/>
                  </a:lnTo>
                  <a:lnTo>
                    <a:pt x="1085583" y="956233"/>
                  </a:lnTo>
                  <a:lnTo>
                    <a:pt x="1043190" y="985177"/>
                  </a:lnTo>
                  <a:lnTo>
                    <a:pt x="1006144" y="1014488"/>
                  </a:lnTo>
                  <a:lnTo>
                    <a:pt x="971511" y="1046048"/>
                  </a:lnTo>
                  <a:lnTo>
                    <a:pt x="938771" y="1079538"/>
                  </a:lnTo>
                  <a:lnTo>
                    <a:pt x="907402" y="1114615"/>
                  </a:lnTo>
                  <a:lnTo>
                    <a:pt x="1582572" y="1114615"/>
                  </a:lnTo>
                  <a:lnTo>
                    <a:pt x="1582572" y="770953"/>
                  </a:lnTo>
                  <a:close/>
                </a:path>
                <a:path w="1583055" h="1115060">
                  <a:moveTo>
                    <a:pt x="1582585" y="0"/>
                  </a:moveTo>
                  <a:lnTo>
                    <a:pt x="1444205" y="0"/>
                  </a:lnTo>
                  <a:lnTo>
                    <a:pt x="1439494" y="13131"/>
                  </a:lnTo>
                  <a:lnTo>
                    <a:pt x="1433690" y="25996"/>
                  </a:lnTo>
                  <a:lnTo>
                    <a:pt x="1389786" y="83858"/>
                  </a:lnTo>
                  <a:lnTo>
                    <a:pt x="1356004" y="112407"/>
                  </a:lnTo>
                  <a:lnTo>
                    <a:pt x="1319999" y="138480"/>
                  </a:lnTo>
                  <a:lnTo>
                    <a:pt x="1284414" y="163906"/>
                  </a:lnTo>
                  <a:lnTo>
                    <a:pt x="1248702" y="189966"/>
                  </a:lnTo>
                  <a:lnTo>
                    <a:pt x="1213294" y="216890"/>
                  </a:lnTo>
                  <a:lnTo>
                    <a:pt x="1179639" y="245706"/>
                  </a:lnTo>
                  <a:lnTo>
                    <a:pt x="1149184" y="277520"/>
                  </a:lnTo>
                  <a:lnTo>
                    <a:pt x="1120101" y="330136"/>
                  </a:lnTo>
                  <a:lnTo>
                    <a:pt x="1115466" y="359295"/>
                  </a:lnTo>
                  <a:lnTo>
                    <a:pt x="1118819" y="389470"/>
                  </a:lnTo>
                  <a:lnTo>
                    <a:pt x="1125829" y="415353"/>
                  </a:lnTo>
                  <a:lnTo>
                    <a:pt x="1133716" y="440893"/>
                  </a:lnTo>
                  <a:lnTo>
                    <a:pt x="1142022" y="466280"/>
                  </a:lnTo>
                  <a:lnTo>
                    <a:pt x="1150277" y="491744"/>
                  </a:lnTo>
                  <a:lnTo>
                    <a:pt x="1158189" y="519061"/>
                  </a:lnTo>
                  <a:lnTo>
                    <a:pt x="1165631" y="546696"/>
                  </a:lnTo>
                  <a:lnTo>
                    <a:pt x="1173734" y="574040"/>
                  </a:lnTo>
                  <a:lnTo>
                    <a:pt x="1192530" y="617372"/>
                  </a:lnTo>
                  <a:lnTo>
                    <a:pt x="1220584" y="639025"/>
                  </a:lnTo>
                  <a:lnTo>
                    <a:pt x="1232001" y="639025"/>
                  </a:lnTo>
                  <a:lnTo>
                    <a:pt x="1283525" y="623404"/>
                  </a:lnTo>
                  <a:lnTo>
                    <a:pt x="1305166" y="613079"/>
                  </a:lnTo>
                  <a:lnTo>
                    <a:pt x="1326502" y="602932"/>
                  </a:lnTo>
                  <a:lnTo>
                    <a:pt x="1362506" y="587057"/>
                  </a:lnTo>
                  <a:lnTo>
                    <a:pt x="1398955" y="572033"/>
                  </a:lnTo>
                  <a:lnTo>
                    <a:pt x="1435036" y="558368"/>
                  </a:lnTo>
                  <a:lnTo>
                    <a:pt x="1471422" y="545630"/>
                  </a:lnTo>
                  <a:lnTo>
                    <a:pt x="1507998" y="533425"/>
                  </a:lnTo>
                  <a:lnTo>
                    <a:pt x="1544612" y="521335"/>
                  </a:lnTo>
                  <a:lnTo>
                    <a:pt x="1554175" y="518020"/>
                  </a:lnTo>
                  <a:lnTo>
                    <a:pt x="1563662" y="514477"/>
                  </a:lnTo>
                  <a:lnTo>
                    <a:pt x="1573110" y="510679"/>
                  </a:lnTo>
                  <a:lnTo>
                    <a:pt x="1582585" y="506628"/>
                  </a:lnTo>
                  <a:lnTo>
                    <a:pt x="1582585" y="0"/>
                  </a:lnTo>
                  <a:close/>
                </a:path>
              </a:pathLst>
            </a:custGeom>
            <a:solidFill>
              <a:srgbClr val="5B7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3836708"/>
              <a:ext cx="1582420" cy="1115695"/>
            </a:xfrm>
            <a:custGeom>
              <a:avLst/>
              <a:gdLst/>
              <a:ahLst/>
              <a:cxnLst/>
              <a:rect l="l" t="t" r="r" b="b"/>
              <a:pathLst>
                <a:path w="1582420" h="1115695">
                  <a:moveTo>
                    <a:pt x="797979" y="558"/>
                  </a:moveTo>
                  <a:lnTo>
                    <a:pt x="537425" y="558"/>
                  </a:lnTo>
                  <a:lnTo>
                    <a:pt x="533234" y="19773"/>
                  </a:lnTo>
                  <a:lnTo>
                    <a:pt x="531812" y="26085"/>
                  </a:lnTo>
                  <a:lnTo>
                    <a:pt x="523189" y="66205"/>
                  </a:lnTo>
                  <a:lnTo>
                    <a:pt x="515010" y="106375"/>
                  </a:lnTo>
                  <a:lnTo>
                    <a:pt x="507047" y="146532"/>
                  </a:lnTo>
                  <a:lnTo>
                    <a:pt x="499059" y="186664"/>
                  </a:lnTo>
                  <a:lnTo>
                    <a:pt x="495325" y="205295"/>
                  </a:lnTo>
                  <a:lnTo>
                    <a:pt x="491896" y="224053"/>
                  </a:lnTo>
                  <a:lnTo>
                    <a:pt x="488645" y="242874"/>
                  </a:lnTo>
                  <a:lnTo>
                    <a:pt x="485444" y="261721"/>
                  </a:lnTo>
                  <a:lnTo>
                    <a:pt x="483247" y="274256"/>
                  </a:lnTo>
                  <a:lnTo>
                    <a:pt x="464324" y="328650"/>
                  </a:lnTo>
                  <a:lnTo>
                    <a:pt x="417474" y="357289"/>
                  </a:lnTo>
                  <a:lnTo>
                    <a:pt x="412953" y="357670"/>
                  </a:lnTo>
                  <a:lnTo>
                    <a:pt x="410705" y="357670"/>
                  </a:lnTo>
                  <a:lnTo>
                    <a:pt x="366814" y="343319"/>
                  </a:lnTo>
                  <a:lnTo>
                    <a:pt x="335724" y="312369"/>
                  </a:lnTo>
                  <a:lnTo>
                    <a:pt x="292684" y="261759"/>
                  </a:lnTo>
                  <a:lnTo>
                    <a:pt x="254025" y="215277"/>
                  </a:lnTo>
                  <a:lnTo>
                    <a:pt x="234581" y="192239"/>
                  </a:lnTo>
                  <a:lnTo>
                    <a:pt x="203644" y="153047"/>
                  </a:lnTo>
                  <a:lnTo>
                    <a:pt x="174205" y="112699"/>
                  </a:lnTo>
                  <a:lnTo>
                    <a:pt x="144919" y="72224"/>
                  </a:lnTo>
                  <a:lnTo>
                    <a:pt x="114414" y="32613"/>
                  </a:lnTo>
                  <a:lnTo>
                    <a:pt x="107746" y="24587"/>
                  </a:lnTo>
                  <a:lnTo>
                    <a:pt x="101104" y="16459"/>
                  </a:lnTo>
                  <a:lnTo>
                    <a:pt x="87807" y="0"/>
                  </a:lnTo>
                  <a:lnTo>
                    <a:pt x="0" y="0"/>
                  </a:lnTo>
                  <a:lnTo>
                    <a:pt x="0" y="285394"/>
                  </a:lnTo>
                  <a:lnTo>
                    <a:pt x="75653" y="335534"/>
                  </a:lnTo>
                  <a:lnTo>
                    <a:pt x="116560" y="364121"/>
                  </a:lnTo>
                  <a:lnTo>
                    <a:pt x="156222" y="394296"/>
                  </a:lnTo>
                  <a:lnTo>
                    <a:pt x="194132" y="426758"/>
                  </a:lnTo>
                  <a:lnTo>
                    <a:pt x="228777" y="460222"/>
                  </a:lnTo>
                  <a:lnTo>
                    <a:pt x="261785" y="495160"/>
                  </a:lnTo>
                  <a:lnTo>
                    <a:pt x="293281" y="531431"/>
                  </a:lnTo>
                  <a:lnTo>
                    <a:pt x="323392" y="568883"/>
                  </a:lnTo>
                  <a:lnTo>
                    <a:pt x="351586" y="605764"/>
                  </a:lnTo>
                  <a:lnTo>
                    <a:pt x="379107" y="643204"/>
                  </a:lnTo>
                  <a:lnTo>
                    <a:pt x="400545" y="674154"/>
                  </a:lnTo>
                  <a:lnTo>
                    <a:pt x="411759" y="689279"/>
                  </a:lnTo>
                  <a:lnTo>
                    <a:pt x="439978" y="720585"/>
                  </a:lnTo>
                  <a:lnTo>
                    <a:pt x="478332" y="747750"/>
                  </a:lnTo>
                  <a:lnTo>
                    <a:pt x="501269" y="752208"/>
                  </a:lnTo>
                  <a:lnTo>
                    <a:pt x="501827" y="752208"/>
                  </a:lnTo>
                  <a:lnTo>
                    <a:pt x="502399" y="752170"/>
                  </a:lnTo>
                  <a:lnTo>
                    <a:pt x="502958" y="752170"/>
                  </a:lnTo>
                  <a:lnTo>
                    <a:pt x="550037" y="743775"/>
                  </a:lnTo>
                  <a:lnTo>
                    <a:pt x="593902" y="724522"/>
                  </a:lnTo>
                  <a:lnTo>
                    <a:pt x="635177" y="699109"/>
                  </a:lnTo>
                  <a:lnTo>
                    <a:pt x="674509" y="672274"/>
                  </a:lnTo>
                  <a:lnTo>
                    <a:pt x="710869" y="641845"/>
                  </a:lnTo>
                  <a:lnTo>
                    <a:pt x="740791" y="604824"/>
                  </a:lnTo>
                  <a:lnTo>
                    <a:pt x="766318" y="562343"/>
                  </a:lnTo>
                  <a:lnTo>
                    <a:pt x="781240" y="513765"/>
                  </a:lnTo>
                  <a:lnTo>
                    <a:pt x="789622" y="464654"/>
                  </a:lnTo>
                  <a:lnTo>
                    <a:pt x="791184" y="435254"/>
                  </a:lnTo>
                  <a:lnTo>
                    <a:pt x="790778" y="422452"/>
                  </a:lnTo>
                  <a:lnTo>
                    <a:pt x="790028" y="409625"/>
                  </a:lnTo>
                  <a:lnTo>
                    <a:pt x="789241" y="396786"/>
                  </a:lnTo>
                  <a:lnTo>
                    <a:pt x="788060" y="370052"/>
                  </a:lnTo>
                  <a:lnTo>
                    <a:pt x="787666" y="357670"/>
                  </a:lnTo>
                  <a:lnTo>
                    <a:pt x="787209" y="343319"/>
                  </a:lnTo>
                  <a:lnTo>
                    <a:pt x="784987" y="255333"/>
                  </a:lnTo>
                  <a:lnTo>
                    <a:pt x="784390" y="221030"/>
                  </a:lnTo>
                  <a:lnTo>
                    <a:pt x="784199" y="186664"/>
                  </a:lnTo>
                  <a:lnTo>
                    <a:pt x="784567" y="153047"/>
                  </a:lnTo>
                  <a:lnTo>
                    <a:pt x="786003" y="91033"/>
                  </a:lnTo>
                  <a:lnTo>
                    <a:pt x="791489" y="29806"/>
                  </a:lnTo>
                  <a:lnTo>
                    <a:pt x="795997" y="7848"/>
                  </a:lnTo>
                  <a:lnTo>
                    <a:pt x="797979" y="558"/>
                  </a:lnTo>
                  <a:close/>
                </a:path>
                <a:path w="1582420" h="1115695">
                  <a:moveTo>
                    <a:pt x="1582331" y="507403"/>
                  </a:moveTo>
                  <a:lnTo>
                    <a:pt x="1544523" y="522109"/>
                  </a:lnTo>
                  <a:lnTo>
                    <a:pt x="1471345" y="546404"/>
                  </a:lnTo>
                  <a:lnTo>
                    <a:pt x="1434947" y="559142"/>
                  </a:lnTo>
                  <a:lnTo>
                    <a:pt x="1398866" y="572808"/>
                  </a:lnTo>
                  <a:lnTo>
                    <a:pt x="1344434" y="595795"/>
                  </a:lnTo>
                  <a:lnTo>
                    <a:pt x="1283589" y="624319"/>
                  </a:lnTo>
                  <a:lnTo>
                    <a:pt x="1261478" y="633183"/>
                  </a:lnTo>
                  <a:lnTo>
                    <a:pt x="1238681" y="638924"/>
                  </a:lnTo>
                  <a:lnTo>
                    <a:pt x="1235075" y="639483"/>
                  </a:lnTo>
                  <a:lnTo>
                    <a:pt x="1231773" y="639826"/>
                  </a:lnTo>
                  <a:lnTo>
                    <a:pt x="1220368" y="639826"/>
                  </a:lnTo>
                  <a:lnTo>
                    <a:pt x="1187665" y="610006"/>
                  </a:lnTo>
                  <a:lnTo>
                    <a:pt x="1165542" y="547471"/>
                  </a:lnTo>
                  <a:lnTo>
                    <a:pt x="1158100" y="519836"/>
                  </a:lnTo>
                  <a:lnTo>
                    <a:pt x="1150188" y="492518"/>
                  </a:lnTo>
                  <a:lnTo>
                    <a:pt x="1141945" y="467194"/>
                  </a:lnTo>
                  <a:lnTo>
                    <a:pt x="1133627" y="441731"/>
                  </a:lnTo>
                  <a:lnTo>
                    <a:pt x="1125740" y="416153"/>
                  </a:lnTo>
                  <a:lnTo>
                    <a:pt x="1118730" y="390245"/>
                  </a:lnTo>
                  <a:lnTo>
                    <a:pt x="1115402" y="359905"/>
                  </a:lnTo>
                  <a:lnTo>
                    <a:pt x="1120076" y="330720"/>
                  </a:lnTo>
                  <a:lnTo>
                    <a:pt x="1149096" y="278295"/>
                  </a:lnTo>
                  <a:lnTo>
                    <a:pt x="1179601" y="246507"/>
                  </a:lnTo>
                  <a:lnTo>
                    <a:pt x="1213358" y="217728"/>
                  </a:lnTo>
                  <a:lnTo>
                    <a:pt x="1248791" y="190817"/>
                  </a:lnTo>
                  <a:lnTo>
                    <a:pt x="1284325" y="164680"/>
                  </a:lnTo>
                  <a:lnTo>
                    <a:pt x="1355966" y="113182"/>
                  </a:lnTo>
                  <a:lnTo>
                    <a:pt x="1389710" y="84632"/>
                  </a:lnTo>
                  <a:lnTo>
                    <a:pt x="1418424" y="51777"/>
                  </a:lnTo>
                  <a:lnTo>
                    <a:pt x="1439379" y="13906"/>
                  </a:lnTo>
                  <a:lnTo>
                    <a:pt x="1443951" y="774"/>
                  </a:lnTo>
                  <a:lnTo>
                    <a:pt x="1058176" y="774"/>
                  </a:lnTo>
                  <a:lnTo>
                    <a:pt x="974280" y="64274"/>
                  </a:lnTo>
                  <a:lnTo>
                    <a:pt x="934415" y="98361"/>
                  </a:lnTo>
                  <a:lnTo>
                    <a:pt x="898766" y="136740"/>
                  </a:lnTo>
                  <a:lnTo>
                    <a:pt x="879944" y="180352"/>
                  </a:lnTo>
                  <a:lnTo>
                    <a:pt x="881341" y="228536"/>
                  </a:lnTo>
                  <a:lnTo>
                    <a:pt x="894194" y="277114"/>
                  </a:lnTo>
                  <a:lnTo>
                    <a:pt x="909751" y="321894"/>
                  </a:lnTo>
                  <a:lnTo>
                    <a:pt x="919226" y="350774"/>
                  </a:lnTo>
                  <a:lnTo>
                    <a:pt x="936637" y="409016"/>
                  </a:lnTo>
                  <a:lnTo>
                    <a:pt x="950734" y="461568"/>
                  </a:lnTo>
                  <a:lnTo>
                    <a:pt x="957834" y="507403"/>
                  </a:lnTo>
                  <a:lnTo>
                    <a:pt x="958164" y="531456"/>
                  </a:lnTo>
                  <a:lnTo>
                    <a:pt x="948677" y="581126"/>
                  </a:lnTo>
                  <a:lnTo>
                    <a:pt x="928065" y="627265"/>
                  </a:lnTo>
                  <a:lnTo>
                    <a:pt x="900404" y="670750"/>
                  </a:lnTo>
                  <a:lnTo>
                    <a:pt x="869784" y="712470"/>
                  </a:lnTo>
                  <a:lnTo>
                    <a:pt x="840282" y="753300"/>
                  </a:lnTo>
                  <a:lnTo>
                    <a:pt x="799388" y="814984"/>
                  </a:lnTo>
                  <a:lnTo>
                    <a:pt x="760730" y="877900"/>
                  </a:lnTo>
                  <a:lnTo>
                    <a:pt x="728370" y="936078"/>
                  </a:lnTo>
                  <a:lnTo>
                    <a:pt x="703541" y="997851"/>
                  </a:lnTo>
                  <a:lnTo>
                    <a:pt x="703376" y="998982"/>
                  </a:lnTo>
                  <a:lnTo>
                    <a:pt x="702983" y="1000099"/>
                  </a:lnTo>
                  <a:lnTo>
                    <a:pt x="702640" y="1001229"/>
                  </a:lnTo>
                  <a:lnTo>
                    <a:pt x="666000" y="986116"/>
                  </a:lnTo>
                  <a:lnTo>
                    <a:pt x="627875" y="974661"/>
                  </a:lnTo>
                  <a:lnTo>
                    <a:pt x="589089" y="965250"/>
                  </a:lnTo>
                  <a:lnTo>
                    <a:pt x="550456" y="956322"/>
                  </a:lnTo>
                  <a:lnTo>
                    <a:pt x="524268" y="949490"/>
                  </a:lnTo>
                  <a:lnTo>
                    <a:pt x="446506" y="926172"/>
                  </a:lnTo>
                  <a:lnTo>
                    <a:pt x="400748" y="909408"/>
                  </a:lnTo>
                  <a:lnTo>
                    <a:pt x="357479" y="886675"/>
                  </a:lnTo>
                  <a:lnTo>
                    <a:pt x="323215" y="862634"/>
                  </a:lnTo>
                  <a:lnTo>
                    <a:pt x="290639" y="836358"/>
                  </a:lnTo>
                  <a:lnTo>
                    <a:pt x="259753" y="811314"/>
                  </a:lnTo>
                  <a:lnTo>
                    <a:pt x="244627" y="798385"/>
                  </a:lnTo>
                  <a:lnTo>
                    <a:pt x="230263" y="784580"/>
                  </a:lnTo>
                  <a:lnTo>
                    <a:pt x="222592" y="775843"/>
                  </a:lnTo>
                  <a:lnTo>
                    <a:pt x="214896" y="767219"/>
                  </a:lnTo>
                  <a:lnTo>
                    <a:pt x="207162" y="758659"/>
                  </a:lnTo>
                  <a:lnTo>
                    <a:pt x="199364" y="750138"/>
                  </a:lnTo>
                  <a:lnTo>
                    <a:pt x="190461" y="740879"/>
                  </a:lnTo>
                  <a:lnTo>
                    <a:pt x="181914" y="731291"/>
                  </a:lnTo>
                  <a:lnTo>
                    <a:pt x="150558" y="687717"/>
                  </a:lnTo>
                  <a:lnTo>
                    <a:pt x="124790" y="638009"/>
                  </a:lnTo>
                  <a:lnTo>
                    <a:pt x="112763" y="612838"/>
                  </a:lnTo>
                  <a:lnTo>
                    <a:pt x="101523" y="590270"/>
                  </a:lnTo>
                  <a:lnTo>
                    <a:pt x="78282" y="545287"/>
                  </a:lnTo>
                  <a:lnTo>
                    <a:pt x="52158" y="501904"/>
                  </a:lnTo>
                  <a:lnTo>
                    <a:pt x="20154" y="474764"/>
                  </a:lnTo>
                  <a:lnTo>
                    <a:pt x="0" y="467194"/>
                  </a:lnTo>
                  <a:lnTo>
                    <a:pt x="0" y="1115402"/>
                  </a:lnTo>
                  <a:lnTo>
                    <a:pt x="907161" y="1115402"/>
                  </a:lnTo>
                  <a:lnTo>
                    <a:pt x="938517" y="1080325"/>
                  </a:lnTo>
                  <a:lnTo>
                    <a:pt x="971257" y="1046835"/>
                  </a:lnTo>
                  <a:lnTo>
                    <a:pt x="1005878" y="1015263"/>
                  </a:lnTo>
                  <a:lnTo>
                    <a:pt x="1042911" y="985951"/>
                  </a:lnTo>
                  <a:lnTo>
                    <a:pt x="1085329" y="956932"/>
                  </a:lnTo>
                  <a:lnTo>
                    <a:pt x="1129372" y="930694"/>
                  </a:lnTo>
                  <a:lnTo>
                    <a:pt x="1174699" y="906653"/>
                  </a:lnTo>
                  <a:lnTo>
                    <a:pt x="1220990" y="884250"/>
                  </a:lnTo>
                  <a:lnTo>
                    <a:pt x="1272044" y="863053"/>
                  </a:lnTo>
                  <a:lnTo>
                    <a:pt x="1324330" y="845756"/>
                  </a:lnTo>
                  <a:lnTo>
                    <a:pt x="1377429" y="830948"/>
                  </a:lnTo>
                  <a:lnTo>
                    <a:pt x="1430883" y="817194"/>
                  </a:lnTo>
                  <a:lnTo>
                    <a:pt x="1469085" y="806716"/>
                  </a:lnTo>
                  <a:lnTo>
                    <a:pt x="1506956" y="795540"/>
                  </a:lnTo>
                  <a:lnTo>
                    <a:pt x="1582331" y="771906"/>
                  </a:lnTo>
                  <a:lnTo>
                    <a:pt x="1582331" y="639826"/>
                  </a:lnTo>
                  <a:lnTo>
                    <a:pt x="1582331" y="507403"/>
                  </a:lnTo>
                  <a:close/>
                </a:path>
              </a:pathLst>
            </a:custGeom>
            <a:solidFill>
              <a:srgbClr val="1A2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4824" y="962175"/>
              <a:ext cx="4247000" cy="30716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92255" y="-19050"/>
            <a:ext cx="568960" cy="4799330"/>
            <a:chOff x="8592255" y="-19050"/>
            <a:chExt cx="568960" cy="4799330"/>
          </a:xfrm>
        </p:grpSpPr>
        <p:sp>
          <p:nvSpPr>
            <p:cNvPr id="3" name="object 3"/>
            <p:cNvSpPr/>
            <p:nvPr/>
          </p:nvSpPr>
          <p:spPr>
            <a:xfrm>
              <a:off x="8611305" y="0"/>
              <a:ext cx="530860" cy="4152265"/>
            </a:xfrm>
            <a:custGeom>
              <a:avLst/>
              <a:gdLst/>
              <a:ahLst/>
              <a:cxnLst/>
              <a:rect l="l" t="t" r="r" b="b"/>
              <a:pathLst>
                <a:path w="530859" h="4152265">
                  <a:moveTo>
                    <a:pt x="10743" y="3845517"/>
                  </a:moveTo>
                  <a:lnTo>
                    <a:pt x="14306" y="3792708"/>
                  </a:lnTo>
                  <a:lnTo>
                    <a:pt x="15958" y="3740636"/>
                  </a:lnTo>
                  <a:lnTo>
                    <a:pt x="16035" y="3689171"/>
                  </a:lnTo>
                  <a:lnTo>
                    <a:pt x="14869" y="3638180"/>
                  </a:lnTo>
                  <a:lnTo>
                    <a:pt x="12796" y="3587532"/>
                  </a:lnTo>
                  <a:lnTo>
                    <a:pt x="10148" y="3537096"/>
                  </a:lnTo>
                  <a:lnTo>
                    <a:pt x="7261" y="3486740"/>
                  </a:lnTo>
                  <a:lnTo>
                    <a:pt x="4469" y="3436333"/>
                  </a:lnTo>
                  <a:lnTo>
                    <a:pt x="2105" y="3385743"/>
                  </a:lnTo>
                  <a:lnTo>
                    <a:pt x="504" y="3334839"/>
                  </a:lnTo>
                  <a:lnTo>
                    <a:pt x="0" y="3283490"/>
                  </a:lnTo>
                  <a:lnTo>
                    <a:pt x="926" y="3231563"/>
                  </a:lnTo>
                  <a:lnTo>
                    <a:pt x="3618" y="3178929"/>
                  </a:lnTo>
                  <a:lnTo>
                    <a:pt x="8417" y="3128552"/>
                  </a:lnTo>
                  <a:lnTo>
                    <a:pt x="15478" y="3078178"/>
                  </a:lnTo>
                  <a:lnTo>
                    <a:pt x="24304" y="3027804"/>
                  </a:lnTo>
                  <a:lnTo>
                    <a:pt x="34396" y="2977429"/>
                  </a:lnTo>
                  <a:lnTo>
                    <a:pt x="45255" y="2927053"/>
                  </a:lnTo>
                  <a:lnTo>
                    <a:pt x="56383" y="2876672"/>
                  </a:lnTo>
                  <a:lnTo>
                    <a:pt x="67282" y="2826286"/>
                  </a:lnTo>
                  <a:lnTo>
                    <a:pt x="77453" y="2775893"/>
                  </a:lnTo>
                  <a:lnTo>
                    <a:pt x="86397" y="2725492"/>
                  </a:lnTo>
                  <a:lnTo>
                    <a:pt x="93617" y="2675081"/>
                  </a:lnTo>
                  <a:lnTo>
                    <a:pt x="98614" y="2624659"/>
                  </a:lnTo>
                  <a:lnTo>
                    <a:pt x="100738" y="2571308"/>
                  </a:lnTo>
                  <a:lnTo>
                    <a:pt x="100072" y="2519039"/>
                  </a:lnTo>
                  <a:lnTo>
                    <a:pt x="98023" y="2467308"/>
                  </a:lnTo>
                  <a:lnTo>
                    <a:pt x="95999" y="2415572"/>
                  </a:lnTo>
                  <a:lnTo>
                    <a:pt x="95408" y="2363287"/>
                  </a:lnTo>
                  <a:lnTo>
                    <a:pt x="97658" y="2309909"/>
                  </a:lnTo>
                  <a:lnTo>
                    <a:pt x="101778" y="2259742"/>
                  </a:lnTo>
                  <a:lnTo>
                    <a:pt x="106440" y="2209400"/>
                  </a:lnTo>
                  <a:lnTo>
                    <a:pt x="111588" y="2158903"/>
                  </a:lnTo>
                  <a:lnTo>
                    <a:pt x="117168" y="2108270"/>
                  </a:lnTo>
                  <a:lnTo>
                    <a:pt x="123122" y="2057520"/>
                  </a:lnTo>
                  <a:lnTo>
                    <a:pt x="129396" y="2006674"/>
                  </a:lnTo>
                  <a:lnTo>
                    <a:pt x="135933" y="1955750"/>
                  </a:lnTo>
                  <a:lnTo>
                    <a:pt x="142678" y="1904769"/>
                  </a:lnTo>
                  <a:lnTo>
                    <a:pt x="149575" y="1853748"/>
                  </a:lnTo>
                  <a:lnTo>
                    <a:pt x="156569" y="1802710"/>
                  </a:lnTo>
                  <a:lnTo>
                    <a:pt x="163603" y="1751671"/>
                  </a:lnTo>
                  <a:lnTo>
                    <a:pt x="170623" y="1700653"/>
                  </a:lnTo>
                  <a:lnTo>
                    <a:pt x="177571" y="1649675"/>
                  </a:lnTo>
                  <a:lnTo>
                    <a:pt x="184393" y="1598755"/>
                  </a:lnTo>
                  <a:lnTo>
                    <a:pt x="191034" y="1547915"/>
                  </a:lnTo>
                  <a:lnTo>
                    <a:pt x="197436" y="1497172"/>
                  </a:lnTo>
                  <a:lnTo>
                    <a:pt x="203544" y="1446548"/>
                  </a:lnTo>
                  <a:lnTo>
                    <a:pt x="209304" y="1396060"/>
                  </a:lnTo>
                  <a:lnTo>
                    <a:pt x="214658" y="1345730"/>
                  </a:lnTo>
                  <a:lnTo>
                    <a:pt x="219551" y="1295575"/>
                  </a:lnTo>
                  <a:lnTo>
                    <a:pt x="223928" y="1245616"/>
                  </a:lnTo>
                  <a:lnTo>
                    <a:pt x="227733" y="1195873"/>
                  </a:lnTo>
                  <a:lnTo>
                    <a:pt x="230910" y="1146364"/>
                  </a:lnTo>
                  <a:lnTo>
                    <a:pt x="233404" y="1097110"/>
                  </a:lnTo>
                  <a:lnTo>
                    <a:pt x="235158" y="1048129"/>
                  </a:lnTo>
                  <a:lnTo>
                    <a:pt x="236117" y="999442"/>
                  </a:lnTo>
                  <a:lnTo>
                    <a:pt x="236225" y="951067"/>
                  </a:lnTo>
                  <a:lnTo>
                    <a:pt x="235427" y="903025"/>
                  </a:lnTo>
                  <a:lnTo>
                    <a:pt x="235880" y="855386"/>
                  </a:lnTo>
                  <a:lnTo>
                    <a:pt x="239478" y="807345"/>
                  </a:lnTo>
                  <a:lnTo>
                    <a:pt x="245807" y="758940"/>
                  </a:lnTo>
                  <a:lnTo>
                    <a:pt x="254451" y="710215"/>
                  </a:lnTo>
                  <a:lnTo>
                    <a:pt x="264993" y="661209"/>
                  </a:lnTo>
                  <a:lnTo>
                    <a:pt x="277020" y="611964"/>
                  </a:lnTo>
                  <a:lnTo>
                    <a:pt x="290115" y="562522"/>
                  </a:lnTo>
                  <a:lnTo>
                    <a:pt x="303863" y="512922"/>
                  </a:lnTo>
                  <a:lnTo>
                    <a:pt x="317848" y="463207"/>
                  </a:lnTo>
                  <a:lnTo>
                    <a:pt x="331656" y="413417"/>
                  </a:lnTo>
                  <a:lnTo>
                    <a:pt x="344871" y="363593"/>
                  </a:lnTo>
                  <a:lnTo>
                    <a:pt x="357077" y="313777"/>
                  </a:lnTo>
                  <a:lnTo>
                    <a:pt x="367859" y="264010"/>
                  </a:lnTo>
                  <a:lnTo>
                    <a:pt x="376801" y="214333"/>
                  </a:lnTo>
                  <a:lnTo>
                    <a:pt x="383489" y="164786"/>
                  </a:lnTo>
                  <a:lnTo>
                    <a:pt x="387506" y="115411"/>
                  </a:lnTo>
                  <a:lnTo>
                    <a:pt x="388270" y="60955"/>
                  </a:lnTo>
                  <a:lnTo>
                    <a:pt x="385554" y="8526"/>
                  </a:lnTo>
                  <a:lnTo>
                    <a:pt x="384705" y="0"/>
                  </a:lnTo>
                </a:path>
                <a:path w="530859" h="4152265">
                  <a:moveTo>
                    <a:pt x="153258" y="4151701"/>
                  </a:moveTo>
                  <a:lnTo>
                    <a:pt x="156820" y="4098892"/>
                  </a:lnTo>
                  <a:lnTo>
                    <a:pt x="158473" y="4046821"/>
                  </a:lnTo>
                  <a:lnTo>
                    <a:pt x="158550" y="3995355"/>
                  </a:lnTo>
                  <a:lnTo>
                    <a:pt x="157384" y="3944364"/>
                  </a:lnTo>
                  <a:lnTo>
                    <a:pt x="155311" y="3893717"/>
                  </a:lnTo>
                  <a:lnTo>
                    <a:pt x="152663" y="3843280"/>
                  </a:lnTo>
                  <a:lnTo>
                    <a:pt x="149776" y="3792924"/>
                  </a:lnTo>
                  <a:lnTo>
                    <a:pt x="146984" y="3742517"/>
                  </a:lnTo>
                  <a:lnTo>
                    <a:pt x="144620" y="3691928"/>
                  </a:lnTo>
                  <a:lnTo>
                    <a:pt x="143019" y="3641024"/>
                  </a:lnTo>
                  <a:lnTo>
                    <a:pt x="142514" y="3589674"/>
                  </a:lnTo>
                  <a:lnTo>
                    <a:pt x="143441" y="3537748"/>
                  </a:lnTo>
                  <a:lnTo>
                    <a:pt x="146133" y="3485113"/>
                  </a:lnTo>
                  <a:lnTo>
                    <a:pt x="150931" y="3434737"/>
                  </a:lnTo>
                  <a:lnTo>
                    <a:pt x="157993" y="3384362"/>
                  </a:lnTo>
                  <a:lnTo>
                    <a:pt x="166819" y="3333988"/>
                  </a:lnTo>
                  <a:lnTo>
                    <a:pt x="176910" y="3283614"/>
                  </a:lnTo>
                  <a:lnTo>
                    <a:pt x="187770" y="3233237"/>
                  </a:lnTo>
                  <a:lnTo>
                    <a:pt x="198898" y="3182856"/>
                  </a:lnTo>
                  <a:lnTo>
                    <a:pt x="209797" y="3132470"/>
                  </a:lnTo>
                  <a:lnTo>
                    <a:pt x="219967" y="3082077"/>
                  </a:lnTo>
                  <a:lnTo>
                    <a:pt x="228912" y="3031676"/>
                  </a:lnTo>
                  <a:lnTo>
                    <a:pt x="236132" y="2981265"/>
                  </a:lnTo>
                  <a:lnTo>
                    <a:pt x="241129" y="2930843"/>
                  </a:lnTo>
                  <a:lnTo>
                    <a:pt x="243253" y="2877492"/>
                  </a:lnTo>
                  <a:lnTo>
                    <a:pt x="242587" y="2825223"/>
                  </a:lnTo>
                  <a:lnTo>
                    <a:pt x="240538" y="2773492"/>
                  </a:lnTo>
                  <a:lnTo>
                    <a:pt x="238514" y="2721756"/>
                  </a:lnTo>
                  <a:lnTo>
                    <a:pt x="237923" y="2669471"/>
                  </a:lnTo>
                  <a:lnTo>
                    <a:pt x="240172" y="2616093"/>
                  </a:lnTo>
                  <a:lnTo>
                    <a:pt x="244292" y="2565926"/>
                  </a:lnTo>
                  <a:lnTo>
                    <a:pt x="248954" y="2515585"/>
                  </a:lnTo>
                  <a:lnTo>
                    <a:pt x="254103" y="2465087"/>
                  </a:lnTo>
                  <a:lnTo>
                    <a:pt x="259682" y="2414454"/>
                  </a:lnTo>
                  <a:lnTo>
                    <a:pt x="265637" y="2363705"/>
                  </a:lnTo>
                  <a:lnTo>
                    <a:pt x="271910" y="2312858"/>
                  </a:lnTo>
                  <a:lnTo>
                    <a:pt x="278448" y="2261934"/>
                  </a:lnTo>
                  <a:lnTo>
                    <a:pt x="285193" y="2210953"/>
                  </a:lnTo>
                  <a:lnTo>
                    <a:pt x="292090" y="2159933"/>
                  </a:lnTo>
                  <a:lnTo>
                    <a:pt x="299084" y="2108894"/>
                  </a:lnTo>
                  <a:lnTo>
                    <a:pt x="306118" y="2057855"/>
                  </a:lnTo>
                  <a:lnTo>
                    <a:pt x="313137" y="2006837"/>
                  </a:lnTo>
                  <a:lnTo>
                    <a:pt x="320086" y="1955859"/>
                  </a:lnTo>
                  <a:lnTo>
                    <a:pt x="326908" y="1904940"/>
                  </a:lnTo>
                  <a:lnTo>
                    <a:pt x="333548" y="1854099"/>
                  </a:lnTo>
                  <a:lnTo>
                    <a:pt x="339950" y="1803357"/>
                  </a:lnTo>
                  <a:lnTo>
                    <a:pt x="346059" y="1752732"/>
                  </a:lnTo>
                  <a:lnTo>
                    <a:pt x="351818" y="1702245"/>
                  </a:lnTo>
                  <a:lnTo>
                    <a:pt x="357173" y="1651914"/>
                  </a:lnTo>
                  <a:lnTo>
                    <a:pt x="362066" y="1601759"/>
                  </a:lnTo>
                  <a:lnTo>
                    <a:pt x="366443" y="1551801"/>
                  </a:lnTo>
                  <a:lnTo>
                    <a:pt x="370248" y="1502057"/>
                  </a:lnTo>
                  <a:lnTo>
                    <a:pt x="373425" y="1452548"/>
                  </a:lnTo>
                  <a:lnTo>
                    <a:pt x="375919" y="1403294"/>
                  </a:lnTo>
                  <a:lnTo>
                    <a:pt x="377673" y="1354313"/>
                  </a:lnTo>
                  <a:lnTo>
                    <a:pt x="378632" y="1305626"/>
                  </a:lnTo>
                  <a:lnTo>
                    <a:pt x="378740" y="1257251"/>
                  </a:lnTo>
                  <a:lnTo>
                    <a:pt x="377942" y="1209209"/>
                  </a:lnTo>
                  <a:lnTo>
                    <a:pt x="378395" y="1161571"/>
                  </a:lnTo>
                  <a:lnTo>
                    <a:pt x="381993" y="1113529"/>
                  </a:lnTo>
                  <a:lnTo>
                    <a:pt x="388322" y="1065125"/>
                  </a:lnTo>
                  <a:lnTo>
                    <a:pt x="396966" y="1016399"/>
                  </a:lnTo>
                  <a:lnTo>
                    <a:pt x="407508" y="967393"/>
                  </a:lnTo>
                  <a:lnTo>
                    <a:pt x="419535" y="918149"/>
                  </a:lnTo>
                  <a:lnTo>
                    <a:pt x="432630" y="868706"/>
                  </a:lnTo>
                  <a:lnTo>
                    <a:pt x="446378" y="819106"/>
                  </a:lnTo>
                  <a:lnTo>
                    <a:pt x="460363" y="769391"/>
                  </a:lnTo>
                  <a:lnTo>
                    <a:pt x="474171" y="719601"/>
                  </a:lnTo>
                  <a:lnTo>
                    <a:pt x="487386" y="669778"/>
                  </a:lnTo>
                  <a:lnTo>
                    <a:pt x="499591" y="619962"/>
                  </a:lnTo>
                  <a:lnTo>
                    <a:pt x="510373" y="570194"/>
                  </a:lnTo>
                  <a:lnTo>
                    <a:pt x="519316" y="520517"/>
                  </a:lnTo>
                  <a:lnTo>
                    <a:pt x="526003" y="470970"/>
                  </a:lnTo>
                  <a:lnTo>
                    <a:pt x="530021" y="421596"/>
                  </a:lnTo>
                  <a:lnTo>
                    <a:pt x="530784" y="367139"/>
                  </a:lnTo>
                  <a:lnTo>
                    <a:pt x="528068" y="314711"/>
                  </a:lnTo>
                  <a:lnTo>
                    <a:pt x="522986" y="263651"/>
                  </a:lnTo>
                  <a:lnTo>
                    <a:pt x="516652" y="213301"/>
                  </a:lnTo>
                  <a:lnTo>
                    <a:pt x="510179" y="163001"/>
                  </a:lnTo>
                  <a:lnTo>
                    <a:pt x="504681" y="112092"/>
                  </a:lnTo>
                  <a:lnTo>
                    <a:pt x="501271" y="59916"/>
                  </a:lnTo>
                  <a:lnTo>
                    <a:pt x="501064" y="5812"/>
                  </a:lnTo>
                  <a:lnTo>
                    <a:pt x="501329" y="0"/>
                  </a:lnTo>
                </a:path>
              </a:pathLst>
            </a:custGeom>
            <a:ln w="38099">
              <a:solidFill>
                <a:srgbClr val="1A23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907203" y="1763637"/>
              <a:ext cx="236854" cy="3002915"/>
            </a:xfrm>
            <a:custGeom>
              <a:avLst/>
              <a:gdLst/>
              <a:ahLst/>
              <a:cxnLst/>
              <a:rect l="l" t="t" r="r" b="b"/>
              <a:pathLst>
                <a:path w="236854" h="3002915">
                  <a:moveTo>
                    <a:pt x="10743" y="3002355"/>
                  </a:moveTo>
                  <a:lnTo>
                    <a:pt x="14306" y="2949546"/>
                  </a:lnTo>
                  <a:lnTo>
                    <a:pt x="15958" y="2897474"/>
                  </a:lnTo>
                  <a:lnTo>
                    <a:pt x="16035" y="2846009"/>
                  </a:lnTo>
                  <a:lnTo>
                    <a:pt x="14869" y="2795018"/>
                  </a:lnTo>
                  <a:lnTo>
                    <a:pt x="12796" y="2744370"/>
                  </a:lnTo>
                  <a:lnTo>
                    <a:pt x="10148" y="2693934"/>
                  </a:lnTo>
                  <a:lnTo>
                    <a:pt x="7261" y="2643578"/>
                  </a:lnTo>
                  <a:lnTo>
                    <a:pt x="4469" y="2593171"/>
                  </a:lnTo>
                  <a:lnTo>
                    <a:pt x="2105" y="2542581"/>
                  </a:lnTo>
                  <a:lnTo>
                    <a:pt x="504" y="2491677"/>
                  </a:lnTo>
                  <a:lnTo>
                    <a:pt x="0" y="2440328"/>
                  </a:lnTo>
                  <a:lnTo>
                    <a:pt x="926" y="2388401"/>
                  </a:lnTo>
                  <a:lnTo>
                    <a:pt x="3618" y="2335767"/>
                  </a:lnTo>
                  <a:lnTo>
                    <a:pt x="8417" y="2285390"/>
                  </a:lnTo>
                  <a:lnTo>
                    <a:pt x="15478" y="2235015"/>
                  </a:lnTo>
                  <a:lnTo>
                    <a:pt x="24304" y="2184642"/>
                  </a:lnTo>
                  <a:lnTo>
                    <a:pt x="34395" y="2134267"/>
                  </a:lnTo>
                  <a:lnTo>
                    <a:pt x="45254" y="2083890"/>
                  </a:lnTo>
                  <a:lnTo>
                    <a:pt x="56382" y="2033510"/>
                  </a:lnTo>
                  <a:lnTo>
                    <a:pt x="67281" y="1983124"/>
                  </a:lnTo>
                  <a:lnTo>
                    <a:pt x="77452" y="1932731"/>
                  </a:lnTo>
                  <a:lnTo>
                    <a:pt x="86397" y="1882330"/>
                  </a:lnTo>
                  <a:lnTo>
                    <a:pt x="93617" y="1831919"/>
                  </a:lnTo>
                  <a:lnTo>
                    <a:pt x="98614" y="1781497"/>
                  </a:lnTo>
                  <a:lnTo>
                    <a:pt x="100738" y="1728146"/>
                  </a:lnTo>
                  <a:lnTo>
                    <a:pt x="100071" y="1675877"/>
                  </a:lnTo>
                  <a:lnTo>
                    <a:pt x="98023" y="1624146"/>
                  </a:lnTo>
                  <a:lnTo>
                    <a:pt x="95999" y="1572410"/>
                  </a:lnTo>
                  <a:lnTo>
                    <a:pt x="95408" y="1520125"/>
                  </a:lnTo>
                  <a:lnTo>
                    <a:pt x="97657" y="1466747"/>
                  </a:lnTo>
                  <a:lnTo>
                    <a:pt x="101777" y="1416580"/>
                  </a:lnTo>
                  <a:lnTo>
                    <a:pt x="106439" y="1366238"/>
                  </a:lnTo>
                  <a:lnTo>
                    <a:pt x="111588" y="1315741"/>
                  </a:lnTo>
                  <a:lnTo>
                    <a:pt x="117167" y="1265108"/>
                  </a:lnTo>
                  <a:lnTo>
                    <a:pt x="123122" y="1214358"/>
                  </a:lnTo>
                  <a:lnTo>
                    <a:pt x="129395" y="1163512"/>
                  </a:lnTo>
                  <a:lnTo>
                    <a:pt x="135933" y="1112588"/>
                  </a:lnTo>
                  <a:lnTo>
                    <a:pt x="142678" y="1061606"/>
                  </a:lnTo>
                  <a:lnTo>
                    <a:pt x="149575" y="1010586"/>
                  </a:lnTo>
                  <a:lnTo>
                    <a:pt x="156569" y="959547"/>
                  </a:lnTo>
                  <a:lnTo>
                    <a:pt x="163603" y="908509"/>
                  </a:lnTo>
                  <a:lnTo>
                    <a:pt x="170623" y="857491"/>
                  </a:lnTo>
                  <a:lnTo>
                    <a:pt x="177571" y="806512"/>
                  </a:lnTo>
                  <a:lnTo>
                    <a:pt x="184394" y="755593"/>
                  </a:lnTo>
                  <a:lnTo>
                    <a:pt x="191034" y="704753"/>
                  </a:lnTo>
                  <a:lnTo>
                    <a:pt x="197436" y="654010"/>
                  </a:lnTo>
                  <a:lnTo>
                    <a:pt x="203544" y="603385"/>
                  </a:lnTo>
                  <a:lnTo>
                    <a:pt x="209304" y="552898"/>
                  </a:lnTo>
                  <a:lnTo>
                    <a:pt x="214658" y="502567"/>
                  </a:lnTo>
                  <a:lnTo>
                    <a:pt x="219552" y="452413"/>
                  </a:lnTo>
                  <a:lnTo>
                    <a:pt x="223929" y="402454"/>
                  </a:lnTo>
                  <a:lnTo>
                    <a:pt x="227733" y="352711"/>
                  </a:lnTo>
                  <a:lnTo>
                    <a:pt x="230911" y="303202"/>
                  </a:lnTo>
                  <a:lnTo>
                    <a:pt x="233404" y="253947"/>
                  </a:lnTo>
                  <a:lnTo>
                    <a:pt x="235158" y="204967"/>
                  </a:lnTo>
                  <a:lnTo>
                    <a:pt x="236117" y="156279"/>
                  </a:lnTo>
                  <a:lnTo>
                    <a:pt x="236225" y="107905"/>
                  </a:lnTo>
                  <a:lnTo>
                    <a:pt x="235427" y="59863"/>
                  </a:lnTo>
                  <a:lnTo>
                    <a:pt x="235880" y="12224"/>
                  </a:lnTo>
                  <a:lnTo>
                    <a:pt x="236796" y="0"/>
                  </a:lnTo>
                </a:path>
              </a:pathLst>
            </a:custGeom>
            <a:ln w="28574">
              <a:solidFill>
                <a:srgbClr val="1A23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219" y="0"/>
            <a:ext cx="253746" cy="147907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0" y="0"/>
            <a:ext cx="1248410" cy="645795"/>
          </a:xfrm>
          <a:custGeom>
            <a:avLst/>
            <a:gdLst/>
            <a:ahLst/>
            <a:cxnLst/>
            <a:rect l="l" t="t" r="r" b="b"/>
            <a:pathLst>
              <a:path w="1248410" h="645795">
                <a:moveTo>
                  <a:pt x="289483" y="0"/>
                </a:moveTo>
                <a:lnTo>
                  <a:pt x="0" y="0"/>
                </a:lnTo>
                <a:lnTo>
                  <a:pt x="0" y="473087"/>
                </a:lnTo>
                <a:lnTo>
                  <a:pt x="2565" y="472833"/>
                </a:lnTo>
                <a:lnTo>
                  <a:pt x="8890" y="472465"/>
                </a:lnTo>
                <a:lnTo>
                  <a:pt x="14935" y="469684"/>
                </a:lnTo>
                <a:lnTo>
                  <a:pt x="23228" y="471639"/>
                </a:lnTo>
                <a:lnTo>
                  <a:pt x="25095" y="472973"/>
                </a:lnTo>
                <a:lnTo>
                  <a:pt x="28067" y="476745"/>
                </a:lnTo>
                <a:lnTo>
                  <a:pt x="29057" y="479272"/>
                </a:lnTo>
                <a:lnTo>
                  <a:pt x="29273" y="481914"/>
                </a:lnTo>
                <a:lnTo>
                  <a:pt x="29514" y="486029"/>
                </a:lnTo>
                <a:lnTo>
                  <a:pt x="28663" y="490004"/>
                </a:lnTo>
                <a:lnTo>
                  <a:pt x="28384" y="493852"/>
                </a:lnTo>
                <a:lnTo>
                  <a:pt x="28346" y="498868"/>
                </a:lnTo>
                <a:lnTo>
                  <a:pt x="28702" y="503897"/>
                </a:lnTo>
                <a:lnTo>
                  <a:pt x="29197" y="509117"/>
                </a:lnTo>
                <a:lnTo>
                  <a:pt x="29273" y="513003"/>
                </a:lnTo>
                <a:lnTo>
                  <a:pt x="29514" y="519798"/>
                </a:lnTo>
                <a:lnTo>
                  <a:pt x="33515" y="524878"/>
                </a:lnTo>
                <a:lnTo>
                  <a:pt x="35217" y="525843"/>
                </a:lnTo>
                <a:lnTo>
                  <a:pt x="37579" y="525678"/>
                </a:lnTo>
                <a:lnTo>
                  <a:pt x="43827" y="524738"/>
                </a:lnTo>
                <a:lnTo>
                  <a:pt x="48793" y="515518"/>
                </a:lnTo>
                <a:lnTo>
                  <a:pt x="51562" y="510641"/>
                </a:lnTo>
                <a:lnTo>
                  <a:pt x="65506" y="470852"/>
                </a:lnTo>
                <a:lnTo>
                  <a:pt x="65608" y="469684"/>
                </a:lnTo>
                <a:lnTo>
                  <a:pt x="66078" y="464515"/>
                </a:lnTo>
                <a:lnTo>
                  <a:pt x="74930" y="425932"/>
                </a:lnTo>
                <a:lnTo>
                  <a:pt x="87769" y="401980"/>
                </a:lnTo>
                <a:lnTo>
                  <a:pt x="96177" y="383997"/>
                </a:lnTo>
                <a:lnTo>
                  <a:pt x="102857" y="365213"/>
                </a:lnTo>
                <a:lnTo>
                  <a:pt x="107734" y="345859"/>
                </a:lnTo>
                <a:lnTo>
                  <a:pt x="110731" y="326174"/>
                </a:lnTo>
                <a:lnTo>
                  <a:pt x="112255" y="314464"/>
                </a:lnTo>
                <a:lnTo>
                  <a:pt x="113995" y="302691"/>
                </a:lnTo>
                <a:lnTo>
                  <a:pt x="125907" y="264312"/>
                </a:lnTo>
                <a:lnTo>
                  <a:pt x="158330" y="217817"/>
                </a:lnTo>
                <a:lnTo>
                  <a:pt x="170637" y="201917"/>
                </a:lnTo>
                <a:lnTo>
                  <a:pt x="182346" y="185572"/>
                </a:lnTo>
                <a:lnTo>
                  <a:pt x="189649" y="173520"/>
                </a:lnTo>
                <a:lnTo>
                  <a:pt x="195681" y="160832"/>
                </a:lnTo>
                <a:lnTo>
                  <a:pt x="200367" y="147523"/>
                </a:lnTo>
                <a:lnTo>
                  <a:pt x="203619" y="133642"/>
                </a:lnTo>
                <a:lnTo>
                  <a:pt x="206959" y="121145"/>
                </a:lnTo>
                <a:lnTo>
                  <a:pt x="211937" y="109131"/>
                </a:lnTo>
                <a:lnTo>
                  <a:pt x="218046" y="97599"/>
                </a:lnTo>
                <a:lnTo>
                  <a:pt x="224739" y="86512"/>
                </a:lnTo>
                <a:lnTo>
                  <a:pt x="228917" y="79222"/>
                </a:lnTo>
                <a:lnTo>
                  <a:pt x="232321" y="72224"/>
                </a:lnTo>
                <a:lnTo>
                  <a:pt x="237744" y="65633"/>
                </a:lnTo>
                <a:lnTo>
                  <a:pt x="241947" y="61315"/>
                </a:lnTo>
                <a:lnTo>
                  <a:pt x="244983" y="56299"/>
                </a:lnTo>
                <a:lnTo>
                  <a:pt x="278904" y="22923"/>
                </a:lnTo>
                <a:lnTo>
                  <a:pt x="289204" y="2032"/>
                </a:lnTo>
                <a:lnTo>
                  <a:pt x="289483" y="0"/>
                </a:lnTo>
                <a:close/>
              </a:path>
              <a:path w="1248410" h="645795">
                <a:moveTo>
                  <a:pt x="1006475" y="284899"/>
                </a:moveTo>
                <a:lnTo>
                  <a:pt x="984338" y="248221"/>
                </a:lnTo>
                <a:lnTo>
                  <a:pt x="972299" y="237718"/>
                </a:lnTo>
                <a:lnTo>
                  <a:pt x="966393" y="232448"/>
                </a:lnTo>
                <a:lnTo>
                  <a:pt x="958761" y="224790"/>
                </a:lnTo>
                <a:lnTo>
                  <a:pt x="951433" y="216903"/>
                </a:lnTo>
                <a:lnTo>
                  <a:pt x="944168" y="208965"/>
                </a:lnTo>
                <a:lnTo>
                  <a:pt x="936752" y="201142"/>
                </a:lnTo>
                <a:lnTo>
                  <a:pt x="922083" y="182562"/>
                </a:lnTo>
                <a:lnTo>
                  <a:pt x="921143" y="181368"/>
                </a:lnTo>
                <a:lnTo>
                  <a:pt x="916686" y="176580"/>
                </a:lnTo>
                <a:lnTo>
                  <a:pt x="911212" y="172974"/>
                </a:lnTo>
                <a:lnTo>
                  <a:pt x="906373" y="168490"/>
                </a:lnTo>
                <a:lnTo>
                  <a:pt x="905129" y="167474"/>
                </a:lnTo>
                <a:lnTo>
                  <a:pt x="904138" y="166382"/>
                </a:lnTo>
                <a:lnTo>
                  <a:pt x="900404" y="161645"/>
                </a:lnTo>
                <a:lnTo>
                  <a:pt x="899121" y="157734"/>
                </a:lnTo>
                <a:lnTo>
                  <a:pt x="897293" y="152806"/>
                </a:lnTo>
                <a:lnTo>
                  <a:pt x="896810" y="151561"/>
                </a:lnTo>
                <a:lnTo>
                  <a:pt x="896200" y="150545"/>
                </a:lnTo>
                <a:lnTo>
                  <a:pt x="891921" y="145122"/>
                </a:lnTo>
                <a:lnTo>
                  <a:pt x="885837" y="146113"/>
                </a:lnTo>
                <a:lnTo>
                  <a:pt x="879932" y="144653"/>
                </a:lnTo>
                <a:lnTo>
                  <a:pt x="875512" y="142455"/>
                </a:lnTo>
                <a:lnTo>
                  <a:pt x="870343" y="138366"/>
                </a:lnTo>
                <a:lnTo>
                  <a:pt x="865797" y="133502"/>
                </a:lnTo>
                <a:lnTo>
                  <a:pt x="860844" y="129082"/>
                </a:lnTo>
                <a:lnTo>
                  <a:pt x="854456" y="126301"/>
                </a:lnTo>
                <a:lnTo>
                  <a:pt x="846861" y="125514"/>
                </a:lnTo>
                <a:lnTo>
                  <a:pt x="839101" y="126161"/>
                </a:lnTo>
                <a:lnTo>
                  <a:pt x="797306" y="146469"/>
                </a:lnTo>
                <a:lnTo>
                  <a:pt x="783780" y="155905"/>
                </a:lnTo>
                <a:lnTo>
                  <a:pt x="778205" y="157683"/>
                </a:lnTo>
                <a:lnTo>
                  <a:pt x="773023" y="160769"/>
                </a:lnTo>
                <a:lnTo>
                  <a:pt x="765352" y="164515"/>
                </a:lnTo>
                <a:lnTo>
                  <a:pt x="757758" y="166204"/>
                </a:lnTo>
                <a:lnTo>
                  <a:pt x="749693" y="168567"/>
                </a:lnTo>
                <a:lnTo>
                  <a:pt x="737349" y="172504"/>
                </a:lnTo>
                <a:lnTo>
                  <a:pt x="724712" y="175755"/>
                </a:lnTo>
                <a:lnTo>
                  <a:pt x="711873" y="177812"/>
                </a:lnTo>
                <a:lnTo>
                  <a:pt x="698944" y="178142"/>
                </a:lnTo>
                <a:lnTo>
                  <a:pt x="684682" y="178079"/>
                </a:lnTo>
                <a:lnTo>
                  <a:pt x="670648" y="179552"/>
                </a:lnTo>
                <a:lnTo>
                  <a:pt x="656894" y="182460"/>
                </a:lnTo>
                <a:lnTo>
                  <a:pt x="643483" y="186766"/>
                </a:lnTo>
                <a:lnTo>
                  <a:pt x="624865" y="194348"/>
                </a:lnTo>
                <a:lnTo>
                  <a:pt x="606539" y="202615"/>
                </a:lnTo>
                <a:lnTo>
                  <a:pt x="588213" y="210731"/>
                </a:lnTo>
                <a:lnTo>
                  <a:pt x="545744" y="225450"/>
                </a:lnTo>
                <a:lnTo>
                  <a:pt x="525538" y="226606"/>
                </a:lnTo>
                <a:lnTo>
                  <a:pt x="513664" y="226009"/>
                </a:lnTo>
                <a:lnTo>
                  <a:pt x="501815" y="224955"/>
                </a:lnTo>
                <a:lnTo>
                  <a:pt x="490067" y="223710"/>
                </a:lnTo>
                <a:lnTo>
                  <a:pt x="470217" y="222059"/>
                </a:lnTo>
                <a:lnTo>
                  <a:pt x="450265" y="222300"/>
                </a:lnTo>
                <a:lnTo>
                  <a:pt x="430441" y="224421"/>
                </a:lnTo>
                <a:lnTo>
                  <a:pt x="410997" y="228422"/>
                </a:lnTo>
                <a:lnTo>
                  <a:pt x="397764" y="232041"/>
                </a:lnTo>
                <a:lnTo>
                  <a:pt x="384708" y="235343"/>
                </a:lnTo>
                <a:lnTo>
                  <a:pt x="371500" y="237337"/>
                </a:lnTo>
                <a:lnTo>
                  <a:pt x="357771" y="237020"/>
                </a:lnTo>
                <a:lnTo>
                  <a:pt x="351358" y="236054"/>
                </a:lnTo>
                <a:lnTo>
                  <a:pt x="345122" y="234975"/>
                </a:lnTo>
                <a:lnTo>
                  <a:pt x="338836" y="234061"/>
                </a:lnTo>
                <a:lnTo>
                  <a:pt x="332244" y="233629"/>
                </a:lnTo>
                <a:lnTo>
                  <a:pt x="323164" y="233718"/>
                </a:lnTo>
                <a:lnTo>
                  <a:pt x="314236" y="234492"/>
                </a:lnTo>
                <a:lnTo>
                  <a:pt x="305473" y="236029"/>
                </a:lnTo>
                <a:lnTo>
                  <a:pt x="296887" y="238366"/>
                </a:lnTo>
                <a:lnTo>
                  <a:pt x="291503" y="239928"/>
                </a:lnTo>
                <a:lnTo>
                  <a:pt x="281381" y="242608"/>
                </a:lnTo>
                <a:lnTo>
                  <a:pt x="279006" y="248475"/>
                </a:lnTo>
                <a:lnTo>
                  <a:pt x="278295" y="250723"/>
                </a:lnTo>
                <a:lnTo>
                  <a:pt x="278841" y="252603"/>
                </a:lnTo>
                <a:lnTo>
                  <a:pt x="282841" y="257683"/>
                </a:lnTo>
                <a:lnTo>
                  <a:pt x="289407" y="259499"/>
                </a:lnTo>
                <a:lnTo>
                  <a:pt x="293166" y="260464"/>
                </a:lnTo>
                <a:lnTo>
                  <a:pt x="298132" y="262166"/>
                </a:lnTo>
                <a:lnTo>
                  <a:pt x="302945" y="263677"/>
                </a:lnTo>
                <a:lnTo>
                  <a:pt x="307835" y="264807"/>
                </a:lnTo>
                <a:lnTo>
                  <a:pt x="311632" y="265430"/>
                </a:lnTo>
                <a:lnTo>
                  <a:pt x="315709" y="265531"/>
                </a:lnTo>
                <a:lnTo>
                  <a:pt x="319646" y="266725"/>
                </a:lnTo>
                <a:lnTo>
                  <a:pt x="322160" y="267550"/>
                </a:lnTo>
                <a:lnTo>
                  <a:pt x="324396" y="269100"/>
                </a:lnTo>
                <a:lnTo>
                  <a:pt x="327367" y="272872"/>
                </a:lnTo>
                <a:lnTo>
                  <a:pt x="328231" y="274993"/>
                </a:lnTo>
                <a:lnTo>
                  <a:pt x="328218" y="277190"/>
                </a:lnTo>
                <a:lnTo>
                  <a:pt x="328206" y="283514"/>
                </a:lnTo>
                <a:lnTo>
                  <a:pt x="324104" y="288747"/>
                </a:lnTo>
                <a:lnTo>
                  <a:pt x="322262" y="294817"/>
                </a:lnTo>
                <a:lnTo>
                  <a:pt x="319735" y="302120"/>
                </a:lnTo>
                <a:lnTo>
                  <a:pt x="320649" y="310007"/>
                </a:lnTo>
                <a:lnTo>
                  <a:pt x="317957" y="317131"/>
                </a:lnTo>
                <a:lnTo>
                  <a:pt x="315379" y="324777"/>
                </a:lnTo>
                <a:lnTo>
                  <a:pt x="303542" y="360972"/>
                </a:lnTo>
                <a:lnTo>
                  <a:pt x="303047" y="368071"/>
                </a:lnTo>
                <a:lnTo>
                  <a:pt x="293712" y="400189"/>
                </a:lnTo>
                <a:lnTo>
                  <a:pt x="294132" y="406095"/>
                </a:lnTo>
                <a:lnTo>
                  <a:pt x="294297" y="408901"/>
                </a:lnTo>
                <a:lnTo>
                  <a:pt x="295490" y="411213"/>
                </a:lnTo>
                <a:lnTo>
                  <a:pt x="299224" y="415937"/>
                </a:lnTo>
                <a:lnTo>
                  <a:pt x="302018" y="418299"/>
                </a:lnTo>
                <a:lnTo>
                  <a:pt x="305625" y="422871"/>
                </a:lnTo>
                <a:lnTo>
                  <a:pt x="306793" y="424827"/>
                </a:lnTo>
                <a:lnTo>
                  <a:pt x="307365" y="427126"/>
                </a:lnTo>
                <a:lnTo>
                  <a:pt x="308521" y="431520"/>
                </a:lnTo>
                <a:lnTo>
                  <a:pt x="308521" y="436511"/>
                </a:lnTo>
                <a:lnTo>
                  <a:pt x="309829" y="441096"/>
                </a:lnTo>
                <a:lnTo>
                  <a:pt x="311607" y="447624"/>
                </a:lnTo>
                <a:lnTo>
                  <a:pt x="315645" y="452742"/>
                </a:lnTo>
                <a:lnTo>
                  <a:pt x="318071" y="459130"/>
                </a:lnTo>
                <a:lnTo>
                  <a:pt x="320687" y="467702"/>
                </a:lnTo>
                <a:lnTo>
                  <a:pt x="321462" y="476237"/>
                </a:lnTo>
                <a:lnTo>
                  <a:pt x="320497" y="484771"/>
                </a:lnTo>
                <a:lnTo>
                  <a:pt x="291744" y="518985"/>
                </a:lnTo>
                <a:lnTo>
                  <a:pt x="259270" y="530682"/>
                </a:lnTo>
                <a:lnTo>
                  <a:pt x="255104" y="534657"/>
                </a:lnTo>
                <a:lnTo>
                  <a:pt x="251815" y="537375"/>
                </a:lnTo>
                <a:lnTo>
                  <a:pt x="252171" y="539965"/>
                </a:lnTo>
                <a:lnTo>
                  <a:pt x="257060" y="546163"/>
                </a:lnTo>
                <a:lnTo>
                  <a:pt x="263550" y="549478"/>
                </a:lnTo>
                <a:lnTo>
                  <a:pt x="266319" y="552272"/>
                </a:lnTo>
                <a:lnTo>
                  <a:pt x="300634" y="581825"/>
                </a:lnTo>
                <a:lnTo>
                  <a:pt x="351751" y="600633"/>
                </a:lnTo>
                <a:lnTo>
                  <a:pt x="369633" y="604227"/>
                </a:lnTo>
                <a:lnTo>
                  <a:pt x="391490" y="609003"/>
                </a:lnTo>
                <a:lnTo>
                  <a:pt x="413118" y="614286"/>
                </a:lnTo>
                <a:lnTo>
                  <a:pt x="434568" y="620153"/>
                </a:lnTo>
                <a:lnTo>
                  <a:pt x="455879" y="626643"/>
                </a:lnTo>
                <a:lnTo>
                  <a:pt x="479640" y="633653"/>
                </a:lnTo>
                <a:lnTo>
                  <a:pt x="504113" y="639495"/>
                </a:lnTo>
                <a:lnTo>
                  <a:pt x="528955" y="643699"/>
                </a:lnTo>
                <a:lnTo>
                  <a:pt x="553821" y="645756"/>
                </a:lnTo>
                <a:lnTo>
                  <a:pt x="571157" y="644093"/>
                </a:lnTo>
                <a:lnTo>
                  <a:pt x="618172" y="619442"/>
                </a:lnTo>
                <a:lnTo>
                  <a:pt x="655345" y="587184"/>
                </a:lnTo>
                <a:lnTo>
                  <a:pt x="667740" y="576376"/>
                </a:lnTo>
                <a:lnTo>
                  <a:pt x="706945" y="546785"/>
                </a:lnTo>
                <a:lnTo>
                  <a:pt x="746074" y="521589"/>
                </a:lnTo>
                <a:lnTo>
                  <a:pt x="759091" y="512940"/>
                </a:lnTo>
                <a:lnTo>
                  <a:pt x="795032" y="490512"/>
                </a:lnTo>
                <a:lnTo>
                  <a:pt x="802767" y="486371"/>
                </a:lnTo>
                <a:lnTo>
                  <a:pt x="810501" y="482142"/>
                </a:lnTo>
                <a:lnTo>
                  <a:pt x="818210" y="477926"/>
                </a:lnTo>
                <a:lnTo>
                  <a:pt x="825906" y="473773"/>
                </a:lnTo>
                <a:lnTo>
                  <a:pt x="832586" y="469798"/>
                </a:lnTo>
                <a:lnTo>
                  <a:pt x="838212" y="465442"/>
                </a:lnTo>
                <a:lnTo>
                  <a:pt x="842200" y="459955"/>
                </a:lnTo>
                <a:lnTo>
                  <a:pt x="843965" y="452589"/>
                </a:lnTo>
                <a:lnTo>
                  <a:pt x="843864" y="443153"/>
                </a:lnTo>
                <a:lnTo>
                  <a:pt x="844181" y="434505"/>
                </a:lnTo>
                <a:lnTo>
                  <a:pt x="867435" y="403555"/>
                </a:lnTo>
                <a:lnTo>
                  <a:pt x="914628" y="380390"/>
                </a:lnTo>
                <a:lnTo>
                  <a:pt x="928471" y="374510"/>
                </a:lnTo>
                <a:lnTo>
                  <a:pt x="942225" y="368452"/>
                </a:lnTo>
                <a:lnTo>
                  <a:pt x="966939" y="354939"/>
                </a:lnTo>
                <a:lnTo>
                  <a:pt x="990142" y="336448"/>
                </a:lnTo>
                <a:lnTo>
                  <a:pt x="1005446" y="313080"/>
                </a:lnTo>
                <a:lnTo>
                  <a:pt x="1006475" y="284899"/>
                </a:lnTo>
                <a:close/>
              </a:path>
              <a:path w="1248410" h="645795">
                <a:moveTo>
                  <a:pt x="1247889" y="0"/>
                </a:moveTo>
                <a:lnTo>
                  <a:pt x="976045" y="0"/>
                </a:lnTo>
                <a:lnTo>
                  <a:pt x="972375" y="5867"/>
                </a:lnTo>
                <a:lnTo>
                  <a:pt x="957935" y="44602"/>
                </a:lnTo>
                <a:lnTo>
                  <a:pt x="956576" y="66230"/>
                </a:lnTo>
                <a:lnTo>
                  <a:pt x="959573" y="82918"/>
                </a:lnTo>
                <a:lnTo>
                  <a:pt x="984389" y="126961"/>
                </a:lnTo>
                <a:lnTo>
                  <a:pt x="1025245" y="145008"/>
                </a:lnTo>
                <a:lnTo>
                  <a:pt x="1035837" y="144132"/>
                </a:lnTo>
                <a:lnTo>
                  <a:pt x="1087107" y="127673"/>
                </a:lnTo>
                <a:lnTo>
                  <a:pt x="1121765" y="111391"/>
                </a:lnTo>
                <a:lnTo>
                  <a:pt x="1166736" y="87655"/>
                </a:lnTo>
                <a:lnTo>
                  <a:pt x="1212113" y="58839"/>
                </a:lnTo>
                <a:lnTo>
                  <a:pt x="1241691" y="26708"/>
                </a:lnTo>
                <a:lnTo>
                  <a:pt x="1247889" y="0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210" y="4903925"/>
            <a:ext cx="258445" cy="181610"/>
          </a:xfrm>
          <a:custGeom>
            <a:avLst/>
            <a:gdLst/>
            <a:ahLst/>
            <a:cxnLst/>
            <a:rect l="l" t="t" r="r" b="b"/>
            <a:pathLst>
              <a:path w="258445" h="181610">
                <a:moveTo>
                  <a:pt x="131091" y="181240"/>
                </a:moveTo>
                <a:lnTo>
                  <a:pt x="82974" y="165203"/>
                </a:lnTo>
                <a:lnTo>
                  <a:pt x="36665" y="117179"/>
                </a:lnTo>
                <a:lnTo>
                  <a:pt x="13590" y="81997"/>
                </a:lnTo>
                <a:lnTo>
                  <a:pt x="0" y="47072"/>
                </a:lnTo>
                <a:lnTo>
                  <a:pt x="2965" y="18180"/>
                </a:lnTo>
                <a:lnTo>
                  <a:pt x="29561" y="1098"/>
                </a:lnTo>
                <a:lnTo>
                  <a:pt x="30289" y="876"/>
                </a:lnTo>
                <a:lnTo>
                  <a:pt x="31567" y="677"/>
                </a:lnTo>
                <a:lnTo>
                  <a:pt x="47283" y="3470"/>
                </a:lnTo>
                <a:lnTo>
                  <a:pt x="56099" y="14600"/>
                </a:lnTo>
                <a:lnTo>
                  <a:pt x="57536" y="29295"/>
                </a:lnTo>
                <a:lnTo>
                  <a:pt x="51115" y="42781"/>
                </a:lnTo>
                <a:lnTo>
                  <a:pt x="53533" y="47094"/>
                </a:lnTo>
                <a:lnTo>
                  <a:pt x="74306" y="83772"/>
                </a:lnTo>
                <a:lnTo>
                  <a:pt x="100287" y="115717"/>
                </a:lnTo>
                <a:lnTo>
                  <a:pt x="134504" y="129397"/>
                </a:lnTo>
                <a:lnTo>
                  <a:pt x="142193" y="128806"/>
                </a:lnTo>
                <a:lnTo>
                  <a:pt x="193383" y="90049"/>
                </a:lnTo>
                <a:lnTo>
                  <a:pt x="209767" y="28500"/>
                </a:lnTo>
                <a:lnTo>
                  <a:pt x="210247" y="17402"/>
                </a:lnTo>
                <a:lnTo>
                  <a:pt x="214729" y="8829"/>
                </a:lnTo>
                <a:lnTo>
                  <a:pt x="222028" y="2967"/>
                </a:lnTo>
                <a:lnTo>
                  <a:pt x="230953" y="0"/>
                </a:lnTo>
                <a:lnTo>
                  <a:pt x="240217" y="129"/>
                </a:lnTo>
                <a:lnTo>
                  <a:pt x="248683" y="3532"/>
                </a:lnTo>
                <a:lnTo>
                  <a:pt x="255153" y="10396"/>
                </a:lnTo>
                <a:lnTo>
                  <a:pt x="258429" y="20908"/>
                </a:lnTo>
                <a:lnTo>
                  <a:pt x="256872" y="61289"/>
                </a:lnTo>
                <a:lnTo>
                  <a:pt x="242355" y="101917"/>
                </a:lnTo>
                <a:lnTo>
                  <a:pt x="217456" y="138286"/>
                </a:lnTo>
                <a:lnTo>
                  <a:pt x="184755" y="165888"/>
                </a:lnTo>
                <a:lnTo>
                  <a:pt x="146832" y="180217"/>
                </a:lnTo>
                <a:lnTo>
                  <a:pt x="131091" y="181240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135" y="4616913"/>
            <a:ext cx="243790" cy="132388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4393106"/>
            <a:ext cx="73660" cy="54610"/>
          </a:xfrm>
          <a:custGeom>
            <a:avLst/>
            <a:gdLst/>
            <a:ahLst/>
            <a:cxnLst/>
            <a:rect l="l" t="t" r="r" b="b"/>
            <a:pathLst>
              <a:path w="73660" h="54610">
                <a:moveTo>
                  <a:pt x="0" y="53570"/>
                </a:moveTo>
                <a:lnTo>
                  <a:pt x="0" y="1993"/>
                </a:lnTo>
                <a:lnTo>
                  <a:pt x="2594" y="1371"/>
                </a:lnTo>
                <a:lnTo>
                  <a:pt x="16638" y="0"/>
                </a:lnTo>
                <a:lnTo>
                  <a:pt x="30673" y="276"/>
                </a:lnTo>
                <a:lnTo>
                  <a:pt x="44481" y="2244"/>
                </a:lnTo>
                <a:lnTo>
                  <a:pt x="57844" y="5948"/>
                </a:lnTo>
                <a:lnTo>
                  <a:pt x="71098" y="16655"/>
                </a:lnTo>
                <a:lnTo>
                  <a:pt x="73086" y="31901"/>
                </a:lnTo>
                <a:lnTo>
                  <a:pt x="65942" y="46158"/>
                </a:lnTo>
                <a:lnTo>
                  <a:pt x="58616" y="50168"/>
                </a:lnTo>
                <a:lnTo>
                  <a:pt x="18069" y="50171"/>
                </a:lnTo>
                <a:lnTo>
                  <a:pt x="10441" y="50973"/>
                </a:lnTo>
                <a:lnTo>
                  <a:pt x="0" y="53570"/>
                </a:lnTo>
                <a:close/>
              </a:path>
              <a:path w="73660" h="54610">
                <a:moveTo>
                  <a:pt x="48072" y="54482"/>
                </a:moveTo>
                <a:lnTo>
                  <a:pt x="44000" y="54245"/>
                </a:lnTo>
                <a:lnTo>
                  <a:pt x="39621" y="52746"/>
                </a:lnTo>
                <a:lnTo>
                  <a:pt x="32857" y="51018"/>
                </a:lnTo>
                <a:lnTo>
                  <a:pt x="25627" y="50171"/>
                </a:lnTo>
                <a:lnTo>
                  <a:pt x="18098" y="50168"/>
                </a:lnTo>
                <a:lnTo>
                  <a:pt x="58616" y="50168"/>
                </a:lnTo>
                <a:lnTo>
                  <a:pt x="51799" y="53900"/>
                </a:lnTo>
                <a:lnTo>
                  <a:pt x="48072" y="54482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1085" y="4851109"/>
            <a:ext cx="136717" cy="167268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6720" y="4326260"/>
            <a:ext cx="250955" cy="10375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1726" y="4695462"/>
            <a:ext cx="89574" cy="11537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4165885"/>
            <a:ext cx="92380" cy="73796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516859" y="5124536"/>
            <a:ext cx="50800" cy="19050"/>
          </a:xfrm>
          <a:custGeom>
            <a:avLst/>
            <a:gdLst/>
            <a:ahLst/>
            <a:cxnLst/>
            <a:rect l="l" t="t" r="r" b="b"/>
            <a:pathLst>
              <a:path w="50800" h="19050">
                <a:moveTo>
                  <a:pt x="50665" y="18963"/>
                </a:moveTo>
                <a:lnTo>
                  <a:pt x="0" y="18963"/>
                </a:lnTo>
                <a:lnTo>
                  <a:pt x="12075" y="5949"/>
                </a:lnTo>
                <a:lnTo>
                  <a:pt x="16116" y="2483"/>
                </a:lnTo>
                <a:lnTo>
                  <a:pt x="20299" y="631"/>
                </a:lnTo>
                <a:lnTo>
                  <a:pt x="24345" y="0"/>
                </a:lnTo>
                <a:lnTo>
                  <a:pt x="39347" y="3102"/>
                </a:lnTo>
                <a:lnTo>
                  <a:pt x="49911" y="14525"/>
                </a:lnTo>
                <a:lnTo>
                  <a:pt x="50665" y="18963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1462" y="4736456"/>
            <a:ext cx="108585" cy="114300"/>
          </a:xfrm>
          <a:custGeom>
            <a:avLst/>
            <a:gdLst/>
            <a:ahLst/>
            <a:cxnLst/>
            <a:rect l="l" t="t" r="r" b="b"/>
            <a:pathLst>
              <a:path w="108584" h="114300">
                <a:moveTo>
                  <a:pt x="26711" y="114282"/>
                </a:moveTo>
                <a:lnTo>
                  <a:pt x="0" y="86383"/>
                </a:lnTo>
                <a:lnTo>
                  <a:pt x="1751" y="70593"/>
                </a:lnTo>
                <a:lnTo>
                  <a:pt x="21982" y="27329"/>
                </a:lnTo>
                <a:lnTo>
                  <a:pt x="56588" y="4537"/>
                </a:lnTo>
                <a:lnTo>
                  <a:pt x="85997" y="0"/>
                </a:lnTo>
                <a:lnTo>
                  <a:pt x="95261" y="2813"/>
                </a:lnTo>
                <a:lnTo>
                  <a:pt x="102529" y="9486"/>
                </a:lnTo>
                <a:lnTo>
                  <a:pt x="107070" y="18077"/>
                </a:lnTo>
                <a:lnTo>
                  <a:pt x="108151" y="26646"/>
                </a:lnTo>
                <a:lnTo>
                  <a:pt x="105548" y="35430"/>
                </a:lnTo>
                <a:lnTo>
                  <a:pt x="79104" y="49501"/>
                </a:lnTo>
                <a:lnTo>
                  <a:pt x="76548" y="49900"/>
                </a:lnTo>
                <a:lnTo>
                  <a:pt x="64382" y="55258"/>
                </a:lnTo>
                <a:lnTo>
                  <a:pt x="56432" y="65418"/>
                </a:lnTo>
                <a:lnTo>
                  <a:pt x="51915" y="78315"/>
                </a:lnTo>
                <a:lnTo>
                  <a:pt x="50048" y="91881"/>
                </a:lnTo>
                <a:lnTo>
                  <a:pt x="48338" y="99819"/>
                </a:lnTo>
                <a:lnTo>
                  <a:pt x="43547" y="106489"/>
                </a:lnTo>
                <a:lnTo>
                  <a:pt x="36678" y="111376"/>
                </a:lnTo>
                <a:lnTo>
                  <a:pt x="28734" y="113967"/>
                </a:lnTo>
                <a:lnTo>
                  <a:pt x="26711" y="114282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6667" y="4471027"/>
            <a:ext cx="102870" cy="184785"/>
          </a:xfrm>
          <a:custGeom>
            <a:avLst/>
            <a:gdLst/>
            <a:ahLst/>
            <a:cxnLst/>
            <a:rect l="l" t="t" r="r" b="b"/>
            <a:pathLst>
              <a:path w="102870" h="184785">
                <a:moveTo>
                  <a:pt x="75107" y="184542"/>
                </a:moveTo>
                <a:lnTo>
                  <a:pt x="29470" y="146158"/>
                </a:lnTo>
                <a:lnTo>
                  <a:pt x="6502" y="102305"/>
                </a:lnTo>
                <a:lnTo>
                  <a:pt x="0" y="54799"/>
                </a:lnTo>
                <a:lnTo>
                  <a:pt x="15561" y="10487"/>
                </a:lnTo>
                <a:lnTo>
                  <a:pt x="19808" y="4153"/>
                </a:lnTo>
                <a:lnTo>
                  <a:pt x="25299" y="896"/>
                </a:lnTo>
                <a:lnTo>
                  <a:pt x="31049" y="0"/>
                </a:lnTo>
                <a:lnTo>
                  <a:pt x="44937" y="2139"/>
                </a:lnTo>
                <a:lnTo>
                  <a:pt x="56156" y="11230"/>
                </a:lnTo>
                <a:lnTo>
                  <a:pt x="61207" y="24697"/>
                </a:lnTo>
                <a:lnTo>
                  <a:pt x="56590" y="39969"/>
                </a:lnTo>
                <a:lnTo>
                  <a:pt x="49431" y="66027"/>
                </a:lnTo>
                <a:lnTo>
                  <a:pt x="56837" y="94343"/>
                </a:lnTo>
                <a:lnTo>
                  <a:pt x="73170" y="120100"/>
                </a:lnTo>
                <a:lnTo>
                  <a:pt x="92790" y="138482"/>
                </a:lnTo>
                <a:lnTo>
                  <a:pt x="102607" y="151125"/>
                </a:lnTo>
                <a:lnTo>
                  <a:pt x="102055" y="165272"/>
                </a:lnTo>
                <a:lnTo>
                  <a:pt x="93834" y="177324"/>
                </a:lnTo>
                <a:lnTo>
                  <a:pt x="80644" y="183678"/>
                </a:lnTo>
                <a:lnTo>
                  <a:pt x="75107" y="184542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6926" y="4058213"/>
            <a:ext cx="69437" cy="183327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344" y="3979309"/>
            <a:ext cx="221067" cy="86776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50025" y="4969542"/>
            <a:ext cx="180517" cy="137219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696386" y="4551449"/>
            <a:ext cx="163195" cy="202565"/>
          </a:xfrm>
          <a:custGeom>
            <a:avLst/>
            <a:gdLst/>
            <a:ahLst/>
            <a:cxnLst/>
            <a:rect l="l" t="t" r="r" b="b"/>
            <a:pathLst>
              <a:path w="163194" h="202564">
                <a:moveTo>
                  <a:pt x="128656" y="202033"/>
                </a:moveTo>
                <a:lnTo>
                  <a:pt x="114535" y="199957"/>
                </a:lnTo>
                <a:lnTo>
                  <a:pt x="103252" y="190904"/>
                </a:lnTo>
                <a:lnTo>
                  <a:pt x="98304" y="177366"/>
                </a:lnTo>
                <a:lnTo>
                  <a:pt x="103189" y="161833"/>
                </a:lnTo>
                <a:lnTo>
                  <a:pt x="113959" y="123104"/>
                </a:lnTo>
                <a:lnTo>
                  <a:pt x="100487" y="85171"/>
                </a:lnTo>
                <a:lnTo>
                  <a:pt x="70321" y="57818"/>
                </a:lnTo>
                <a:lnTo>
                  <a:pt x="31009" y="50828"/>
                </a:lnTo>
                <a:lnTo>
                  <a:pt x="29838" y="51011"/>
                </a:lnTo>
                <a:lnTo>
                  <a:pt x="28683" y="51300"/>
                </a:lnTo>
                <a:lnTo>
                  <a:pt x="27512" y="51483"/>
                </a:lnTo>
                <a:lnTo>
                  <a:pt x="26783" y="51706"/>
                </a:lnTo>
                <a:lnTo>
                  <a:pt x="25506" y="51905"/>
                </a:lnTo>
                <a:lnTo>
                  <a:pt x="7798" y="46929"/>
                </a:lnTo>
                <a:lnTo>
                  <a:pt x="0" y="30949"/>
                </a:lnTo>
                <a:lnTo>
                  <a:pt x="3496" y="12777"/>
                </a:lnTo>
                <a:lnTo>
                  <a:pt x="19672" y="1226"/>
                </a:lnTo>
                <a:lnTo>
                  <a:pt x="21785" y="787"/>
                </a:lnTo>
                <a:lnTo>
                  <a:pt x="24005" y="331"/>
                </a:lnTo>
                <a:lnTo>
                  <a:pt x="26134" y="0"/>
                </a:lnTo>
                <a:lnTo>
                  <a:pt x="66416" y="1563"/>
                </a:lnTo>
                <a:lnTo>
                  <a:pt x="102169" y="17157"/>
                </a:lnTo>
                <a:lnTo>
                  <a:pt x="131430" y="43534"/>
                </a:lnTo>
                <a:lnTo>
                  <a:pt x="152237" y="77441"/>
                </a:lnTo>
                <a:lnTo>
                  <a:pt x="162626" y="115629"/>
                </a:lnTo>
                <a:lnTo>
                  <a:pt x="160635" y="154849"/>
                </a:lnTo>
                <a:lnTo>
                  <a:pt x="144301" y="191849"/>
                </a:lnTo>
                <a:lnTo>
                  <a:pt x="139914" y="197986"/>
                </a:lnTo>
                <a:lnTo>
                  <a:pt x="134300" y="201153"/>
                </a:lnTo>
                <a:lnTo>
                  <a:pt x="128656" y="202033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3167" y="4236169"/>
            <a:ext cx="163830" cy="220345"/>
          </a:xfrm>
          <a:custGeom>
            <a:avLst/>
            <a:gdLst/>
            <a:ahLst/>
            <a:cxnLst/>
            <a:rect l="l" t="t" r="r" b="b"/>
            <a:pathLst>
              <a:path w="163829" h="220345">
                <a:moveTo>
                  <a:pt x="110893" y="219727"/>
                </a:moveTo>
                <a:lnTo>
                  <a:pt x="95271" y="216684"/>
                </a:lnTo>
                <a:lnTo>
                  <a:pt x="84241" y="205316"/>
                </a:lnTo>
                <a:lnTo>
                  <a:pt x="81482" y="190082"/>
                </a:lnTo>
                <a:lnTo>
                  <a:pt x="90678" y="175436"/>
                </a:lnTo>
                <a:lnTo>
                  <a:pt x="111936" y="144873"/>
                </a:lnTo>
                <a:lnTo>
                  <a:pt x="105710" y="113750"/>
                </a:lnTo>
                <a:lnTo>
                  <a:pt x="81319" y="85189"/>
                </a:lnTo>
                <a:lnTo>
                  <a:pt x="48082" y="62312"/>
                </a:lnTo>
                <a:lnTo>
                  <a:pt x="15318" y="48240"/>
                </a:lnTo>
                <a:lnTo>
                  <a:pt x="1801" y="38010"/>
                </a:lnTo>
                <a:lnTo>
                  <a:pt x="0" y="22844"/>
                </a:lnTo>
                <a:lnTo>
                  <a:pt x="7624" y="8457"/>
                </a:lnTo>
                <a:lnTo>
                  <a:pt x="22388" y="564"/>
                </a:lnTo>
                <a:lnTo>
                  <a:pt x="26008" y="0"/>
                </a:lnTo>
                <a:lnTo>
                  <a:pt x="29851" y="163"/>
                </a:lnTo>
                <a:lnTo>
                  <a:pt x="71857" y="17131"/>
                </a:lnTo>
                <a:lnTo>
                  <a:pt x="107333" y="41468"/>
                </a:lnTo>
                <a:lnTo>
                  <a:pt x="136804" y="72171"/>
                </a:lnTo>
                <a:lnTo>
                  <a:pt x="156679" y="107028"/>
                </a:lnTo>
                <a:lnTo>
                  <a:pt x="163367" y="143823"/>
                </a:lnTo>
                <a:lnTo>
                  <a:pt x="153278" y="180344"/>
                </a:lnTo>
                <a:lnTo>
                  <a:pt x="122820" y="214376"/>
                </a:lnTo>
                <a:lnTo>
                  <a:pt x="118820" y="217400"/>
                </a:lnTo>
                <a:lnTo>
                  <a:pt x="114833" y="219112"/>
                </a:lnTo>
                <a:lnTo>
                  <a:pt x="110893" y="219727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4956" y="3922241"/>
            <a:ext cx="162560" cy="261620"/>
          </a:xfrm>
          <a:custGeom>
            <a:avLst/>
            <a:gdLst/>
            <a:ahLst/>
            <a:cxnLst/>
            <a:rect l="l" t="t" r="r" b="b"/>
            <a:pathLst>
              <a:path w="162559" h="261620">
                <a:moveTo>
                  <a:pt x="105742" y="261175"/>
                </a:moveTo>
                <a:lnTo>
                  <a:pt x="89469" y="257081"/>
                </a:lnTo>
                <a:lnTo>
                  <a:pt x="80047" y="243288"/>
                </a:lnTo>
                <a:lnTo>
                  <a:pt x="80272" y="226313"/>
                </a:lnTo>
                <a:lnTo>
                  <a:pt x="92941" y="212673"/>
                </a:lnTo>
                <a:lnTo>
                  <a:pt x="113818" y="184581"/>
                </a:lnTo>
                <a:lnTo>
                  <a:pt x="104898" y="145939"/>
                </a:lnTo>
                <a:lnTo>
                  <a:pt x="77674" y="105043"/>
                </a:lnTo>
                <a:lnTo>
                  <a:pt x="43640" y="70188"/>
                </a:lnTo>
                <a:lnTo>
                  <a:pt x="14286" y="49671"/>
                </a:lnTo>
                <a:lnTo>
                  <a:pt x="1888" y="37723"/>
                </a:lnTo>
                <a:lnTo>
                  <a:pt x="0" y="22151"/>
                </a:lnTo>
                <a:lnTo>
                  <a:pt x="6586" y="8079"/>
                </a:lnTo>
                <a:lnTo>
                  <a:pt x="19616" y="631"/>
                </a:lnTo>
                <a:lnTo>
                  <a:pt x="23662" y="0"/>
                </a:lnTo>
                <a:lnTo>
                  <a:pt x="28210" y="490"/>
                </a:lnTo>
                <a:lnTo>
                  <a:pt x="64280" y="21809"/>
                </a:lnTo>
                <a:lnTo>
                  <a:pt x="96021" y="49874"/>
                </a:lnTo>
                <a:lnTo>
                  <a:pt x="124976" y="84249"/>
                </a:lnTo>
                <a:lnTo>
                  <a:pt x="147872" y="122301"/>
                </a:lnTo>
                <a:lnTo>
                  <a:pt x="161437" y="161401"/>
                </a:lnTo>
                <a:lnTo>
                  <a:pt x="162398" y="198916"/>
                </a:lnTo>
                <a:lnTo>
                  <a:pt x="147484" y="232215"/>
                </a:lnTo>
                <a:lnTo>
                  <a:pt x="113422" y="258668"/>
                </a:lnTo>
                <a:lnTo>
                  <a:pt x="110787" y="259951"/>
                </a:lnTo>
                <a:lnTo>
                  <a:pt x="108191" y="260792"/>
                </a:lnTo>
                <a:lnTo>
                  <a:pt x="105742" y="261175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3074" y="3761346"/>
            <a:ext cx="221324" cy="168142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0" y="3773465"/>
            <a:ext cx="26034" cy="59690"/>
          </a:xfrm>
          <a:custGeom>
            <a:avLst/>
            <a:gdLst/>
            <a:ahLst/>
            <a:cxnLst/>
            <a:rect l="l" t="t" r="r" b="b"/>
            <a:pathLst>
              <a:path w="26034" h="59689">
                <a:moveTo>
                  <a:pt x="0" y="59085"/>
                </a:moveTo>
                <a:lnTo>
                  <a:pt x="0" y="0"/>
                </a:lnTo>
                <a:lnTo>
                  <a:pt x="12961" y="2955"/>
                </a:lnTo>
                <a:lnTo>
                  <a:pt x="23116" y="14563"/>
                </a:lnTo>
                <a:lnTo>
                  <a:pt x="25803" y="30219"/>
                </a:lnTo>
                <a:lnTo>
                  <a:pt x="17652" y="45613"/>
                </a:lnTo>
                <a:lnTo>
                  <a:pt x="5448" y="55883"/>
                </a:lnTo>
                <a:lnTo>
                  <a:pt x="0" y="59085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773425" y="225445"/>
            <a:ext cx="309308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i="0" dirty="0">
                <a:latin typeface="Cambria"/>
                <a:cs typeface="Cambria"/>
              </a:rPr>
              <a:t>Filosofia</a:t>
            </a:r>
            <a:r>
              <a:rPr sz="3500" i="0" spc="135" dirty="0">
                <a:latin typeface="Cambria"/>
                <a:cs typeface="Cambria"/>
              </a:rPr>
              <a:t> </a:t>
            </a:r>
            <a:r>
              <a:rPr sz="3500" i="0" spc="50" dirty="0">
                <a:latin typeface="Cambria"/>
                <a:cs typeface="Cambria"/>
              </a:rPr>
              <a:t>Suzuki</a:t>
            </a:r>
            <a:endParaRPr sz="35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53450" y="900934"/>
            <a:ext cx="7537450" cy="40982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106680">
              <a:lnSpc>
                <a:spcPct val="101600"/>
              </a:lnSpc>
              <a:spcBef>
                <a:spcPts val="70"/>
              </a:spcBef>
            </a:pPr>
            <a:r>
              <a:rPr sz="1400" spc="-35" dirty="0">
                <a:latin typeface="Trebuchet MS"/>
                <a:cs typeface="Trebuchet MS"/>
              </a:rPr>
              <a:t>S</a:t>
            </a:r>
            <a:r>
              <a:rPr sz="1600" spc="-35" dirty="0">
                <a:latin typeface="Trebuchet MS"/>
                <a:cs typeface="Trebuchet MS"/>
              </a:rPr>
              <a:t>uzuki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acreditava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que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30" dirty="0">
                <a:latin typeface="Trebuchet MS"/>
                <a:cs typeface="Trebuchet MS"/>
              </a:rPr>
              <a:t>toda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criança </a:t>
            </a:r>
            <a:r>
              <a:rPr sz="1600" spc="-50" dirty="0">
                <a:latin typeface="Trebuchet MS"/>
                <a:cs typeface="Trebuchet MS"/>
              </a:rPr>
              <a:t>tinha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60" dirty="0">
                <a:latin typeface="Trebuchet MS"/>
                <a:cs typeface="Trebuchet MS"/>
              </a:rPr>
              <a:t>potencial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60" dirty="0">
                <a:latin typeface="Trebuchet MS"/>
                <a:cs typeface="Trebuchet MS"/>
              </a:rPr>
              <a:t>de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aprendizado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musical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desde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que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a </a:t>
            </a:r>
            <a:r>
              <a:rPr sz="1600" spc="-25" dirty="0">
                <a:latin typeface="Trebuchet MS"/>
                <a:cs typeface="Trebuchet MS"/>
              </a:rPr>
              <a:t>mesma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convivesse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em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30" dirty="0">
                <a:latin typeface="Trebuchet MS"/>
                <a:cs typeface="Trebuchet MS"/>
              </a:rPr>
              <a:t>um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ambiente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35" dirty="0">
                <a:latin typeface="Trebuchet MS"/>
                <a:cs typeface="Trebuchet MS"/>
              </a:rPr>
              <a:t>adequado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30" dirty="0">
                <a:latin typeface="Trebuchet MS"/>
                <a:cs typeface="Trebuchet MS"/>
              </a:rPr>
              <a:t>com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instrução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adequada.</a:t>
            </a:r>
            <a:endParaRPr sz="1600">
              <a:latin typeface="Trebuchet MS"/>
              <a:cs typeface="Trebuchet MS"/>
            </a:endParaRPr>
          </a:p>
          <a:p>
            <a:pPr marL="12700" marR="151130">
              <a:lnSpc>
                <a:spcPct val="101600"/>
              </a:lnSpc>
              <a:spcBef>
                <a:spcPts val="1195"/>
              </a:spcBef>
            </a:pPr>
            <a:r>
              <a:rPr sz="1600" spc="135" dirty="0">
                <a:latin typeface="Trebuchet MS"/>
                <a:cs typeface="Trebuchet MS"/>
              </a:rPr>
              <a:t>O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método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Suzuki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aborda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50" dirty="0">
                <a:latin typeface="Trebuchet MS"/>
                <a:cs typeface="Trebuchet MS"/>
              </a:rPr>
              <a:t>o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aprendizado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musical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semelhante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ao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aprendizado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da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língua </a:t>
            </a:r>
            <a:r>
              <a:rPr sz="1600" spc="-50" dirty="0">
                <a:latin typeface="Trebuchet MS"/>
                <a:cs typeface="Trebuchet MS"/>
              </a:rPr>
              <a:t>materna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onde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você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60" dirty="0">
                <a:latin typeface="Trebuchet MS"/>
                <a:cs typeface="Trebuchet MS"/>
              </a:rPr>
              <a:t>aprende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escutando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e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reproduzindo.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sz="160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30" dirty="0">
                <a:latin typeface="Trebuchet MS"/>
                <a:cs typeface="Trebuchet MS"/>
              </a:rPr>
              <a:t>filosofia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Suzuki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35" dirty="0">
                <a:latin typeface="Trebuchet MS"/>
                <a:cs typeface="Trebuchet MS"/>
              </a:rPr>
              <a:t>se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baseia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em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vários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princípios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fundamentais,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sendo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eles:</a:t>
            </a:r>
            <a:endParaRPr sz="1600">
              <a:latin typeface="Trebuchet MS"/>
              <a:cs typeface="Trebuchet MS"/>
            </a:endParaRPr>
          </a:p>
          <a:p>
            <a:pPr marL="469265" indent="-427990">
              <a:lnSpc>
                <a:spcPct val="100000"/>
              </a:lnSpc>
              <a:spcBef>
                <a:spcPts val="1230"/>
              </a:spcBef>
              <a:buFont typeface="MS PGothic"/>
              <a:buChar char="❖"/>
              <a:tabLst>
                <a:tab pos="469265" algn="l"/>
              </a:tabLst>
            </a:pPr>
            <a:r>
              <a:rPr sz="1600" u="heavy" spc="-4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Educação</a:t>
            </a:r>
            <a:r>
              <a:rPr sz="1600" u="heavy" spc="-8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do</a:t>
            </a:r>
            <a:r>
              <a:rPr sz="1600" u="heavy" spc="-10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600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Talento:</a:t>
            </a:r>
            <a:endParaRPr sz="1600">
              <a:latin typeface="Trebuchet MS"/>
              <a:cs typeface="Trebuchet MS"/>
            </a:endParaRPr>
          </a:p>
          <a:p>
            <a:pPr marL="469265" indent="-351155">
              <a:lnSpc>
                <a:spcPct val="100000"/>
              </a:lnSpc>
              <a:spcBef>
                <a:spcPts val="30"/>
              </a:spcBef>
              <a:buFont typeface="Microsoft Sans Serif"/>
              <a:buChar char="●"/>
              <a:tabLst>
                <a:tab pos="469265" algn="l"/>
              </a:tabLst>
            </a:pPr>
            <a:r>
              <a:rPr sz="1600" spc="-45" dirty="0">
                <a:latin typeface="Trebuchet MS"/>
                <a:cs typeface="Trebuchet MS"/>
              </a:rPr>
              <a:t>Ambiente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positivo</a:t>
            </a:r>
            <a:endParaRPr sz="1600">
              <a:latin typeface="Trebuchet MS"/>
              <a:cs typeface="Trebuchet MS"/>
            </a:endParaRPr>
          </a:p>
          <a:p>
            <a:pPr marL="469265" indent="-351155">
              <a:lnSpc>
                <a:spcPct val="100000"/>
              </a:lnSpc>
              <a:spcBef>
                <a:spcPts val="30"/>
              </a:spcBef>
              <a:buFont typeface="Microsoft Sans Serif"/>
              <a:buChar char="●"/>
              <a:tabLst>
                <a:tab pos="469265" algn="l"/>
              </a:tabLst>
            </a:pPr>
            <a:r>
              <a:rPr sz="1600" spc="-40" dirty="0">
                <a:latin typeface="Trebuchet MS"/>
                <a:cs typeface="Trebuchet MS"/>
              </a:rPr>
              <a:t>Escuta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Constante</a:t>
            </a:r>
            <a:endParaRPr sz="1600">
              <a:latin typeface="Trebuchet MS"/>
              <a:cs typeface="Trebuchet MS"/>
            </a:endParaRPr>
          </a:p>
          <a:p>
            <a:pPr marL="469265" indent="-351155">
              <a:lnSpc>
                <a:spcPct val="100000"/>
              </a:lnSpc>
              <a:spcBef>
                <a:spcPts val="30"/>
              </a:spcBef>
              <a:buFont typeface="Microsoft Sans Serif"/>
              <a:buChar char="●"/>
              <a:tabLst>
                <a:tab pos="469265" algn="l"/>
              </a:tabLst>
            </a:pPr>
            <a:r>
              <a:rPr sz="1600" spc="-55" dirty="0">
                <a:latin typeface="Trebuchet MS"/>
                <a:cs typeface="Trebuchet MS"/>
              </a:rPr>
              <a:t>Repetição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Memorização</a:t>
            </a:r>
            <a:endParaRPr sz="1600">
              <a:latin typeface="Trebuchet MS"/>
              <a:cs typeface="Trebuchet MS"/>
            </a:endParaRPr>
          </a:p>
          <a:p>
            <a:pPr marL="469265" indent="-351155">
              <a:lnSpc>
                <a:spcPct val="100000"/>
              </a:lnSpc>
              <a:spcBef>
                <a:spcPts val="30"/>
              </a:spcBef>
              <a:buFont typeface="Microsoft Sans Serif"/>
              <a:buChar char="●"/>
              <a:tabLst>
                <a:tab pos="469265" algn="l"/>
              </a:tabLst>
            </a:pPr>
            <a:r>
              <a:rPr sz="1600" spc="-45" dirty="0">
                <a:latin typeface="Trebuchet MS"/>
                <a:cs typeface="Trebuchet MS"/>
              </a:rPr>
              <a:t>Aprendizagem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em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grupo</a:t>
            </a:r>
            <a:endParaRPr sz="1600">
              <a:latin typeface="Trebuchet MS"/>
              <a:cs typeface="Trebuchet MS"/>
            </a:endParaRPr>
          </a:p>
          <a:p>
            <a:pPr marL="469265" indent="-351155">
              <a:lnSpc>
                <a:spcPct val="100000"/>
              </a:lnSpc>
              <a:spcBef>
                <a:spcPts val="30"/>
              </a:spcBef>
              <a:buFont typeface="Microsoft Sans Serif"/>
              <a:buChar char="●"/>
              <a:tabLst>
                <a:tab pos="469265" algn="l"/>
              </a:tabLst>
            </a:pPr>
            <a:r>
              <a:rPr sz="1600" spc="-65" dirty="0">
                <a:latin typeface="Trebuchet MS"/>
                <a:cs typeface="Trebuchet MS"/>
              </a:rPr>
              <a:t>Participação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familiar</a:t>
            </a:r>
            <a:endParaRPr sz="1600">
              <a:latin typeface="Trebuchet MS"/>
              <a:cs typeface="Trebuchet MS"/>
            </a:endParaRPr>
          </a:p>
          <a:p>
            <a:pPr marL="12700" marR="5080">
              <a:lnSpc>
                <a:spcPct val="101600"/>
              </a:lnSpc>
              <a:spcBef>
                <a:spcPts val="1200"/>
              </a:spcBef>
            </a:pPr>
            <a:r>
              <a:rPr sz="1600" dirty="0">
                <a:latin typeface="Trebuchet MS"/>
                <a:cs typeface="Trebuchet MS"/>
              </a:rPr>
              <a:t>A</a:t>
            </a:r>
            <a:r>
              <a:rPr sz="1600" spc="-95" dirty="0">
                <a:latin typeface="Trebuchet MS"/>
                <a:cs typeface="Trebuchet MS"/>
              </a:rPr>
              <a:t> </a:t>
            </a:r>
            <a:r>
              <a:rPr sz="1600" spc="-30" dirty="0">
                <a:latin typeface="Trebuchet MS"/>
                <a:cs typeface="Trebuchet MS"/>
              </a:rPr>
              <a:t>filosofia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spc="-45" dirty="0">
                <a:latin typeface="Trebuchet MS"/>
                <a:cs typeface="Trebuchet MS"/>
              </a:rPr>
              <a:t>suzuki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não</a:t>
            </a:r>
            <a:r>
              <a:rPr sz="1600" spc="-95" dirty="0">
                <a:latin typeface="Trebuchet MS"/>
                <a:cs typeface="Trebuchet MS"/>
              </a:rPr>
              <a:t> </a:t>
            </a:r>
            <a:r>
              <a:rPr sz="1600" spc="-35" dirty="0">
                <a:latin typeface="Trebuchet MS"/>
                <a:cs typeface="Trebuchet MS"/>
              </a:rPr>
              <a:t>se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limita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spc="-30" dirty="0">
                <a:latin typeface="Trebuchet MS"/>
                <a:cs typeface="Trebuchet MS"/>
              </a:rPr>
              <a:t>apenas</a:t>
            </a:r>
            <a:r>
              <a:rPr sz="1600" spc="-95" dirty="0">
                <a:latin typeface="Trebuchet MS"/>
                <a:cs typeface="Trebuchet MS"/>
              </a:rPr>
              <a:t> </a:t>
            </a:r>
            <a:r>
              <a:rPr sz="1600" spc="-30" dirty="0">
                <a:latin typeface="Trebuchet MS"/>
                <a:cs typeface="Trebuchet MS"/>
              </a:rPr>
              <a:t>na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educação</a:t>
            </a:r>
            <a:r>
              <a:rPr sz="1600" spc="-90" dirty="0">
                <a:latin typeface="Trebuchet MS"/>
                <a:cs typeface="Trebuchet MS"/>
              </a:rPr>
              <a:t> musical,</a:t>
            </a:r>
            <a:r>
              <a:rPr sz="1600" spc="-9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mas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spc="-45" dirty="0">
                <a:latin typeface="Trebuchet MS"/>
                <a:cs typeface="Trebuchet MS"/>
              </a:rPr>
              <a:t>também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a</a:t>
            </a:r>
            <a:r>
              <a:rPr sz="1600" spc="-9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outros </a:t>
            </a:r>
            <a:r>
              <a:rPr sz="1600" spc="-35" dirty="0">
                <a:latin typeface="Trebuchet MS"/>
                <a:cs typeface="Trebuchet MS"/>
              </a:rPr>
              <a:t>âmbitos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da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educação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desde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importância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do</a:t>
            </a:r>
            <a:r>
              <a:rPr sz="1600" spc="-80" dirty="0">
                <a:latin typeface="Trebuchet MS"/>
                <a:cs typeface="Trebuchet MS"/>
              </a:rPr>
              <a:t> meio,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30" dirty="0">
                <a:latin typeface="Trebuchet MS"/>
                <a:cs typeface="Trebuchet MS"/>
              </a:rPr>
              <a:t>exposição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das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performances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até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a </a:t>
            </a:r>
            <a:r>
              <a:rPr sz="1600" spc="-60" dirty="0">
                <a:latin typeface="Trebuchet MS"/>
                <a:cs typeface="Trebuchet MS"/>
              </a:rPr>
              <a:t>participação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spc="-60" dirty="0">
                <a:latin typeface="Trebuchet MS"/>
                <a:cs typeface="Trebuchet MS"/>
              </a:rPr>
              <a:t>ativa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dos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familiares,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no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caso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os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pais.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45" y="3429889"/>
            <a:ext cx="94615" cy="186055"/>
          </a:xfrm>
          <a:custGeom>
            <a:avLst/>
            <a:gdLst/>
            <a:ahLst/>
            <a:cxnLst/>
            <a:rect l="l" t="t" r="r" b="b"/>
            <a:pathLst>
              <a:path w="94614" h="186054">
                <a:moveTo>
                  <a:pt x="46685" y="41389"/>
                </a:moveTo>
                <a:lnTo>
                  <a:pt x="37744" y="3467"/>
                </a:lnTo>
                <a:lnTo>
                  <a:pt x="31826" y="0"/>
                </a:lnTo>
                <a:lnTo>
                  <a:pt x="23837" y="3098"/>
                </a:lnTo>
                <a:lnTo>
                  <a:pt x="23164" y="9093"/>
                </a:lnTo>
                <a:lnTo>
                  <a:pt x="22313" y="21539"/>
                </a:lnTo>
                <a:lnTo>
                  <a:pt x="22072" y="33934"/>
                </a:lnTo>
                <a:lnTo>
                  <a:pt x="21831" y="46278"/>
                </a:lnTo>
                <a:lnTo>
                  <a:pt x="20967" y="58534"/>
                </a:lnTo>
                <a:lnTo>
                  <a:pt x="19481" y="69964"/>
                </a:lnTo>
                <a:lnTo>
                  <a:pt x="18465" y="81026"/>
                </a:lnTo>
                <a:lnTo>
                  <a:pt x="28536" y="106654"/>
                </a:lnTo>
                <a:lnTo>
                  <a:pt x="33172" y="105879"/>
                </a:lnTo>
                <a:lnTo>
                  <a:pt x="45123" y="66649"/>
                </a:lnTo>
                <a:lnTo>
                  <a:pt x="45948" y="53784"/>
                </a:lnTo>
                <a:lnTo>
                  <a:pt x="46685" y="41389"/>
                </a:lnTo>
                <a:close/>
              </a:path>
              <a:path w="94614" h="186054">
                <a:moveTo>
                  <a:pt x="94373" y="132651"/>
                </a:moveTo>
                <a:lnTo>
                  <a:pt x="94157" y="132194"/>
                </a:lnTo>
                <a:lnTo>
                  <a:pt x="93764" y="131851"/>
                </a:lnTo>
                <a:lnTo>
                  <a:pt x="93357" y="131622"/>
                </a:lnTo>
                <a:lnTo>
                  <a:pt x="92278" y="130987"/>
                </a:lnTo>
                <a:lnTo>
                  <a:pt x="62407" y="146062"/>
                </a:lnTo>
                <a:lnTo>
                  <a:pt x="52832" y="150520"/>
                </a:lnTo>
                <a:lnTo>
                  <a:pt x="41338" y="154012"/>
                </a:lnTo>
                <a:lnTo>
                  <a:pt x="29337" y="157111"/>
                </a:lnTo>
                <a:lnTo>
                  <a:pt x="17729" y="160858"/>
                </a:lnTo>
                <a:lnTo>
                  <a:pt x="7366" y="166293"/>
                </a:lnTo>
                <a:lnTo>
                  <a:pt x="0" y="171589"/>
                </a:lnTo>
                <a:lnTo>
                  <a:pt x="2324" y="180644"/>
                </a:lnTo>
                <a:lnTo>
                  <a:pt x="10363" y="185356"/>
                </a:lnTo>
                <a:lnTo>
                  <a:pt x="12420" y="185966"/>
                </a:lnTo>
                <a:lnTo>
                  <a:pt x="14617" y="185966"/>
                </a:lnTo>
                <a:lnTo>
                  <a:pt x="37985" y="182232"/>
                </a:lnTo>
                <a:lnTo>
                  <a:pt x="68529" y="171284"/>
                </a:lnTo>
                <a:lnTo>
                  <a:pt x="92062" y="154355"/>
                </a:lnTo>
                <a:lnTo>
                  <a:pt x="94373" y="132651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3926" y="3623864"/>
            <a:ext cx="25400" cy="74295"/>
          </a:xfrm>
          <a:custGeom>
            <a:avLst/>
            <a:gdLst/>
            <a:ahLst/>
            <a:cxnLst/>
            <a:rect l="l" t="t" r="r" b="b"/>
            <a:pathLst>
              <a:path w="25400" h="74295">
                <a:moveTo>
                  <a:pt x="8602" y="73868"/>
                </a:moveTo>
                <a:lnTo>
                  <a:pt x="0" y="57719"/>
                </a:lnTo>
                <a:lnTo>
                  <a:pt x="675" y="48201"/>
                </a:lnTo>
                <a:lnTo>
                  <a:pt x="14282" y="3908"/>
                </a:lnTo>
                <a:lnTo>
                  <a:pt x="15702" y="389"/>
                </a:lnTo>
                <a:lnTo>
                  <a:pt x="18886" y="0"/>
                </a:lnTo>
                <a:lnTo>
                  <a:pt x="21244" y="1383"/>
                </a:lnTo>
                <a:lnTo>
                  <a:pt x="23363" y="2626"/>
                </a:lnTo>
                <a:lnTo>
                  <a:pt x="24811" y="5195"/>
                </a:lnTo>
                <a:lnTo>
                  <a:pt x="24007" y="8215"/>
                </a:lnTo>
                <a:lnTo>
                  <a:pt x="23850" y="23912"/>
                </a:lnTo>
                <a:lnTo>
                  <a:pt x="24863" y="48299"/>
                </a:lnTo>
                <a:lnTo>
                  <a:pt x="21596" y="69057"/>
                </a:lnTo>
                <a:lnTo>
                  <a:pt x="8602" y="73868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985" y="3745493"/>
            <a:ext cx="86995" cy="35560"/>
          </a:xfrm>
          <a:custGeom>
            <a:avLst/>
            <a:gdLst/>
            <a:ahLst/>
            <a:cxnLst/>
            <a:rect l="l" t="t" r="r" b="b"/>
            <a:pathLst>
              <a:path w="86995" h="35560">
                <a:moveTo>
                  <a:pt x="69748" y="35275"/>
                </a:moveTo>
                <a:lnTo>
                  <a:pt x="30550" y="25862"/>
                </a:lnTo>
                <a:lnTo>
                  <a:pt x="2964" y="8767"/>
                </a:lnTo>
                <a:lnTo>
                  <a:pt x="0" y="5578"/>
                </a:lnTo>
                <a:lnTo>
                  <a:pt x="2895" y="183"/>
                </a:lnTo>
                <a:lnTo>
                  <a:pt x="6979" y="0"/>
                </a:lnTo>
                <a:lnTo>
                  <a:pt x="17710" y="292"/>
                </a:lnTo>
                <a:lnTo>
                  <a:pt x="28575" y="1404"/>
                </a:lnTo>
                <a:lnTo>
                  <a:pt x="39358" y="3102"/>
                </a:lnTo>
                <a:lnTo>
                  <a:pt x="49843" y="5154"/>
                </a:lnTo>
                <a:lnTo>
                  <a:pt x="58432" y="7184"/>
                </a:lnTo>
                <a:lnTo>
                  <a:pt x="66896" y="8602"/>
                </a:lnTo>
                <a:lnTo>
                  <a:pt x="73812" y="12659"/>
                </a:lnTo>
                <a:lnTo>
                  <a:pt x="78010" y="15121"/>
                </a:lnTo>
                <a:lnTo>
                  <a:pt x="81645" y="18542"/>
                </a:lnTo>
                <a:lnTo>
                  <a:pt x="84311" y="23707"/>
                </a:lnTo>
                <a:lnTo>
                  <a:pt x="86484" y="27239"/>
                </a:lnTo>
                <a:lnTo>
                  <a:pt x="83141" y="31564"/>
                </a:lnTo>
                <a:lnTo>
                  <a:pt x="79862" y="32757"/>
                </a:lnTo>
                <a:lnTo>
                  <a:pt x="69748" y="35275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18" y="3817842"/>
            <a:ext cx="44450" cy="97155"/>
          </a:xfrm>
          <a:custGeom>
            <a:avLst/>
            <a:gdLst/>
            <a:ahLst/>
            <a:cxnLst/>
            <a:rect l="l" t="t" r="r" b="b"/>
            <a:pathLst>
              <a:path w="44450" h="97154">
                <a:moveTo>
                  <a:pt x="10687" y="96949"/>
                </a:moveTo>
                <a:lnTo>
                  <a:pt x="5091" y="93666"/>
                </a:lnTo>
                <a:lnTo>
                  <a:pt x="3410" y="91766"/>
                </a:lnTo>
                <a:lnTo>
                  <a:pt x="2383" y="89122"/>
                </a:lnTo>
                <a:lnTo>
                  <a:pt x="0" y="77257"/>
                </a:lnTo>
                <a:lnTo>
                  <a:pt x="1298" y="65643"/>
                </a:lnTo>
                <a:lnTo>
                  <a:pt x="4767" y="54244"/>
                </a:lnTo>
                <a:lnTo>
                  <a:pt x="8896" y="43025"/>
                </a:lnTo>
                <a:lnTo>
                  <a:pt x="12635" y="32546"/>
                </a:lnTo>
                <a:lnTo>
                  <a:pt x="32737" y="0"/>
                </a:lnTo>
                <a:lnTo>
                  <a:pt x="35016" y="1336"/>
                </a:lnTo>
                <a:lnTo>
                  <a:pt x="44263" y="25419"/>
                </a:lnTo>
                <a:lnTo>
                  <a:pt x="43962" y="37617"/>
                </a:lnTo>
                <a:lnTo>
                  <a:pt x="35581" y="74824"/>
                </a:lnTo>
                <a:lnTo>
                  <a:pt x="15392" y="96807"/>
                </a:lnTo>
                <a:lnTo>
                  <a:pt x="10687" y="96949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5787" y="3888928"/>
            <a:ext cx="38100" cy="73025"/>
          </a:xfrm>
          <a:custGeom>
            <a:avLst/>
            <a:gdLst/>
            <a:ahLst/>
            <a:cxnLst/>
            <a:rect l="l" t="t" r="r" b="b"/>
            <a:pathLst>
              <a:path w="38100" h="73025">
                <a:moveTo>
                  <a:pt x="15272" y="72727"/>
                </a:moveTo>
                <a:lnTo>
                  <a:pt x="9784" y="72464"/>
                </a:lnTo>
                <a:lnTo>
                  <a:pt x="2508" y="68196"/>
                </a:lnTo>
                <a:lnTo>
                  <a:pt x="124" y="65024"/>
                </a:lnTo>
                <a:lnTo>
                  <a:pt x="173" y="61184"/>
                </a:lnTo>
                <a:lnTo>
                  <a:pt x="441" y="55323"/>
                </a:lnTo>
                <a:lnTo>
                  <a:pt x="0" y="51679"/>
                </a:lnTo>
                <a:lnTo>
                  <a:pt x="2279" y="45870"/>
                </a:lnTo>
                <a:lnTo>
                  <a:pt x="3990" y="42037"/>
                </a:lnTo>
                <a:lnTo>
                  <a:pt x="5543" y="38381"/>
                </a:lnTo>
                <a:lnTo>
                  <a:pt x="7131" y="34208"/>
                </a:lnTo>
                <a:lnTo>
                  <a:pt x="9480" y="28429"/>
                </a:lnTo>
                <a:lnTo>
                  <a:pt x="11891" y="22338"/>
                </a:lnTo>
                <a:lnTo>
                  <a:pt x="14040" y="16144"/>
                </a:lnTo>
                <a:lnTo>
                  <a:pt x="15603" y="10055"/>
                </a:lnTo>
                <a:lnTo>
                  <a:pt x="16648" y="3145"/>
                </a:lnTo>
                <a:lnTo>
                  <a:pt x="25209" y="0"/>
                </a:lnTo>
                <a:lnTo>
                  <a:pt x="30646" y="3188"/>
                </a:lnTo>
                <a:lnTo>
                  <a:pt x="32405" y="4220"/>
                </a:lnTo>
                <a:lnTo>
                  <a:pt x="33829" y="5915"/>
                </a:lnTo>
                <a:lnTo>
                  <a:pt x="34537" y="8372"/>
                </a:lnTo>
                <a:lnTo>
                  <a:pt x="36142" y="13881"/>
                </a:lnTo>
                <a:lnTo>
                  <a:pt x="38062" y="18393"/>
                </a:lnTo>
                <a:lnTo>
                  <a:pt x="37960" y="24888"/>
                </a:lnTo>
                <a:lnTo>
                  <a:pt x="37710" y="30168"/>
                </a:lnTo>
                <a:lnTo>
                  <a:pt x="29655" y="57092"/>
                </a:lnTo>
                <a:lnTo>
                  <a:pt x="26819" y="62843"/>
                </a:lnTo>
                <a:lnTo>
                  <a:pt x="23986" y="65749"/>
                </a:lnTo>
                <a:lnTo>
                  <a:pt x="18889" y="69583"/>
                </a:lnTo>
                <a:lnTo>
                  <a:pt x="15272" y="72727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2559" y="3658306"/>
            <a:ext cx="41910" cy="115570"/>
          </a:xfrm>
          <a:custGeom>
            <a:avLst/>
            <a:gdLst/>
            <a:ahLst/>
            <a:cxnLst/>
            <a:rect l="l" t="t" r="r" b="b"/>
            <a:pathLst>
              <a:path w="41910" h="115570">
                <a:moveTo>
                  <a:pt x="12516" y="115322"/>
                </a:moveTo>
                <a:lnTo>
                  <a:pt x="2282" y="109319"/>
                </a:lnTo>
                <a:lnTo>
                  <a:pt x="0" y="105239"/>
                </a:lnTo>
                <a:lnTo>
                  <a:pt x="1494" y="99668"/>
                </a:lnTo>
                <a:lnTo>
                  <a:pt x="4371" y="89045"/>
                </a:lnTo>
                <a:lnTo>
                  <a:pt x="7195" y="78557"/>
                </a:lnTo>
                <a:lnTo>
                  <a:pt x="9857" y="68085"/>
                </a:lnTo>
                <a:lnTo>
                  <a:pt x="12252" y="57512"/>
                </a:lnTo>
                <a:lnTo>
                  <a:pt x="14237" y="49273"/>
                </a:lnTo>
                <a:lnTo>
                  <a:pt x="15865" y="41093"/>
                </a:lnTo>
                <a:lnTo>
                  <a:pt x="16552" y="32684"/>
                </a:lnTo>
                <a:lnTo>
                  <a:pt x="16974" y="29493"/>
                </a:lnTo>
                <a:lnTo>
                  <a:pt x="16937" y="26623"/>
                </a:lnTo>
                <a:lnTo>
                  <a:pt x="16701" y="23637"/>
                </a:lnTo>
                <a:lnTo>
                  <a:pt x="16753" y="21625"/>
                </a:lnTo>
                <a:lnTo>
                  <a:pt x="16008" y="20329"/>
                </a:lnTo>
                <a:lnTo>
                  <a:pt x="16408" y="20564"/>
                </a:lnTo>
                <a:lnTo>
                  <a:pt x="16794" y="21005"/>
                </a:lnTo>
                <a:lnTo>
                  <a:pt x="17709" y="21918"/>
                </a:lnTo>
                <a:lnTo>
                  <a:pt x="14000" y="13377"/>
                </a:lnTo>
                <a:lnTo>
                  <a:pt x="16400" y="5131"/>
                </a:lnTo>
                <a:lnTo>
                  <a:pt x="22685" y="0"/>
                </a:lnTo>
                <a:lnTo>
                  <a:pt x="41624" y="24763"/>
                </a:lnTo>
                <a:lnTo>
                  <a:pt x="40853" y="37183"/>
                </a:lnTo>
                <a:lnTo>
                  <a:pt x="38822" y="49132"/>
                </a:lnTo>
                <a:lnTo>
                  <a:pt x="36190" y="62924"/>
                </a:lnTo>
                <a:lnTo>
                  <a:pt x="32919" y="76553"/>
                </a:lnTo>
                <a:lnTo>
                  <a:pt x="29365" y="90116"/>
                </a:lnTo>
                <a:lnTo>
                  <a:pt x="25882" y="103711"/>
                </a:lnTo>
                <a:lnTo>
                  <a:pt x="23300" y="113426"/>
                </a:lnTo>
                <a:lnTo>
                  <a:pt x="12516" y="115322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5330" y="3502915"/>
            <a:ext cx="93345" cy="35560"/>
          </a:xfrm>
          <a:custGeom>
            <a:avLst/>
            <a:gdLst/>
            <a:ahLst/>
            <a:cxnLst/>
            <a:rect l="l" t="t" r="r" b="b"/>
            <a:pathLst>
              <a:path w="93345" h="35560">
                <a:moveTo>
                  <a:pt x="75620" y="35289"/>
                </a:moveTo>
                <a:lnTo>
                  <a:pt x="60376" y="30154"/>
                </a:lnTo>
                <a:lnTo>
                  <a:pt x="44961" y="26480"/>
                </a:lnTo>
                <a:lnTo>
                  <a:pt x="29212" y="24646"/>
                </a:lnTo>
                <a:lnTo>
                  <a:pt x="12968" y="25029"/>
                </a:lnTo>
                <a:lnTo>
                  <a:pt x="10061" y="25312"/>
                </a:lnTo>
                <a:lnTo>
                  <a:pt x="7647" y="24756"/>
                </a:lnTo>
                <a:lnTo>
                  <a:pt x="5688" y="23607"/>
                </a:lnTo>
                <a:lnTo>
                  <a:pt x="926" y="17994"/>
                </a:lnTo>
                <a:lnTo>
                  <a:pt x="0" y="10565"/>
                </a:lnTo>
                <a:lnTo>
                  <a:pt x="3159" y="3830"/>
                </a:lnTo>
                <a:lnTo>
                  <a:pt x="10655" y="299"/>
                </a:lnTo>
                <a:lnTo>
                  <a:pt x="29981" y="0"/>
                </a:lnTo>
                <a:lnTo>
                  <a:pt x="48830" y="2307"/>
                </a:lnTo>
                <a:lnTo>
                  <a:pt x="85636" y="12901"/>
                </a:lnTo>
                <a:lnTo>
                  <a:pt x="92875" y="20997"/>
                </a:lnTo>
                <a:lnTo>
                  <a:pt x="91437" y="29301"/>
                </a:lnTo>
                <a:lnTo>
                  <a:pt x="85129" y="35261"/>
                </a:lnTo>
                <a:lnTo>
                  <a:pt x="75620" y="35289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8018" y="3356274"/>
            <a:ext cx="40005" cy="65405"/>
          </a:xfrm>
          <a:custGeom>
            <a:avLst/>
            <a:gdLst/>
            <a:ahLst/>
            <a:cxnLst/>
            <a:rect l="l" t="t" r="r" b="b"/>
            <a:pathLst>
              <a:path w="40004" h="65404">
                <a:moveTo>
                  <a:pt x="12940" y="64970"/>
                </a:moveTo>
                <a:lnTo>
                  <a:pt x="0" y="44776"/>
                </a:lnTo>
                <a:lnTo>
                  <a:pt x="2647" y="32092"/>
                </a:lnTo>
                <a:lnTo>
                  <a:pt x="7778" y="19897"/>
                </a:lnTo>
                <a:lnTo>
                  <a:pt x="13871" y="8800"/>
                </a:lnTo>
                <a:lnTo>
                  <a:pt x="17142" y="2766"/>
                </a:lnTo>
                <a:lnTo>
                  <a:pt x="23601" y="0"/>
                </a:lnTo>
                <a:lnTo>
                  <a:pt x="30050" y="2654"/>
                </a:lnTo>
                <a:lnTo>
                  <a:pt x="30536" y="2832"/>
                </a:lnTo>
                <a:lnTo>
                  <a:pt x="31040" y="3073"/>
                </a:lnTo>
                <a:lnTo>
                  <a:pt x="36477" y="6262"/>
                </a:lnTo>
                <a:lnTo>
                  <a:pt x="39449" y="13379"/>
                </a:lnTo>
                <a:lnTo>
                  <a:pt x="32765" y="24772"/>
                </a:lnTo>
                <a:lnTo>
                  <a:pt x="29354" y="31046"/>
                </a:lnTo>
                <a:lnTo>
                  <a:pt x="27045" y="37913"/>
                </a:lnTo>
                <a:lnTo>
                  <a:pt x="26062" y="40506"/>
                </a:lnTo>
                <a:lnTo>
                  <a:pt x="25458" y="43001"/>
                </a:lnTo>
                <a:lnTo>
                  <a:pt x="24738" y="45694"/>
                </a:lnTo>
                <a:lnTo>
                  <a:pt x="24802" y="46592"/>
                </a:lnTo>
                <a:lnTo>
                  <a:pt x="24569" y="47906"/>
                </a:lnTo>
                <a:lnTo>
                  <a:pt x="24574" y="48446"/>
                </a:lnTo>
                <a:lnTo>
                  <a:pt x="24352" y="56596"/>
                </a:lnTo>
                <a:lnTo>
                  <a:pt x="19748" y="62366"/>
                </a:lnTo>
                <a:lnTo>
                  <a:pt x="12940" y="64970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3216897"/>
            <a:ext cx="152400" cy="191770"/>
          </a:xfrm>
          <a:custGeom>
            <a:avLst/>
            <a:gdLst/>
            <a:ahLst/>
            <a:cxnLst/>
            <a:rect l="l" t="t" r="r" b="b"/>
            <a:pathLst>
              <a:path w="152400" h="191770">
                <a:moveTo>
                  <a:pt x="13220" y="39408"/>
                </a:moveTo>
                <a:lnTo>
                  <a:pt x="10502" y="31165"/>
                </a:lnTo>
                <a:lnTo>
                  <a:pt x="495" y="14655"/>
                </a:lnTo>
                <a:lnTo>
                  <a:pt x="0" y="13182"/>
                </a:lnTo>
                <a:lnTo>
                  <a:pt x="0" y="49593"/>
                </a:lnTo>
                <a:lnTo>
                  <a:pt x="2463" y="50012"/>
                </a:lnTo>
                <a:lnTo>
                  <a:pt x="9652" y="46316"/>
                </a:lnTo>
                <a:lnTo>
                  <a:pt x="13220" y="39408"/>
                </a:lnTo>
                <a:close/>
              </a:path>
              <a:path w="152400" h="191770">
                <a:moveTo>
                  <a:pt x="49898" y="91884"/>
                </a:moveTo>
                <a:lnTo>
                  <a:pt x="47980" y="88823"/>
                </a:lnTo>
                <a:lnTo>
                  <a:pt x="45148" y="87160"/>
                </a:lnTo>
                <a:lnTo>
                  <a:pt x="39141" y="85648"/>
                </a:lnTo>
                <a:lnTo>
                  <a:pt x="32715" y="87172"/>
                </a:lnTo>
                <a:lnTo>
                  <a:pt x="27546" y="91617"/>
                </a:lnTo>
                <a:lnTo>
                  <a:pt x="25247" y="98806"/>
                </a:lnTo>
                <a:lnTo>
                  <a:pt x="24345" y="117551"/>
                </a:lnTo>
                <a:lnTo>
                  <a:pt x="22047" y="136283"/>
                </a:lnTo>
                <a:lnTo>
                  <a:pt x="18275" y="154787"/>
                </a:lnTo>
                <a:lnTo>
                  <a:pt x="12941" y="172834"/>
                </a:lnTo>
                <a:lnTo>
                  <a:pt x="10782" y="179628"/>
                </a:lnTo>
                <a:lnTo>
                  <a:pt x="14236" y="185470"/>
                </a:lnTo>
                <a:lnTo>
                  <a:pt x="24955" y="191757"/>
                </a:lnTo>
                <a:lnTo>
                  <a:pt x="32816" y="190995"/>
                </a:lnTo>
                <a:lnTo>
                  <a:pt x="35636" y="182702"/>
                </a:lnTo>
                <a:lnTo>
                  <a:pt x="41757" y="161671"/>
                </a:lnTo>
                <a:lnTo>
                  <a:pt x="46050" y="140233"/>
                </a:lnTo>
                <a:lnTo>
                  <a:pt x="48666" y="118452"/>
                </a:lnTo>
                <a:lnTo>
                  <a:pt x="49784" y="96380"/>
                </a:lnTo>
                <a:lnTo>
                  <a:pt x="49898" y="91884"/>
                </a:lnTo>
                <a:close/>
              </a:path>
              <a:path w="152400" h="191770">
                <a:moveTo>
                  <a:pt x="152247" y="43180"/>
                </a:moveTo>
                <a:lnTo>
                  <a:pt x="117602" y="12547"/>
                </a:lnTo>
                <a:lnTo>
                  <a:pt x="82969" y="0"/>
                </a:lnTo>
                <a:lnTo>
                  <a:pt x="76771" y="6134"/>
                </a:lnTo>
                <a:lnTo>
                  <a:pt x="75590" y="14935"/>
                </a:lnTo>
                <a:lnTo>
                  <a:pt x="81229" y="22517"/>
                </a:lnTo>
                <a:lnTo>
                  <a:pt x="81876" y="22885"/>
                </a:lnTo>
                <a:lnTo>
                  <a:pt x="82257" y="23063"/>
                </a:lnTo>
                <a:lnTo>
                  <a:pt x="90017" y="26771"/>
                </a:lnTo>
                <a:lnTo>
                  <a:pt x="126923" y="47498"/>
                </a:lnTo>
                <a:lnTo>
                  <a:pt x="132854" y="53873"/>
                </a:lnTo>
                <a:lnTo>
                  <a:pt x="133731" y="54762"/>
                </a:lnTo>
                <a:lnTo>
                  <a:pt x="134620" y="55448"/>
                </a:lnTo>
                <a:lnTo>
                  <a:pt x="135534" y="55981"/>
                </a:lnTo>
                <a:lnTo>
                  <a:pt x="143484" y="56730"/>
                </a:lnTo>
                <a:lnTo>
                  <a:pt x="149809" y="51523"/>
                </a:lnTo>
                <a:lnTo>
                  <a:pt x="152247" y="43180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5097" y="3846406"/>
            <a:ext cx="63500" cy="92075"/>
          </a:xfrm>
          <a:custGeom>
            <a:avLst/>
            <a:gdLst/>
            <a:ahLst/>
            <a:cxnLst/>
            <a:rect l="l" t="t" r="r" b="b"/>
            <a:pathLst>
              <a:path w="63500" h="92075">
                <a:moveTo>
                  <a:pt x="13582" y="92056"/>
                </a:moveTo>
                <a:lnTo>
                  <a:pt x="2988" y="85842"/>
                </a:lnTo>
                <a:lnTo>
                  <a:pt x="0" y="80220"/>
                </a:lnTo>
                <a:lnTo>
                  <a:pt x="3058" y="73632"/>
                </a:lnTo>
                <a:lnTo>
                  <a:pt x="19826" y="39138"/>
                </a:lnTo>
                <a:lnTo>
                  <a:pt x="38992" y="6051"/>
                </a:lnTo>
                <a:lnTo>
                  <a:pt x="48828" y="0"/>
                </a:lnTo>
                <a:lnTo>
                  <a:pt x="53426" y="2696"/>
                </a:lnTo>
                <a:lnTo>
                  <a:pt x="59263" y="6120"/>
                </a:lnTo>
                <a:lnTo>
                  <a:pt x="63040" y="14246"/>
                </a:lnTo>
                <a:lnTo>
                  <a:pt x="58104" y="21560"/>
                </a:lnTo>
                <a:lnTo>
                  <a:pt x="48916" y="36482"/>
                </a:lnTo>
                <a:lnTo>
                  <a:pt x="40691" y="51968"/>
                </a:lnTo>
                <a:lnTo>
                  <a:pt x="33058" y="67802"/>
                </a:lnTo>
                <a:lnTo>
                  <a:pt x="25646" y="83765"/>
                </a:lnTo>
                <a:lnTo>
                  <a:pt x="21891" y="91449"/>
                </a:lnTo>
                <a:lnTo>
                  <a:pt x="13582" y="92056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9897" y="3758940"/>
            <a:ext cx="99695" cy="27940"/>
          </a:xfrm>
          <a:custGeom>
            <a:avLst/>
            <a:gdLst/>
            <a:ahLst/>
            <a:cxnLst/>
            <a:rect l="l" t="t" r="r" b="b"/>
            <a:pathLst>
              <a:path w="99695" h="27939">
                <a:moveTo>
                  <a:pt x="86010" y="27649"/>
                </a:moveTo>
                <a:lnTo>
                  <a:pt x="67792" y="25393"/>
                </a:lnTo>
                <a:lnTo>
                  <a:pt x="49485" y="24501"/>
                </a:lnTo>
                <a:lnTo>
                  <a:pt x="31185" y="24952"/>
                </a:lnTo>
                <a:lnTo>
                  <a:pt x="12989" y="26729"/>
                </a:lnTo>
                <a:lnTo>
                  <a:pt x="9973" y="27109"/>
                </a:lnTo>
                <a:lnTo>
                  <a:pt x="7495" y="26569"/>
                </a:lnTo>
                <a:lnTo>
                  <a:pt x="5496" y="25396"/>
                </a:lnTo>
                <a:lnTo>
                  <a:pt x="837" y="19844"/>
                </a:lnTo>
                <a:lnTo>
                  <a:pt x="0" y="12473"/>
                </a:lnTo>
                <a:lnTo>
                  <a:pt x="3176" y="5765"/>
                </a:lnTo>
                <a:lnTo>
                  <a:pt x="10560" y="2199"/>
                </a:lnTo>
                <a:lnTo>
                  <a:pt x="30476" y="421"/>
                </a:lnTo>
                <a:lnTo>
                  <a:pt x="50437" y="0"/>
                </a:lnTo>
                <a:lnTo>
                  <a:pt x="70339" y="934"/>
                </a:lnTo>
                <a:lnTo>
                  <a:pt x="99510" y="11139"/>
                </a:lnTo>
                <a:lnTo>
                  <a:pt x="99352" y="19228"/>
                </a:lnTo>
                <a:lnTo>
                  <a:pt x="94672" y="25803"/>
                </a:lnTo>
                <a:lnTo>
                  <a:pt x="86010" y="27649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617" y="4417296"/>
            <a:ext cx="94615" cy="48895"/>
          </a:xfrm>
          <a:custGeom>
            <a:avLst/>
            <a:gdLst/>
            <a:ahLst/>
            <a:cxnLst/>
            <a:rect l="l" t="t" r="r" b="b"/>
            <a:pathLst>
              <a:path w="94614" h="48895">
                <a:moveTo>
                  <a:pt x="77041" y="48744"/>
                </a:moveTo>
                <a:lnTo>
                  <a:pt x="59812" y="42580"/>
                </a:lnTo>
                <a:lnTo>
                  <a:pt x="42489" y="37161"/>
                </a:lnTo>
                <a:lnTo>
                  <a:pt x="25435" y="31144"/>
                </a:lnTo>
                <a:lnTo>
                  <a:pt x="9015" y="23188"/>
                </a:lnTo>
                <a:lnTo>
                  <a:pt x="6377" y="21640"/>
                </a:lnTo>
                <a:lnTo>
                  <a:pt x="5064" y="20763"/>
                </a:lnTo>
                <a:lnTo>
                  <a:pt x="0" y="13021"/>
                </a:lnTo>
                <a:lnTo>
                  <a:pt x="2760" y="4984"/>
                </a:lnTo>
                <a:lnTo>
                  <a:pt x="10451" y="0"/>
                </a:lnTo>
                <a:lnTo>
                  <a:pt x="20174" y="1416"/>
                </a:lnTo>
                <a:lnTo>
                  <a:pt x="20574" y="1650"/>
                </a:lnTo>
                <a:lnTo>
                  <a:pt x="21510" y="2254"/>
                </a:lnTo>
                <a:lnTo>
                  <a:pt x="23429" y="3379"/>
                </a:lnTo>
                <a:lnTo>
                  <a:pt x="38748" y="10618"/>
                </a:lnTo>
                <a:lnTo>
                  <a:pt x="54842" y="15929"/>
                </a:lnTo>
                <a:lnTo>
                  <a:pt x="71166" y="20658"/>
                </a:lnTo>
                <a:lnTo>
                  <a:pt x="87175" y="26156"/>
                </a:lnTo>
                <a:lnTo>
                  <a:pt x="87781" y="26404"/>
                </a:lnTo>
                <a:lnTo>
                  <a:pt x="88364" y="26693"/>
                </a:lnTo>
                <a:lnTo>
                  <a:pt x="88924" y="27021"/>
                </a:lnTo>
                <a:lnTo>
                  <a:pt x="94095" y="34190"/>
                </a:lnTo>
                <a:lnTo>
                  <a:pt x="92697" y="42654"/>
                </a:lnTo>
                <a:lnTo>
                  <a:pt x="86442" y="48732"/>
                </a:lnTo>
                <a:lnTo>
                  <a:pt x="77041" y="48744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5414" y="3995653"/>
            <a:ext cx="54610" cy="31750"/>
          </a:xfrm>
          <a:custGeom>
            <a:avLst/>
            <a:gdLst/>
            <a:ahLst/>
            <a:cxnLst/>
            <a:rect l="l" t="t" r="r" b="b"/>
            <a:pathLst>
              <a:path w="54609" h="31750">
                <a:moveTo>
                  <a:pt x="23046" y="31283"/>
                </a:moveTo>
                <a:lnTo>
                  <a:pt x="363" y="16069"/>
                </a:lnTo>
                <a:lnTo>
                  <a:pt x="263" y="12218"/>
                </a:lnTo>
                <a:lnTo>
                  <a:pt x="0" y="6949"/>
                </a:lnTo>
                <a:lnTo>
                  <a:pt x="4168" y="850"/>
                </a:lnTo>
                <a:lnTo>
                  <a:pt x="13801" y="0"/>
                </a:lnTo>
                <a:lnTo>
                  <a:pt x="16415" y="673"/>
                </a:lnTo>
                <a:lnTo>
                  <a:pt x="20613" y="3135"/>
                </a:lnTo>
                <a:lnTo>
                  <a:pt x="22251" y="4741"/>
                </a:lnTo>
                <a:lnTo>
                  <a:pt x="23287" y="6638"/>
                </a:lnTo>
                <a:lnTo>
                  <a:pt x="23744" y="6638"/>
                </a:lnTo>
                <a:lnTo>
                  <a:pt x="47438" y="6673"/>
                </a:lnTo>
                <a:lnTo>
                  <a:pt x="50402" y="8412"/>
                </a:lnTo>
                <a:lnTo>
                  <a:pt x="52952" y="12218"/>
                </a:lnTo>
                <a:lnTo>
                  <a:pt x="53380" y="16069"/>
                </a:lnTo>
                <a:lnTo>
                  <a:pt x="54058" y="22700"/>
                </a:lnTo>
                <a:lnTo>
                  <a:pt x="48709" y="28428"/>
                </a:lnTo>
                <a:lnTo>
                  <a:pt x="42361" y="29540"/>
                </a:lnTo>
                <a:lnTo>
                  <a:pt x="35895" y="30569"/>
                </a:lnTo>
                <a:lnTo>
                  <a:pt x="29446" y="31234"/>
                </a:lnTo>
                <a:lnTo>
                  <a:pt x="23046" y="31283"/>
                </a:lnTo>
                <a:close/>
              </a:path>
              <a:path w="54609" h="31750">
                <a:moveTo>
                  <a:pt x="47384" y="6641"/>
                </a:moveTo>
                <a:lnTo>
                  <a:pt x="26133" y="6641"/>
                </a:lnTo>
                <a:lnTo>
                  <a:pt x="26790" y="6436"/>
                </a:lnTo>
                <a:lnTo>
                  <a:pt x="28245" y="6430"/>
                </a:lnTo>
                <a:lnTo>
                  <a:pt x="31031" y="6076"/>
                </a:lnTo>
                <a:lnTo>
                  <a:pt x="33901" y="6040"/>
                </a:lnTo>
                <a:lnTo>
                  <a:pt x="37145" y="5364"/>
                </a:lnTo>
                <a:lnTo>
                  <a:pt x="39932" y="5010"/>
                </a:lnTo>
                <a:lnTo>
                  <a:pt x="42415" y="4532"/>
                </a:lnTo>
                <a:lnTo>
                  <a:pt x="44845" y="5152"/>
                </a:lnTo>
                <a:lnTo>
                  <a:pt x="47384" y="6641"/>
                </a:lnTo>
                <a:close/>
              </a:path>
              <a:path w="54609" h="31750">
                <a:moveTo>
                  <a:pt x="47438" y="6673"/>
                </a:moveTo>
                <a:lnTo>
                  <a:pt x="23804" y="6673"/>
                </a:lnTo>
                <a:lnTo>
                  <a:pt x="24062" y="6233"/>
                </a:lnTo>
                <a:lnTo>
                  <a:pt x="24502" y="6491"/>
                </a:lnTo>
                <a:lnTo>
                  <a:pt x="26133" y="6641"/>
                </a:lnTo>
                <a:lnTo>
                  <a:pt x="47384" y="6641"/>
                </a:lnTo>
                <a:close/>
              </a:path>
              <a:path w="54609" h="31750">
                <a:moveTo>
                  <a:pt x="23744" y="6638"/>
                </a:moveTo>
                <a:lnTo>
                  <a:pt x="23287" y="6638"/>
                </a:lnTo>
                <a:lnTo>
                  <a:pt x="23604" y="6555"/>
                </a:lnTo>
                <a:lnTo>
                  <a:pt x="23744" y="6638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4485" y="3618574"/>
            <a:ext cx="97192" cy="76810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136" y="3074199"/>
            <a:ext cx="82387" cy="76133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94819" y="4555284"/>
            <a:ext cx="61594" cy="42545"/>
          </a:xfrm>
          <a:custGeom>
            <a:avLst/>
            <a:gdLst/>
            <a:ahLst/>
            <a:cxnLst/>
            <a:rect l="l" t="t" r="r" b="b"/>
            <a:pathLst>
              <a:path w="61594" h="42545">
                <a:moveTo>
                  <a:pt x="52444" y="42272"/>
                </a:moveTo>
                <a:lnTo>
                  <a:pt x="44234" y="41419"/>
                </a:lnTo>
                <a:lnTo>
                  <a:pt x="43514" y="40997"/>
                </a:lnTo>
                <a:lnTo>
                  <a:pt x="42801" y="40471"/>
                </a:lnTo>
                <a:lnTo>
                  <a:pt x="42096" y="39842"/>
                </a:lnTo>
                <a:lnTo>
                  <a:pt x="38487" y="36651"/>
                </a:lnTo>
                <a:lnTo>
                  <a:pt x="34787" y="33890"/>
                </a:lnTo>
                <a:lnTo>
                  <a:pt x="24393" y="27792"/>
                </a:lnTo>
                <a:lnTo>
                  <a:pt x="17373" y="25287"/>
                </a:lnTo>
                <a:lnTo>
                  <a:pt x="9495" y="24427"/>
                </a:lnTo>
                <a:lnTo>
                  <a:pt x="7641" y="24199"/>
                </a:lnTo>
                <a:lnTo>
                  <a:pt x="6014" y="23674"/>
                </a:lnTo>
                <a:lnTo>
                  <a:pt x="4695" y="22901"/>
                </a:lnTo>
                <a:lnTo>
                  <a:pt x="0" y="16678"/>
                </a:lnTo>
                <a:lnTo>
                  <a:pt x="259" y="8706"/>
                </a:lnTo>
                <a:lnTo>
                  <a:pt x="4953" y="2107"/>
                </a:lnTo>
                <a:lnTo>
                  <a:pt x="13561" y="0"/>
                </a:lnTo>
                <a:lnTo>
                  <a:pt x="21169" y="1314"/>
                </a:lnTo>
                <a:lnTo>
                  <a:pt x="57248" y="20789"/>
                </a:lnTo>
                <a:lnTo>
                  <a:pt x="61378" y="28988"/>
                </a:lnTo>
                <a:lnTo>
                  <a:pt x="58968" y="37139"/>
                </a:lnTo>
                <a:lnTo>
                  <a:pt x="52444" y="42272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01226" y="4423931"/>
            <a:ext cx="1151042" cy="719568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3947844"/>
            <a:ext cx="1259737" cy="1194525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0" y="108952"/>
            <a:ext cx="613410" cy="878205"/>
          </a:xfrm>
          <a:custGeom>
            <a:avLst/>
            <a:gdLst/>
            <a:ahLst/>
            <a:cxnLst/>
            <a:rect l="l" t="t" r="r" b="b"/>
            <a:pathLst>
              <a:path w="613410" h="878205">
                <a:moveTo>
                  <a:pt x="0" y="878020"/>
                </a:moveTo>
                <a:lnTo>
                  <a:pt x="0" y="735065"/>
                </a:lnTo>
                <a:lnTo>
                  <a:pt x="4166" y="746987"/>
                </a:lnTo>
                <a:lnTo>
                  <a:pt x="11334" y="766641"/>
                </a:lnTo>
                <a:lnTo>
                  <a:pt x="19546" y="784513"/>
                </a:lnTo>
                <a:lnTo>
                  <a:pt x="29575" y="801355"/>
                </a:lnTo>
                <a:lnTo>
                  <a:pt x="40209" y="817930"/>
                </a:lnTo>
                <a:lnTo>
                  <a:pt x="50231" y="835005"/>
                </a:lnTo>
                <a:lnTo>
                  <a:pt x="53042" y="840046"/>
                </a:lnTo>
                <a:lnTo>
                  <a:pt x="56288" y="846379"/>
                </a:lnTo>
                <a:lnTo>
                  <a:pt x="58180" y="852894"/>
                </a:lnTo>
                <a:lnTo>
                  <a:pt x="56927" y="858475"/>
                </a:lnTo>
                <a:lnTo>
                  <a:pt x="55462" y="860506"/>
                </a:lnTo>
                <a:lnTo>
                  <a:pt x="45422" y="861752"/>
                </a:lnTo>
                <a:lnTo>
                  <a:pt x="43185" y="862631"/>
                </a:lnTo>
                <a:lnTo>
                  <a:pt x="35072" y="865437"/>
                </a:lnTo>
                <a:lnTo>
                  <a:pt x="10496" y="874372"/>
                </a:lnTo>
                <a:lnTo>
                  <a:pt x="0" y="878020"/>
                </a:lnTo>
                <a:close/>
              </a:path>
              <a:path w="613410" h="878205">
                <a:moveTo>
                  <a:pt x="0" y="511758"/>
                </a:moveTo>
                <a:lnTo>
                  <a:pt x="0" y="56624"/>
                </a:lnTo>
                <a:lnTo>
                  <a:pt x="58676" y="34136"/>
                </a:lnTo>
                <a:lnTo>
                  <a:pt x="114108" y="19990"/>
                </a:lnTo>
                <a:lnTo>
                  <a:pt x="170475" y="9169"/>
                </a:lnTo>
                <a:lnTo>
                  <a:pt x="227387" y="1903"/>
                </a:lnTo>
                <a:lnTo>
                  <a:pt x="320787" y="0"/>
                </a:lnTo>
                <a:lnTo>
                  <a:pt x="353095" y="575"/>
                </a:lnTo>
                <a:lnTo>
                  <a:pt x="411977" y="5344"/>
                </a:lnTo>
                <a:lnTo>
                  <a:pt x="492075" y="16417"/>
                </a:lnTo>
                <a:lnTo>
                  <a:pt x="534031" y="25519"/>
                </a:lnTo>
                <a:lnTo>
                  <a:pt x="583440" y="40005"/>
                </a:lnTo>
                <a:lnTo>
                  <a:pt x="613336" y="60517"/>
                </a:lnTo>
                <a:lnTo>
                  <a:pt x="608641" y="71830"/>
                </a:lnTo>
                <a:lnTo>
                  <a:pt x="597330" y="108353"/>
                </a:lnTo>
                <a:lnTo>
                  <a:pt x="586664" y="145108"/>
                </a:lnTo>
                <a:lnTo>
                  <a:pt x="576042" y="181895"/>
                </a:lnTo>
                <a:lnTo>
                  <a:pt x="564863" y="218514"/>
                </a:lnTo>
                <a:lnTo>
                  <a:pt x="561871" y="228950"/>
                </a:lnTo>
                <a:lnTo>
                  <a:pt x="556517" y="249966"/>
                </a:lnTo>
                <a:lnTo>
                  <a:pt x="553508" y="260425"/>
                </a:lnTo>
                <a:lnTo>
                  <a:pt x="550445" y="270115"/>
                </a:lnTo>
                <a:lnTo>
                  <a:pt x="547063" y="279698"/>
                </a:lnTo>
                <a:lnTo>
                  <a:pt x="543718" y="289308"/>
                </a:lnTo>
                <a:lnTo>
                  <a:pt x="540764" y="299077"/>
                </a:lnTo>
                <a:lnTo>
                  <a:pt x="537236" y="314932"/>
                </a:lnTo>
                <a:lnTo>
                  <a:pt x="534607" y="330891"/>
                </a:lnTo>
                <a:lnTo>
                  <a:pt x="531910" y="346867"/>
                </a:lnTo>
                <a:lnTo>
                  <a:pt x="528177" y="362775"/>
                </a:lnTo>
                <a:lnTo>
                  <a:pt x="525452" y="372847"/>
                </a:lnTo>
                <a:lnTo>
                  <a:pt x="524022" y="377911"/>
                </a:lnTo>
                <a:lnTo>
                  <a:pt x="271916" y="377911"/>
                </a:lnTo>
                <a:lnTo>
                  <a:pt x="256618" y="378001"/>
                </a:lnTo>
                <a:lnTo>
                  <a:pt x="241410" y="378345"/>
                </a:lnTo>
                <a:lnTo>
                  <a:pt x="226231" y="379066"/>
                </a:lnTo>
                <a:lnTo>
                  <a:pt x="211019" y="380286"/>
                </a:lnTo>
                <a:lnTo>
                  <a:pt x="197533" y="381065"/>
                </a:lnTo>
                <a:lnTo>
                  <a:pt x="156292" y="387111"/>
                </a:lnTo>
                <a:lnTo>
                  <a:pt x="118466" y="403278"/>
                </a:lnTo>
                <a:lnTo>
                  <a:pt x="82861" y="423896"/>
                </a:lnTo>
                <a:lnTo>
                  <a:pt x="46014" y="450958"/>
                </a:lnTo>
                <a:lnTo>
                  <a:pt x="15326" y="484109"/>
                </a:lnTo>
                <a:lnTo>
                  <a:pt x="2881" y="504160"/>
                </a:lnTo>
                <a:lnTo>
                  <a:pt x="0" y="511758"/>
                </a:lnTo>
                <a:close/>
              </a:path>
              <a:path w="613410" h="878205">
                <a:moveTo>
                  <a:pt x="488359" y="417228"/>
                </a:moveTo>
                <a:lnTo>
                  <a:pt x="479120" y="415599"/>
                </a:lnTo>
                <a:lnTo>
                  <a:pt x="470055" y="412494"/>
                </a:lnTo>
                <a:lnTo>
                  <a:pt x="461423" y="409067"/>
                </a:lnTo>
                <a:lnTo>
                  <a:pt x="438846" y="401877"/>
                </a:lnTo>
                <a:lnTo>
                  <a:pt x="415883" y="396540"/>
                </a:lnTo>
                <a:lnTo>
                  <a:pt x="392638" y="392414"/>
                </a:lnTo>
                <a:lnTo>
                  <a:pt x="369212" y="388853"/>
                </a:lnTo>
                <a:lnTo>
                  <a:pt x="344996" y="384907"/>
                </a:lnTo>
                <a:lnTo>
                  <a:pt x="320792" y="381431"/>
                </a:lnTo>
                <a:lnTo>
                  <a:pt x="296473" y="378931"/>
                </a:lnTo>
                <a:lnTo>
                  <a:pt x="271916" y="377911"/>
                </a:lnTo>
                <a:lnTo>
                  <a:pt x="524022" y="377911"/>
                </a:lnTo>
                <a:lnTo>
                  <a:pt x="503955" y="414459"/>
                </a:lnTo>
                <a:lnTo>
                  <a:pt x="497516" y="416225"/>
                </a:lnTo>
                <a:lnTo>
                  <a:pt x="488359" y="417228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786250" y="422694"/>
            <a:ext cx="2911475" cy="1301115"/>
          </a:xfrm>
          <a:prstGeom prst="rect">
            <a:avLst/>
          </a:prstGeom>
        </p:spPr>
        <p:txBody>
          <a:bodyPr vert="horz" wrap="square" lIns="0" tIns="184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sz="3500" i="0" dirty="0">
                <a:latin typeface="Cambria"/>
                <a:cs typeface="Cambria"/>
              </a:rPr>
              <a:t>Método</a:t>
            </a:r>
            <a:r>
              <a:rPr sz="3500" i="0" spc="85" dirty="0">
                <a:latin typeface="Cambria"/>
                <a:cs typeface="Cambria"/>
              </a:rPr>
              <a:t> </a:t>
            </a:r>
            <a:r>
              <a:rPr sz="3500" i="0" spc="50" dirty="0">
                <a:latin typeface="Cambria"/>
                <a:cs typeface="Cambria"/>
              </a:rPr>
              <a:t>Suzuki</a:t>
            </a:r>
            <a:endParaRPr sz="3500">
              <a:latin typeface="Cambria"/>
              <a:cs typeface="Cambria"/>
            </a:endParaRPr>
          </a:p>
          <a:p>
            <a:pPr marL="12700" marR="106680">
              <a:lnSpc>
                <a:spcPct val="101600"/>
              </a:lnSpc>
              <a:spcBef>
                <a:spcPts val="585"/>
              </a:spcBef>
            </a:pPr>
            <a:r>
              <a:rPr sz="1600" i="0" spc="-60" dirty="0">
                <a:latin typeface="Trebuchet MS"/>
                <a:cs typeface="Trebuchet MS"/>
              </a:rPr>
              <a:t>Breve</a:t>
            </a:r>
            <a:r>
              <a:rPr sz="1600" i="0" spc="-90" dirty="0">
                <a:latin typeface="Trebuchet MS"/>
                <a:cs typeface="Trebuchet MS"/>
              </a:rPr>
              <a:t> </a:t>
            </a:r>
            <a:r>
              <a:rPr sz="1600" i="0" spc="-50" dirty="0">
                <a:latin typeface="Trebuchet MS"/>
                <a:cs typeface="Trebuchet MS"/>
              </a:rPr>
              <a:t>apresentação</a:t>
            </a:r>
            <a:r>
              <a:rPr sz="1600" i="0" spc="-90" dirty="0">
                <a:latin typeface="Trebuchet MS"/>
                <a:cs typeface="Trebuchet MS"/>
              </a:rPr>
              <a:t> </a:t>
            </a:r>
            <a:r>
              <a:rPr sz="1600" i="0" spc="-60" dirty="0">
                <a:latin typeface="Trebuchet MS"/>
                <a:cs typeface="Trebuchet MS"/>
              </a:rPr>
              <a:t>de</a:t>
            </a:r>
            <a:r>
              <a:rPr sz="1600" i="0" spc="-85" dirty="0">
                <a:latin typeface="Trebuchet MS"/>
                <a:cs typeface="Trebuchet MS"/>
              </a:rPr>
              <a:t> </a:t>
            </a:r>
            <a:r>
              <a:rPr sz="1600" i="0" spc="-10" dirty="0">
                <a:latin typeface="Trebuchet MS"/>
                <a:cs typeface="Trebuchet MS"/>
              </a:rPr>
              <a:t>como</a:t>
            </a:r>
            <a:r>
              <a:rPr sz="1600" i="0" spc="-90" dirty="0">
                <a:latin typeface="Trebuchet MS"/>
                <a:cs typeface="Trebuchet MS"/>
              </a:rPr>
              <a:t> </a:t>
            </a:r>
            <a:r>
              <a:rPr sz="1600" i="0" spc="-75" dirty="0">
                <a:latin typeface="Trebuchet MS"/>
                <a:cs typeface="Trebuchet MS"/>
              </a:rPr>
              <a:t>é</a:t>
            </a:r>
            <a:r>
              <a:rPr sz="1600" i="0" spc="-90" dirty="0">
                <a:latin typeface="Trebuchet MS"/>
                <a:cs typeface="Trebuchet MS"/>
              </a:rPr>
              <a:t> </a:t>
            </a:r>
            <a:r>
              <a:rPr sz="1600" i="0" spc="-50" dirty="0">
                <a:latin typeface="Trebuchet MS"/>
                <a:cs typeface="Trebuchet MS"/>
              </a:rPr>
              <a:t>a </a:t>
            </a:r>
            <a:r>
              <a:rPr sz="1600" i="0" spc="-10" dirty="0">
                <a:latin typeface="Trebuchet MS"/>
                <a:cs typeface="Trebuchet MS"/>
              </a:rPr>
              <a:t>metodologia.</a:t>
            </a:r>
            <a:endParaRPr sz="1600">
              <a:latin typeface="Trebuchet MS"/>
              <a:cs typeface="Trebuchet MS"/>
            </a:endParaRPr>
          </a:p>
        </p:txBody>
      </p:sp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44800" y="2390075"/>
            <a:ext cx="3096150" cy="1991174"/>
          </a:xfrm>
          <a:prstGeom prst="rect">
            <a:avLst/>
          </a:prstGeom>
        </p:spPr>
      </p:pic>
      <p:grpSp>
        <p:nvGrpSpPr>
          <p:cNvPr id="23" name="object 23"/>
          <p:cNvGrpSpPr/>
          <p:nvPr/>
        </p:nvGrpSpPr>
        <p:grpSpPr>
          <a:xfrm>
            <a:off x="4289212" y="158651"/>
            <a:ext cx="4855210" cy="4444365"/>
            <a:chOff x="4289212" y="158651"/>
            <a:chExt cx="4855210" cy="4444365"/>
          </a:xfrm>
        </p:grpSpPr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943263" y="3373738"/>
              <a:ext cx="1200736" cy="122908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8232352" y="158651"/>
              <a:ext cx="911860" cy="1116965"/>
            </a:xfrm>
            <a:custGeom>
              <a:avLst/>
              <a:gdLst/>
              <a:ahLst/>
              <a:cxnLst/>
              <a:rect l="l" t="t" r="r" b="b"/>
              <a:pathLst>
                <a:path w="911859" h="1116965">
                  <a:moveTo>
                    <a:pt x="911647" y="124666"/>
                  </a:moveTo>
                  <a:lnTo>
                    <a:pt x="349355" y="124666"/>
                  </a:lnTo>
                  <a:lnTo>
                    <a:pt x="381436" y="123848"/>
                  </a:lnTo>
                  <a:lnTo>
                    <a:pt x="413373" y="120307"/>
                  </a:lnTo>
                  <a:lnTo>
                    <a:pt x="488336" y="103200"/>
                  </a:lnTo>
                  <a:lnTo>
                    <a:pt x="531143" y="91268"/>
                  </a:lnTo>
                  <a:lnTo>
                    <a:pt x="616437" y="66019"/>
                  </a:lnTo>
                  <a:lnTo>
                    <a:pt x="718635" y="35183"/>
                  </a:lnTo>
                  <a:lnTo>
                    <a:pt x="770245" y="21153"/>
                  </a:lnTo>
                  <a:lnTo>
                    <a:pt x="822399" y="9660"/>
                  </a:lnTo>
                  <a:lnTo>
                    <a:pt x="875270" y="1905"/>
                  </a:lnTo>
                  <a:lnTo>
                    <a:pt x="911647" y="0"/>
                  </a:lnTo>
                  <a:lnTo>
                    <a:pt x="911647" y="124666"/>
                  </a:lnTo>
                  <a:close/>
                </a:path>
                <a:path w="911859" h="1116965">
                  <a:moveTo>
                    <a:pt x="40571" y="311100"/>
                  </a:moveTo>
                  <a:lnTo>
                    <a:pt x="16026" y="277586"/>
                  </a:lnTo>
                  <a:lnTo>
                    <a:pt x="16343" y="258321"/>
                  </a:lnTo>
                  <a:lnTo>
                    <a:pt x="17218" y="241980"/>
                  </a:lnTo>
                  <a:lnTo>
                    <a:pt x="17467" y="218277"/>
                  </a:lnTo>
                  <a:lnTo>
                    <a:pt x="12691" y="171704"/>
                  </a:lnTo>
                  <a:lnTo>
                    <a:pt x="2669" y="129518"/>
                  </a:lnTo>
                  <a:lnTo>
                    <a:pt x="670" y="119759"/>
                  </a:lnTo>
                  <a:lnTo>
                    <a:pt x="16239" y="79576"/>
                  </a:lnTo>
                  <a:lnTo>
                    <a:pt x="57764" y="57579"/>
                  </a:lnTo>
                  <a:lnTo>
                    <a:pt x="82325" y="53813"/>
                  </a:lnTo>
                  <a:lnTo>
                    <a:pt x="107219" y="54274"/>
                  </a:lnTo>
                  <a:lnTo>
                    <a:pt x="174434" y="76384"/>
                  </a:lnTo>
                  <a:lnTo>
                    <a:pt x="205614" y="91524"/>
                  </a:lnTo>
                  <a:lnTo>
                    <a:pt x="237322" y="105323"/>
                  </a:lnTo>
                  <a:lnTo>
                    <a:pt x="282378" y="117752"/>
                  </a:lnTo>
                  <a:lnTo>
                    <a:pt x="349355" y="124666"/>
                  </a:lnTo>
                  <a:lnTo>
                    <a:pt x="911647" y="124666"/>
                  </a:lnTo>
                  <a:lnTo>
                    <a:pt x="911647" y="296010"/>
                  </a:lnTo>
                  <a:lnTo>
                    <a:pt x="326954" y="296010"/>
                  </a:lnTo>
                  <a:lnTo>
                    <a:pt x="297280" y="297168"/>
                  </a:lnTo>
                  <a:lnTo>
                    <a:pt x="237705" y="300253"/>
                  </a:lnTo>
                  <a:lnTo>
                    <a:pt x="150327" y="301462"/>
                  </a:lnTo>
                  <a:lnTo>
                    <a:pt x="82259" y="304252"/>
                  </a:lnTo>
                  <a:lnTo>
                    <a:pt x="45245" y="309781"/>
                  </a:lnTo>
                  <a:lnTo>
                    <a:pt x="40571" y="311100"/>
                  </a:lnTo>
                  <a:close/>
                </a:path>
                <a:path w="911859" h="1116965">
                  <a:moveTo>
                    <a:pt x="911647" y="1116562"/>
                  </a:moveTo>
                  <a:lnTo>
                    <a:pt x="850337" y="1095147"/>
                  </a:lnTo>
                  <a:lnTo>
                    <a:pt x="805178" y="1062526"/>
                  </a:lnTo>
                  <a:lnTo>
                    <a:pt x="765904" y="1022890"/>
                  </a:lnTo>
                  <a:lnTo>
                    <a:pt x="752485" y="1007704"/>
                  </a:lnTo>
                  <a:lnTo>
                    <a:pt x="739105" y="992890"/>
                  </a:lnTo>
                  <a:lnTo>
                    <a:pt x="725266" y="978537"/>
                  </a:lnTo>
                  <a:lnTo>
                    <a:pt x="710469" y="964739"/>
                  </a:lnTo>
                  <a:lnTo>
                    <a:pt x="687343" y="945384"/>
                  </a:lnTo>
                  <a:lnTo>
                    <a:pt x="676201" y="935405"/>
                  </a:lnTo>
                  <a:lnTo>
                    <a:pt x="642827" y="896000"/>
                  </a:lnTo>
                  <a:lnTo>
                    <a:pt x="623271" y="847404"/>
                  </a:lnTo>
                  <a:lnTo>
                    <a:pt x="620549" y="815546"/>
                  </a:lnTo>
                  <a:lnTo>
                    <a:pt x="621549" y="798947"/>
                  </a:lnTo>
                  <a:lnTo>
                    <a:pt x="630200" y="756866"/>
                  </a:lnTo>
                  <a:lnTo>
                    <a:pt x="645609" y="717016"/>
                  </a:lnTo>
                  <a:lnTo>
                    <a:pt x="664877" y="678449"/>
                  </a:lnTo>
                  <a:lnTo>
                    <a:pt x="685109" y="640223"/>
                  </a:lnTo>
                  <a:lnTo>
                    <a:pt x="696209" y="615034"/>
                  </a:lnTo>
                  <a:lnTo>
                    <a:pt x="704591" y="589462"/>
                  </a:lnTo>
                  <a:lnTo>
                    <a:pt x="710350" y="563217"/>
                  </a:lnTo>
                  <a:lnTo>
                    <a:pt x="713580" y="536007"/>
                  </a:lnTo>
                  <a:lnTo>
                    <a:pt x="714811" y="503430"/>
                  </a:lnTo>
                  <a:lnTo>
                    <a:pt x="714594" y="470277"/>
                  </a:lnTo>
                  <a:lnTo>
                    <a:pt x="710021" y="404746"/>
                  </a:lnTo>
                  <a:lnTo>
                    <a:pt x="699612" y="363258"/>
                  </a:lnTo>
                  <a:lnTo>
                    <a:pt x="671604" y="329972"/>
                  </a:lnTo>
                  <a:lnTo>
                    <a:pt x="635635" y="314634"/>
                  </a:lnTo>
                  <a:lnTo>
                    <a:pt x="589610" y="308549"/>
                  </a:lnTo>
                  <a:lnTo>
                    <a:pt x="553372" y="308016"/>
                  </a:lnTo>
                  <a:lnTo>
                    <a:pt x="536552" y="307727"/>
                  </a:lnTo>
                  <a:lnTo>
                    <a:pt x="463569" y="303212"/>
                  </a:lnTo>
                  <a:lnTo>
                    <a:pt x="429466" y="300288"/>
                  </a:lnTo>
                  <a:lnTo>
                    <a:pt x="395253" y="297804"/>
                  </a:lnTo>
                  <a:lnTo>
                    <a:pt x="361044" y="296224"/>
                  </a:lnTo>
                  <a:lnTo>
                    <a:pt x="326954" y="296010"/>
                  </a:lnTo>
                  <a:lnTo>
                    <a:pt x="911647" y="296010"/>
                  </a:lnTo>
                  <a:lnTo>
                    <a:pt x="911647" y="1116562"/>
                  </a:lnTo>
                  <a:close/>
                </a:path>
              </a:pathLst>
            </a:custGeom>
            <a:solidFill>
              <a:srgbClr val="CEE1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289212" y="1050499"/>
              <a:ext cx="4672489" cy="25777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844"/>
              </a:spcBef>
            </a:pPr>
            <a:r>
              <a:rPr sz="3500" i="0" spc="85" dirty="0">
                <a:latin typeface="Cambria"/>
                <a:cs typeface="Cambria"/>
              </a:rPr>
              <a:t>Como</a:t>
            </a:r>
            <a:r>
              <a:rPr sz="3500" i="0" spc="-10" dirty="0">
                <a:latin typeface="Cambria"/>
                <a:cs typeface="Cambria"/>
              </a:rPr>
              <a:t> </a:t>
            </a:r>
            <a:r>
              <a:rPr sz="3500" i="0" spc="50" dirty="0">
                <a:latin typeface="Cambria"/>
                <a:cs typeface="Cambria"/>
              </a:rPr>
              <a:t>é</a:t>
            </a:r>
            <a:r>
              <a:rPr sz="3500" i="0" spc="-5" dirty="0">
                <a:latin typeface="Cambria"/>
                <a:cs typeface="Cambria"/>
              </a:rPr>
              <a:t> </a:t>
            </a:r>
            <a:r>
              <a:rPr sz="3500" i="0" spc="35" dirty="0">
                <a:latin typeface="Cambria"/>
                <a:cs typeface="Cambria"/>
              </a:rPr>
              <a:t>desenvolvido?</a:t>
            </a:r>
            <a:endParaRPr sz="3500">
              <a:latin typeface="Cambria"/>
              <a:cs typeface="Cambria"/>
            </a:endParaRPr>
          </a:p>
          <a:p>
            <a:pPr marL="12700" marR="5080">
              <a:lnSpc>
                <a:spcPts val="2030"/>
              </a:lnSpc>
              <a:spcBef>
                <a:spcPts val="434"/>
              </a:spcBef>
            </a:pPr>
            <a:r>
              <a:rPr sz="1700" i="0" dirty="0">
                <a:latin typeface="Trebuchet MS"/>
                <a:cs typeface="Trebuchet MS"/>
              </a:rPr>
              <a:t>A</a:t>
            </a:r>
            <a:r>
              <a:rPr sz="1700" i="0" spc="-100" dirty="0">
                <a:latin typeface="Trebuchet MS"/>
                <a:cs typeface="Trebuchet MS"/>
              </a:rPr>
              <a:t> </a:t>
            </a:r>
            <a:r>
              <a:rPr sz="1700" i="0" spc="-30" dirty="0">
                <a:latin typeface="Trebuchet MS"/>
                <a:cs typeface="Trebuchet MS"/>
              </a:rPr>
              <a:t>metodologia</a:t>
            </a:r>
            <a:r>
              <a:rPr sz="1700" i="0" spc="-90" dirty="0">
                <a:latin typeface="Trebuchet MS"/>
                <a:cs typeface="Trebuchet MS"/>
              </a:rPr>
              <a:t> </a:t>
            </a:r>
            <a:r>
              <a:rPr sz="1700" i="0" spc="-30" dirty="0">
                <a:latin typeface="Trebuchet MS"/>
                <a:cs typeface="Trebuchet MS"/>
              </a:rPr>
              <a:t>Suzuki</a:t>
            </a:r>
            <a:r>
              <a:rPr sz="1700" i="0" spc="-90" dirty="0">
                <a:latin typeface="Trebuchet MS"/>
                <a:cs typeface="Trebuchet MS"/>
              </a:rPr>
              <a:t> </a:t>
            </a:r>
            <a:r>
              <a:rPr sz="1700" i="0" spc="-60" dirty="0">
                <a:latin typeface="Trebuchet MS"/>
                <a:cs typeface="Trebuchet MS"/>
              </a:rPr>
              <a:t>tem</a:t>
            </a:r>
            <a:r>
              <a:rPr sz="1700" i="0" spc="-85" dirty="0">
                <a:latin typeface="Trebuchet MS"/>
                <a:cs typeface="Trebuchet MS"/>
              </a:rPr>
              <a:t> </a:t>
            </a:r>
            <a:r>
              <a:rPr sz="1700" i="0" spc="-50" dirty="0">
                <a:latin typeface="Trebuchet MS"/>
                <a:cs typeface="Trebuchet MS"/>
              </a:rPr>
              <a:t>maior</a:t>
            </a:r>
            <a:r>
              <a:rPr sz="1700" i="0" spc="-90" dirty="0">
                <a:latin typeface="Trebuchet MS"/>
                <a:cs typeface="Trebuchet MS"/>
              </a:rPr>
              <a:t> </a:t>
            </a:r>
            <a:r>
              <a:rPr sz="1700" i="0" spc="-25" dirty="0">
                <a:latin typeface="Trebuchet MS"/>
                <a:cs typeface="Trebuchet MS"/>
              </a:rPr>
              <a:t>foco</a:t>
            </a:r>
            <a:r>
              <a:rPr sz="1700" i="0" spc="-90" dirty="0">
                <a:latin typeface="Trebuchet MS"/>
                <a:cs typeface="Trebuchet MS"/>
              </a:rPr>
              <a:t> </a:t>
            </a:r>
            <a:r>
              <a:rPr sz="1700" i="0" dirty="0">
                <a:latin typeface="Trebuchet MS"/>
                <a:cs typeface="Trebuchet MS"/>
              </a:rPr>
              <a:t>no</a:t>
            </a:r>
            <a:r>
              <a:rPr sz="1700" i="0" spc="-90" dirty="0">
                <a:latin typeface="Trebuchet MS"/>
                <a:cs typeface="Trebuchet MS"/>
              </a:rPr>
              <a:t> </a:t>
            </a:r>
            <a:r>
              <a:rPr sz="1700" i="0" spc="-50" dirty="0">
                <a:latin typeface="Trebuchet MS"/>
                <a:cs typeface="Trebuchet MS"/>
              </a:rPr>
              <a:t>aprendizado</a:t>
            </a:r>
            <a:r>
              <a:rPr sz="1700" i="0" spc="-85" dirty="0">
                <a:latin typeface="Trebuchet MS"/>
                <a:cs typeface="Trebuchet MS"/>
              </a:rPr>
              <a:t> </a:t>
            </a:r>
            <a:r>
              <a:rPr sz="1700" i="0" dirty="0">
                <a:latin typeface="Trebuchet MS"/>
                <a:cs typeface="Trebuchet MS"/>
              </a:rPr>
              <a:t>do</a:t>
            </a:r>
            <a:r>
              <a:rPr sz="1700" i="0" spc="-90" dirty="0">
                <a:latin typeface="Trebuchet MS"/>
                <a:cs typeface="Trebuchet MS"/>
              </a:rPr>
              <a:t> </a:t>
            </a:r>
            <a:r>
              <a:rPr sz="1700" i="0" spc="-40" dirty="0">
                <a:latin typeface="Trebuchet MS"/>
                <a:cs typeface="Trebuchet MS"/>
              </a:rPr>
              <a:t>instrumento</a:t>
            </a:r>
            <a:r>
              <a:rPr sz="1700" i="0" spc="-90" dirty="0">
                <a:latin typeface="Trebuchet MS"/>
                <a:cs typeface="Trebuchet MS"/>
              </a:rPr>
              <a:t> </a:t>
            </a:r>
            <a:r>
              <a:rPr sz="1700" i="0" spc="-55" dirty="0">
                <a:latin typeface="Trebuchet MS"/>
                <a:cs typeface="Trebuchet MS"/>
              </a:rPr>
              <a:t>em</a:t>
            </a:r>
            <a:r>
              <a:rPr sz="1700" i="0" spc="-90" dirty="0">
                <a:latin typeface="Trebuchet MS"/>
                <a:cs typeface="Trebuchet MS"/>
              </a:rPr>
              <a:t> </a:t>
            </a:r>
            <a:r>
              <a:rPr sz="1700" i="0" spc="-55" dirty="0">
                <a:latin typeface="Trebuchet MS"/>
                <a:cs typeface="Trebuchet MS"/>
              </a:rPr>
              <a:t>si</a:t>
            </a:r>
            <a:r>
              <a:rPr sz="1700" i="0" spc="-85" dirty="0">
                <a:latin typeface="Trebuchet MS"/>
                <a:cs typeface="Trebuchet MS"/>
              </a:rPr>
              <a:t> </a:t>
            </a:r>
            <a:r>
              <a:rPr sz="1700" i="0" spc="-80" dirty="0">
                <a:latin typeface="Trebuchet MS"/>
                <a:cs typeface="Trebuchet MS"/>
              </a:rPr>
              <a:t>e</a:t>
            </a:r>
            <a:r>
              <a:rPr sz="1700" i="0" spc="-90" dirty="0">
                <a:latin typeface="Trebuchet MS"/>
                <a:cs typeface="Trebuchet MS"/>
              </a:rPr>
              <a:t> </a:t>
            </a:r>
            <a:r>
              <a:rPr sz="1700" i="0" spc="-80" dirty="0">
                <a:latin typeface="Trebuchet MS"/>
                <a:cs typeface="Trebuchet MS"/>
              </a:rPr>
              <a:t>é</a:t>
            </a:r>
            <a:r>
              <a:rPr sz="1700" i="0" spc="-90" dirty="0">
                <a:latin typeface="Trebuchet MS"/>
                <a:cs typeface="Trebuchet MS"/>
              </a:rPr>
              <a:t> </a:t>
            </a:r>
            <a:r>
              <a:rPr sz="1700" i="0" spc="-70" dirty="0">
                <a:latin typeface="Trebuchet MS"/>
                <a:cs typeface="Trebuchet MS"/>
              </a:rPr>
              <a:t>aplicada</a:t>
            </a:r>
            <a:r>
              <a:rPr sz="1700" i="0" spc="-85" dirty="0">
                <a:latin typeface="Trebuchet MS"/>
                <a:cs typeface="Trebuchet MS"/>
              </a:rPr>
              <a:t> </a:t>
            </a:r>
            <a:r>
              <a:rPr sz="1700" i="0" spc="-25" dirty="0">
                <a:latin typeface="Trebuchet MS"/>
                <a:cs typeface="Trebuchet MS"/>
              </a:rPr>
              <a:t>da </a:t>
            </a:r>
            <a:r>
              <a:rPr sz="1700" i="0" spc="-45" dirty="0">
                <a:latin typeface="Trebuchet MS"/>
                <a:cs typeface="Trebuchet MS"/>
              </a:rPr>
              <a:t>seguinte</a:t>
            </a:r>
            <a:r>
              <a:rPr sz="1700" i="0" spc="-70" dirty="0">
                <a:latin typeface="Trebuchet MS"/>
                <a:cs typeface="Trebuchet MS"/>
              </a:rPr>
              <a:t> </a:t>
            </a:r>
            <a:r>
              <a:rPr sz="1700" i="0" spc="-10" dirty="0">
                <a:latin typeface="Trebuchet MS"/>
                <a:cs typeface="Trebuchet MS"/>
              </a:rPr>
              <a:t>forma: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3549" y="1552364"/>
            <a:ext cx="8898255" cy="3462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095" indent="-358775">
              <a:lnSpc>
                <a:spcPts val="2030"/>
              </a:lnSpc>
              <a:spcBef>
                <a:spcPts val="100"/>
              </a:spcBef>
              <a:buFont typeface="Microsoft Sans Serif"/>
              <a:buChar char="●"/>
              <a:tabLst>
                <a:tab pos="379095" algn="l"/>
              </a:tabLst>
            </a:pPr>
            <a:r>
              <a:rPr sz="1700" spc="-40" dirty="0">
                <a:solidFill>
                  <a:srgbClr val="1A2320"/>
                </a:solidFill>
                <a:latin typeface="Trebuchet MS"/>
                <a:cs typeface="Trebuchet MS"/>
              </a:rPr>
              <a:t>Aulas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1A2320"/>
                </a:solidFill>
                <a:latin typeface="Trebuchet MS"/>
                <a:cs typeface="Trebuchet MS"/>
              </a:rPr>
              <a:t>individuais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35" dirty="0">
                <a:solidFill>
                  <a:srgbClr val="1A2320"/>
                </a:solidFill>
                <a:latin typeface="Trebuchet MS"/>
                <a:cs typeface="Trebuchet MS"/>
              </a:rPr>
              <a:t>com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srgbClr val="1A2320"/>
                </a:solidFill>
                <a:latin typeface="Trebuchet MS"/>
                <a:cs typeface="Trebuchet MS"/>
              </a:rPr>
              <a:t>um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35" dirty="0">
                <a:solidFill>
                  <a:srgbClr val="1A2320"/>
                </a:solidFill>
                <a:latin typeface="Trebuchet MS"/>
                <a:cs typeface="Trebuchet MS"/>
              </a:rPr>
              <a:t>professor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1A2320"/>
                </a:solidFill>
                <a:latin typeface="Trebuchet MS"/>
                <a:cs typeface="Trebuchet MS"/>
              </a:rPr>
              <a:t>capacitado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dirty="0">
                <a:solidFill>
                  <a:srgbClr val="1A2320"/>
                </a:solidFill>
                <a:latin typeface="Trebuchet MS"/>
                <a:cs typeface="Trebuchet MS"/>
              </a:rPr>
              <a:t>do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srgbClr val="1A2320"/>
                </a:solidFill>
                <a:latin typeface="Trebuchet MS"/>
                <a:cs typeface="Trebuchet MS"/>
              </a:rPr>
              <a:t>instrumento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srgbClr val="1A2320"/>
                </a:solidFill>
                <a:latin typeface="Trebuchet MS"/>
                <a:cs typeface="Trebuchet MS"/>
              </a:rPr>
              <a:t>escolhido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1A2320"/>
                </a:solidFill>
                <a:latin typeface="Trebuchet MS"/>
                <a:cs typeface="Trebuchet MS"/>
              </a:rPr>
              <a:t>pela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srgbClr val="1A2320"/>
                </a:solidFill>
                <a:latin typeface="Trebuchet MS"/>
                <a:cs typeface="Trebuchet MS"/>
              </a:rPr>
              <a:t>criança.</a:t>
            </a:r>
            <a:endParaRPr sz="1700">
              <a:latin typeface="Trebuchet MS"/>
              <a:cs typeface="Trebuchet MS"/>
            </a:endParaRPr>
          </a:p>
          <a:p>
            <a:pPr marL="379095" indent="-358775">
              <a:lnSpc>
                <a:spcPts val="2025"/>
              </a:lnSpc>
              <a:buFont typeface="Microsoft Sans Serif"/>
              <a:buChar char="●"/>
              <a:tabLst>
                <a:tab pos="379095" algn="l"/>
              </a:tabLst>
            </a:pPr>
            <a:r>
              <a:rPr sz="1700" spc="-55" dirty="0">
                <a:solidFill>
                  <a:srgbClr val="1A2320"/>
                </a:solidFill>
                <a:latin typeface="Trebuchet MS"/>
                <a:cs typeface="Trebuchet MS"/>
              </a:rPr>
              <a:t>Repertório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1A2320"/>
                </a:solidFill>
                <a:latin typeface="Trebuchet MS"/>
                <a:cs typeface="Trebuchet MS"/>
              </a:rPr>
              <a:t>gradativo,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srgbClr val="1A2320"/>
                </a:solidFill>
                <a:latin typeface="Trebuchet MS"/>
                <a:cs typeface="Trebuchet MS"/>
              </a:rPr>
              <a:t>onde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srgbClr val="1A2320"/>
                </a:solidFill>
                <a:latin typeface="Trebuchet MS"/>
                <a:cs typeface="Trebuchet MS"/>
              </a:rPr>
              <a:t>as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srgbClr val="1A2320"/>
                </a:solidFill>
                <a:latin typeface="Trebuchet MS"/>
                <a:cs typeface="Trebuchet MS"/>
              </a:rPr>
              <a:t>músicas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dirty="0">
                <a:solidFill>
                  <a:srgbClr val="1A2320"/>
                </a:solidFill>
                <a:latin typeface="Trebuchet MS"/>
                <a:cs typeface="Trebuchet MS"/>
              </a:rPr>
              <a:t>do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20" dirty="0">
                <a:solidFill>
                  <a:srgbClr val="1A2320"/>
                </a:solidFill>
                <a:latin typeface="Trebuchet MS"/>
                <a:cs typeface="Trebuchet MS"/>
              </a:rPr>
              <a:t>método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dirty="0">
                <a:solidFill>
                  <a:srgbClr val="1A2320"/>
                </a:solidFill>
                <a:latin typeface="Trebuchet MS"/>
                <a:cs typeface="Trebuchet MS"/>
              </a:rPr>
              <a:t>são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srgbClr val="1A2320"/>
                </a:solidFill>
                <a:latin typeface="Trebuchet MS"/>
                <a:cs typeface="Trebuchet MS"/>
              </a:rPr>
              <a:t>selecionadas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35" dirty="0">
                <a:solidFill>
                  <a:srgbClr val="1A2320"/>
                </a:solidFill>
                <a:latin typeface="Trebuchet MS"/>
                <a:cs typeface="Trebuchet MS"/>
              </a:rPr>
              <a:t>forma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srgbClr val="1A2320"/>
                </a:solidFill>
                <a:latin typeface="Trebuchet MS"/>
                <a:cs typeface="Trebuchet MS"/>
              </a:rPr>
              <a:t>progressiva.</a:t>
            </a:r>
            <a:endParaRPr sz="1700">
              <a:latin typeface="Trebuchet MS"/>
              <a:cs typeface="Trebuchet MS"/>
            </a:endParaRPr>
          </a:p>
          <a:p>
            <a:pPr marL="379095" marR="5080" indent="-359410">
              <a:lnSpc>
                <a:spcPts val="2030"/>
              </a:lnSpc>
              <a:spcBef>
                <a:spcPts val="65"/>
              </a:spcBef>
              <a:buFont typeface="Microsoft Sans Serif"/>
              <a:buChar char="●"/>
              <a:tabLst>
                <a:tab pos="379095" algn="l"/>
              </a:tabLst>
            </a:pPr>
            <a:r>
              <a:rPr sz="1700" spc="135" dirty="0">
                <a:solidFill>
                  <a:srgbClr val="1A2320"/>
                </a:solidFill>
                <a:latin typeface="Trebuchet MS"/>
                <a:cs typeface="Trebuchet MS"/>
              </a:rPr>
              <a:t>O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srgbClr val="1A2320"/>
                </a:solidFill>
                <a:latin typeface="Trebuchet MS"/>
                <a:cs typeface="Trebuchet MS"/>
              </a:rPr>
              <a:t>aluno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é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srgbClr val="1A2320"/>
                </a:solidFill>
                <a:latin typeface="Trebuchet MS"/>
                <a:cs typeface="Trebuchet MS"/>
              </a:rPr>
              <a:t>exposto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1A2320"/>
                </a:solidFill>
                <a:latin typeface="Trebuchet MS"/>
                <a:cs typeface="Trebuchet MS"/>
              </a:rPr>
              <a:t>influências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1A2320"/>
                </a:solidFill>
                <a:latin typeface="Trebuchet MS"/>
                <a:cs typeface="Trebuchet MS"/>
              </a:rPr>
              <a:t>auditivas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srgbClr val="1A2320"/>
                </a:solidFill>
                <a:latin typeface="Trebuchet MS"/>
                <a:cs typeface="Trebuchet MS"/>
              </a:rPr>
              <a:t>onde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dirty="0">
                <a:solidFill>
                  <a:srgbClr val="1A2320"/>
                </a:solidFill>
                <a:latin typeface="Trebuchet MS"/>
                <a:cs typeface="Trebuchet MS"/>
              </a:rPr>
              <a:t>os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dirty="0">
                <a:solidFill>
                  <a:srgbClr val="1A2320"/>
                </a:solidFill>
                <a:latin typeface="Trebuchet MS"/>
                <a:cs typeface="Trebuchet MS"/>
              </a:rPr>
              <a:t>mesmos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dirty="0">
                <a:solidFill>
                  <a:srgbClr val="1A2320"/>
                </a:solidFill>
                <a:latin typeface="Trebuchet MS"/>
                <a:cs typeface="Trebuchet MS"/>
              </a:rPr>
              <a:t>são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1A2320"/>
                </a:solidFill>
                <a:latin typeface="Trebuchet MS"/>
                <a:cs typeface="Trebuchet MS"/>
              </a:rPr>
              <a:t>encorajados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srgbClr val="1A2320"/>
                </a:solidFill>
                <a:latin typeface="Trebuchet MS"/>
                <a:cs typeface="Trebuchet MS"/>
              </a:rPr>
              <a:t>ouvir</a:t>
            </a:r>
            <a:r>
              <a:rPr sz="1700" spc="-12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srgbClr val="1A2320"/>
                </a:solidFill>
                <a:latin typeface="Trebuchet MS"/>
                <a:cs typeface="Trebuchet MS"/>
              </a:rPr>
              <a:t>gravações </a:t>
            </a:r>
            <a:r>
              <a:rPr sz="1700" spc="-60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7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1A2320"/>
                </a:solidFill>
                <a:latin typeface="Trebuchet MS"/>
                <a:cs typeface="Trebuchet MS"/>
              </a:rPr>
              <a:t>peças</a:t>
            </a:r>
            <a:r>
              <a:rPr sz="17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srgbClr val="1A2320"/>
                </a:solidFill>
                <a:latin typeface="Trebuchet MS"/>
                <a:cs typeface="Trebuchet MS"/>
              </a:rPr>
              <a:t>as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srgbClr val="1A2320"/>
                </a:solidFill>
                <a:latin typeface="Trebuchet MS"/>
                <a:cs typeface="Trebuchet MS"/>
              </a:rPr>
              <a:t>quais</a:t>
            </a:r>
            <a:r>
              <a:rPr sz="17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25" dirty="0">
                <a:solidFill>
                  <a:srgbClr val="1A2320"/>
                </a:solidFill>
                <a:latin typeface="Trebuchet MS"/>
                <a:cs typeface="Trebuchet MS"/>
              </a:rPr>
              <a:t>estão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srgbClr val="1A2320"/>
                </a:solidFill>
                <a:latin typeface="Trebuchet MS"/>
                <a:cs typeface="Trebuchet MS"/>
              </a:rPr>
              <a:t>aprendendo</a:t>
            </a:r>
            <a:r>
              <a:rPr sz="17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7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srgbClr val="1A2320"/>
                </a:solidFill>
                <a:latin typeface="Trebuchet MS"/>
                <a:cs typeface="Trebuchet MS"/>
              </a:rPr>
              <a:t>tocar.</a:t>
            </a:r>
            <a:endParaRPr sz="1700">
              <a:latin typeface="Trebuchet MS"/>
              <a:cs typeface="Trebuchet MS"/>
            </a:endParaRPr>
          </a:p>
          <a:p>
            <a:pPr marL="379095" indent="-358775">
              <a:lnSpc>
                <a:spcPts val="1945"/>
              </a:lnSpc>
              <a:buFont typeface="Microsoft Sans Serif"/>
              <a:buChar char="●"/>
              <a:tabLst>
                <a:tab pos="379095" algn="l"/>
              </a:tabLst>
            </a:pP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Prática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105" dirty="0">
                <a:solidFill>
                  <a:srgbClr val="1A2320"/>
                </a:solidFill>
                <a:latin typeface="Trebuchet MS"/>
                <a:cs typeface="Trebuchet MS"/>
              </a:rPr>
              <a:t>diária,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srgbClr val="1A2320"/>
                </a:solidFill>
                <a:latin typeface="Trebuchet MS"/>
                <a:cs typeface="Trebuchet MS"/>
              </a:rPr>
              <a:t>onde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dirty="0">
                <a:solidFill>
                  <a:srgbClr val="1A2320"/>
                </a:solidFill>
                <a:latin typeface="Trebuchet MS"/>
                <a:cs typeface="Trebuchet MS"/>
              </a:rPr>
              <a:t>os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25" dirty="0">
                <a:solidFill>
                  <a:srgbClr val="1A2320"/>
                </a:solidFill>
                <a:latin typeface="Trebuchet MS"/>
                <a:cs typeface="Trebuchet MS"/>
              </a:rPr>
              <a:t>estudos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1A2320"/>
                </a:solidFill>
                <a:latin typeface="Trebuchet MS"/>
                <a:cs typeface="Trebuchet MS"/>
              </a:rPr>
              <a:t>fazem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70" dirty="0">
                <a:solidFill>
                  <a:srgbClr val="1A2320"/>
                </a:solidFill>
                <a:latin typeface="Trebuchet MS"/>
                <a:cs typeface="Trebuchet MS"/>
              </a:rPr>
              <a:t>parte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dirty="0">
                <a:solidFill>
                  <a:srgbClr val="1A2320"/>
                </a:solidFill>
                <a:latin typeface="Trebuchet MS"/>
                <a:cs typeface="Trebuchet MS"/>
              </a:rPr>
              <a:t>do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srgbClr val="1A2320"/>
                </a:solidFill>
                <a:latin typeface="Trebuchet MS"/>
                <a:cs typeface="Trebuchet MS"/>
              </a:rPr>
              <a:t>processo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40" dirty="0">
                <a:solidFill>
                  <a:srgbClr val="1A2320"/>
                </a:solidFill>
                <a:latin typeface="Trebuchet MS"/>
                <a:cs typeface="Trebuchet MS"/>
              </a:rPr>
              <a:t>evolutivo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dirty="0">
                <a:solidFill>
                  <a:srgbClr val="1A2320"/>
                </a:solidFill>
                <a:latin typeface="Trebuchet MS"/>
                <a:cs typeface="Trebuchet MS"/>
              </a:rPr>
              <a:t>do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srgbClr val="1A2320"/>
                </a:solidFill>
                <a:latin typeface="Trebuchet MS"/>
                <a:cs typeface="Trebuchet MS"/>
              </a:rPr>
              <a:t>aluno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1A2320"/>
                </a:solidFill>
                <a:latin typeface="Trebuchet MS"/>
                <a:cs typeface="Trebuchet MS"/>
              </a:rPr>
              <a:t>atuação</a:t>
            </a:r>
            <a:r>
              <a:rPr sz="1700" spc="-9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25" dirty="0">
                <a:solidFill>
                  <a:srgbClr val="1A2320"/>
                </a:solidFill>
                <a:latin typeface="Trebuchet MS"/>
                <a:cs typeface="Trebuchet MS"/>
              </a:rPr>
              <a:t>dos</a:t>
            </a:r>
            <a:endParaRPr sz="1700">
              <a:latin typeface="Trebuchet MS"/>
              <a:cs typeface="Trebuchet MS"/>
            </a:endParaRPr>
          </a:p>
          <a:p>
            <a:pPr marL="379095">
              <a:lnSpc>
                <a:spcPts val="2025"/>
              </a:lnSpc>
            </a:pPr>
            <a:r>
              <a:rPr sz="1700" spc="-50" dirty="0">
                <a:solidFill>
                  <a:srgbClr val="1A2320"/>
                </a:solidFill>
                <a:latin typeface="Trebuchet MS"/>
                <a:cs typeface="Trebuchet MS"/>
              </a:rPr>
              <a:t>pais</a:t>
            </a:r>
            <a:r>
              <a:rPr sz="17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1A2320"/>
                </a:solidFill>
                <a:latin typeface="Trebuchet MS"/>
                <a:cs typeface="Trebuchet MS"/>
              </a:rPr>
              <a:t>para</a:t>
            </a:r>
            <a:r>
              <a:rPr sz="17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50" dirty="0">
                <a:solidFill>
                  <a:srgbClr val="1A2320"/>
                </a:solidFill>
                <a:latin typeface="Trebuchet MS"/>
                <a:cs typeface="Trebuchet MS"/>
              </a:rPr>
              <a:t>o</a:t>
            </a:r>
            <a:r>
              <a:rPr sz="17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1A2320"/>
                </a:solidFill>
                <a:latin typeface="Trebuchet MS"/>
                <a:cs typeface="Trebuchet MS"/>
              </a:rPr>
              <a:t>estímulo</a:t>
            </a:r>
            <a:r>
              <a:rPr sz="17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é</a:t>
            </a:r>
            <a:r>
              <a:rPr sz="17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srgbClr val="1A2320"/>
                </a:solidFill>
                <a:latin typeface="Trebuchet MS"/>
                <a:cs typeface="Trebuchet MS"/>
              </a:rPr>
              <a:t>indispensável.</a:t>
            </a:r>
            <a:endParaRPr sz="1700">
              <a:latin typeface="Trebuchet MS"/>
              <a:cs typeface="Trebuchet MS"/>
            </a:endParaRPr>
          </a:p>
          <a:p>
            <a:pPr marL="379095" marR="428625" indent="-359410">
              <a:lnSpc>
                <a:spcPts val="2030"/>
              </a:lnSpc>
              <a:spcBef>
                <a:spcPts val="70"/>
              </a:spcBef>
              <a:buFont typeface="Microsoft Sans Serif"/>
              <a:buChar char="●"/>
              <a:tabLst>
                <a:tab pos="379095" algn="l"/>
              </a:tabLst>
            </a:pPr>
            <a:r>
              <a:rPr sz="1700" spc="-40" dirty="0">
                <a:solidFill>
                  <a:srgbClr val="1A2320"/>
                </a:solidFill>
                <a:latin typeface="Trebuchet MS"/>
                <a:cs typeface="Trebuchet MS"/>
              </a:rPr>
              <a:t>Aulas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1A2320"/>
                </a:solidFill>
                <a:latin typeface="Trebuchet MS"/>
                <a:cs typeface="Trebuchet MS"/>
              </a:rPr>
              <a:t>grupo,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dirty="0">
                <a:solidFill>
                  <a:srgbClr val="1A2320"/>
                </a:solidFill>
                <a:latin typeface="Trebuchet MS"/>
                <a:cs typeface="Trebuchet MS"/>
              </a:rPr>
              <a:t>os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25" dirty="0">
                <a:solidFill>
                  <a:srgbClr val="1A2320"/>
                </a:solidFill>
                <a:latin typeface="Trebuchet MS"/>
                <a:cs typeface="Trebuchet MS"/>
              </a:rPr>
              <a:t>alunos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1A2320"/>
                </a:solidFill>
                <a:latin typeface="Trebuchet MS"/>
                <a:cs typeface="Trebuchet MS"/>
              </a:rPr>
              <a:t>aprendem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1A2320"/>
                </a:solidFill>
                <a:latin typeface="Trebuchet MS"/>
                <a:cs typeface="Trebuchet MS"/>
              </a:rPr>
              <a:t>musicalidade</a:t>
            </a:r>
            <a:r>
              <a:rPr sz="17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1A2320"/>
                </a:solidFill>
                <a:latin typeface="Trebuchet MS"/>
                <a:cs typeface="Trebuchet MS"/>
              </a:rPr>
              <a:t>coletiva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e </a:t>
            </a:r>
            <a:r>
              <a:rPr sz="1700" spc="-30" dirty="0">
                <a:solidFill>
                  <a:srgbClr val="1A2320"/>
                </a:solidFill>
                <a:latin typeface="Trebuchet MS"/>
                <a:cs typeface="Trebuchet MS"/>
              </a:rPr>
              <a:t>podem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60" dirty="0">
                <a:solidFill>
                  <a:srgbClr val="1A2320"/>
                </a:solidFill>
                <a:latin typeface="Trebuchet MS"/>
                <a:cs typeface="Trebuchet MS"/>
              </a:rPr>
              <a:t>colocar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35" dirty="0">
                <a:solidFill>
                  <a:srgbClr val="1A2320"/>
                </a:solidFill>
                <a:latin typeface="Trebuchet MS"/>
                <a:cs typeface="Trebuchet MS"/>
              </a:rPr>
              <a:t>prática </a:t>
            </a:r>
            <a:r>
              <a:rPr sz="1700" spc="-10" dirty="0">
                <a:solidFill>
                  <a:srgbClr val="1A2320"/>
                </a:solidFill>
                <a:latin typeface="Trebuchet MS"/>
                <a:cs typeface="Trebuchet MS"/>
              </a:rPr>
              <a:t>suas</a:t>
            </a:r>
            <a:r>
              <a:rPr sz="17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65" dirty="0">
                <a:solidFill>
                  <a:srgbClr val="1A2320"/>
                </a:solidFill>
                <a:latin typeface="Trebuchet MS"/>
                <a:cs typeface="Trebuchet MS"/>
              </a:rPr>
              <a:t>experiências</a:t>
            </a:r>
            <a:r>
              <a:rPr sz="17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srgbClr val="1A2320"/>
                </a:solidFill>
                <a:latin typeface="Trebuchet MS"/>
                <a:cs typeface="Trebuchet MS"/>
              </a:rPr>
              <a:t>musicais.</a:t>
            </a:r>
            <a:endParaRPr sz="1700">
              <a:latin typeface="Trebuchet MS"/>
              <a:cs typeface="Trebuchet MS"/>
            </a:endParaRPr>
          </a:p>
          <a:p>
            <a:pPr marL="379095" indent="-366395">
              <a:lnSpc>
                <a:spcPts val="2070"/>
              </a:lnSpc>
              <a:buFont typeface="Microsoft Sans Serif"/>
              <a:buChar char="●"/>
              <a:tabLst>
                <a:tab pos="379095" algn="l"/>
              </a:tabLst>
            </a:pPr>
            <a:r>
              <a:rPr sz="1800" dirty="0">
                <a:solidFill>
                  <a:srgbClr val="1A2320"/>
                </a:solidFill>
                <a:latin typeface="Trebuchet MS"/>
                <a:cs typeface="Trebuchet MS"/>
              </a:rPr>
              <a:t>Apoio</a:t>
            </a:r>
            <a:r>
              <a:rPr sz="1800" spc="-10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A2320"/>
                </a:solidFill>
                <a:latin typeface="Trebuchet MS"/>
                <a:cs typeface="Trebuchet MS"/>
              </a:rPr>
              <a:t>dos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pais, </a:t>
            </a:r>
            <a:r>
              <a:rPr sz="1800" spc="-70" dirty="0">
                <a:solidFill>
                  <a:srgbClr val="1A2320"/>
                </a:solidFill>
                <a:latin typeface="Trebuchet MS"/>
                <a:cs typeface="Trebuchet MS"/>
              </a:rPr>
              <a:t>eles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75" dirty="0">
                <a:solidFill>
                  <a:srgbClr val="1A2320"/>
                </a:solidFill>
                <a:latin typeface="Trebuchet MS"/>
                <a:cs typeface="Trebuchet MS"/>
              </a:rPr>
              <a:t>participam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1A2320"/>
                </a:solidFill>
                <a:latin typeface="Trebuchet MS"/>
                <a:cs typeface="Trebuchet MS"/>
              </a:rPr>
              <a:t>das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1A2320"/>
                </a:solidFill>
                <a:latin typeface="Trebuchet MS"/>
                <a:cs typeface="Trebuchet MS"/>
              </a:rPr>
              <a:t>aulas</a:t>
            </a:r>
            <a:r>
              <a:rPr sz="1800" spc="-10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1A2320"/>
                </a:solidFill>
                <a:latin typeface="Trebuchet MS"/>
                <a:cs typeface="Trebuchet MS"/>
              </a:rPr>
              <a:t>tomam</a:t>
            </a:r>
            <a:r>
              <a:rPr sz="1800" spc="-11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A2320"/>
                </a:solidFill>
                <a:latin typeface="Trebuchet MS"/>
                <a:cs typeface="Trebuchet MS"/>
              </a:rPr>
              <a:t>notas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1A2320"/>
                </a:solidFill>
                <a:latin typeface="Trebuchet MS"/>
                <a:cs typeface="Trebuchet MS"/>
              </a:rPr>
              <a:t>para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1A2320"/>
                </a:solidFill>
                <a:latin typeface="Trebuchet MS"/>
                <a:cs typeface="Trebuchet MS"/>
              </a:rPr>
              <a:t>orientar</a:t>
            </a:r>
            <a:r>
              <a:rPr sz="1800" spc="-10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A2320"/>
                </a:solidFill>
                <a:latin typeface="Trebuchet MS"/>
                <a:cs typeface="Trebuchet MS"/>
              </a:rPr>
              <a:t>os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1A2320"/>
                </a:solidFill>
                <a:latin typeface="Trebuchet MS"/>
                <a:cs typeface="Trebuchet MS"/>
              </a:rPr>
              <a:t>estudos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endParaRPr sz="1800">
              <a:latin typeface="Trebuchet MS"/>
              <a:cs typeface="Trebuchet MS"/>
            </a:endParaRPr>
          </a:p>
          <a:p>
            <a:pPr marL="379095">
              <a:lnSpc>
                <a:spcPct val="100000"/>
              </a:lnSpc>
              <a:spcBef>
                <a:spcPts val="15"/>
              </a:spcBef>
            </a:pPr>
            <a:r>
              <a:rPr sz="1800" spc="-55" dirty="0">
                <a:solidFill>
                  <a:srgbClr val="1A2320"/>
                </a:solidFill>
                <a:latin typeface="Trebuchet MS"/>
                <a:cs typeface="Trebuchet MS"/>
              </a:rPr>
              <a:t>casa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1A2320"/>
                </a:solidFill>
                <a:latin typeface="Trebuchet MS"/>
                <a:cs typeface="Trebuchet MS"/>
              </a:rPr>
              <a:t>dos</a:t>
            </a:r>
            <a:r>
              <a:rPr sz="18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A2320"/>
                </a:solidFill>
                <a:latin typeface="Trebuchet MS"/>
                <a:cs typeface="Trebuchet MS"/>
              </a:rPr>
              <a:t>alunos</a:t>
            </a:r>
            <a:endParaRPr sz="1800">
              <a:latin typeface="Trebuchet MS"/>
              <a:cs typeface="Trebuchet MS"/>
            </a:endParaRPr>
          </a:p>
          <a:p>
            <a:pPr marL="379095" marR="896619" indent="-367030">
              <a:lnSpc>
                <a:spcPct val="100699"/>
              </a:lnSpc>
              <a:buFont typeface="Microsoft Sans Serif"/>
              <a:buChar char="●"/>
              <a:tabLst>
                <a:tab pos="379095" algn="l"/>
              </a:tabLst>
            </a:pPr>
            <a:r>
              <a:rPr sz="1800" spc="-65" dirty="0">
                <a:solidFill>
                  <a:srgbClr val="1A2320"/>
                </a:solidFill>
                <a:latin typeface="Trebuchet MS"/>
                <a:cs typeface="Trebuchet MS"/>
              </a:rPr>
              <a:t>Performance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105" dirty="0">
                <a:solidFill>
                  <a:srgbClr val="1A2320"/>
                </a:solidFill>
                <a:latin typeface="Trebuchet MS"/>
                <a:cs typeface="Trebuchet MS"/>
              </a:rPr>
              <a:t>pública,</a:t>
            </a:r>
            <a:r>
              <a:rPr sz="18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35" dirty="0">
                <a:solidFill>
                  <a:srgbClr val="1A2320"/>
                </a:solidFill>
                <a:latin typeface="Trebuchet MS"/>
                <a:cs typeface="Trebuchet MS"/>
              </a:rPr>
              <a:t>filosofia</a:t>
            </a:r>
            <a:r>
              <a:rPr sz="18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60" dirty="0">
                <a:solidFill>
                  <a:srgbClr val="1A2320"/>
                </a:solidFill>
                <a:latin typeface="Trebuchet MS"/>
                <a:cs typeface="Trebuchet MS"/>
              </a:rPr>
              <a:t>defende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1A2320"/>
                </a:solidFill>
                <a:latin typeface="Trebuchet MS"/>
                <a:cs typeface="Trebuchet MS"/>
              </a:rPr>
              <a:t>as</a:t>
            </a:r>
            <a:r>
              <a:rPr sz="18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1A2320"/>
                </a:solidFill>
                <a:latin typeface="Trebuchet MS"/>
                <a:cs typeface="Trebuchet MS"/>
              </a:rPr>
              <a:t>apresentações,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1A2320"/>
                </a:solidFill>
                <a:latin typeface="Trebuchet MS"/>
                <a:cs typeface="Trebuchet MS"/>
              </a:rPr>
              <a:t>pois</a:t>
            </a:r>
            <a:r>
              <a:rPr sz="18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1A2320"/>
                </a:solidFill>
                <a:latin typeface="Trebuchet MS"/>
                <a:cs typeface="Trebuchet MS"/>
              </a:rPr>
              <a:t>é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A2320"/>
                </a:solidFill>
                <a:latin typeface="Trebuchet MS"/>
                <a:cs typeface="Trebuchet MS"/>
              </a:rPr>
              <a:t>onde</a:t>
            </a:r>
            <a:r>
              <a:rPr sz="18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1A2320"/>
                </a:solidFill>
                <a:latin typeface="Trebuchet MS"/>
                <a:cs typeface="Trebuchet MS"/>
              </a:rPr>
              <a:t>tem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1A2320"/>
                </a:solidFill>
                <a:latin typeface="Trebuchet MS"/>
                <a:cs typeface="Trebuchet MS"/>
              </a:rPr>
              <a:t>a </a:t>
            </a:r>
            <a:r>
              <a:rPr sz="1800" spc="-45" dirty="0">
                <a:solidFill>
                  <a:srgbClr val="1A2320"/>
                </a:solidFill>
                <a:latin typeface="Trebuchet MS"/>
                <a:cs typeface="Trebuchet MS"/>
              </a:rPr>
              <a:t>oportunidade</a:t>
            </a:r>
            <a:r>
              <a:rPr sz="18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8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1A2320"/>
                </a:solidFill>
                <a:latin typeface="Trebuchet MS"/>
                <a:cs typeface="Trebuchet MS"/>
              </a:rPr>
              <a:t>apresentar</a:t>
            </a:r>
            <a:r>
              <a:rPr sz="18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1A2320"/>
                </a:solidFill>
                <a:latin typeface="Trebuchet MS"/>
                <a:cs typeface="Trebuchet MS"/>
              </a:rPr>
              <a:t>seu</a:t>
            </a:r>
            <a:r>
              <a:rPr sz="18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1A2320"/>
                </a:solidFill>
                <a:latin typeface="Trebuchet MS"/>
                <a:cs typeface="Trebuchet MS"/>
              </a:rPr>
              <a:t>desenvolvimento</a:t>
            </a:r>
            <a:r>
              <a:rPr sz="18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8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ajuda</a:t>
            </a:r>
            <a:r>
              <a:rPr sz="18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8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1A2320"/>
                </a:solidFill>
                <a:latin typeface="Trebuchet MS"/>
                <a:cs typeface="Trebuchet MS"/>
              </a:rPr>
              <a:t>desenvolver</a:t>
            </a:r>
            <a:r>
              <a:rPr sz="18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8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1A2320"/>
                </a:solidFill>
                <a:latin typeface="Trebuchet MS"/>
                <a:cs typeface="Trebuchet MS"/>
              </a:rPr>
              <a:t>auto </a:t>
            </a:r>
            <a:r>
              <a:rPr sz="1800" spc="-35" dirty="0">
                <a:solidFill>
                  <a:srgbClr val="1A2320"/>
                </a:solidFill>
                <a:latin typeface="Trebuchet MS"/>
                <a:cs typeface="Trebuchet MS"/>
              </a:rPr>
              <a:t>expressão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85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75" dirty="0">
                <a:solidFill>
                  <a:srgbClr val="1A2320"/>
                </a:solidFill>
                <a:latin typeface="Trebuchet MS"/>
                <a:cs typeface="Trebuchet MS"/>
              </a:rPr>
              <a:t>apreciação</a:t>
            </a:r>
            <a:r>
              <a:rPr sz="1800" spc="-1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1A2320"/>
                </a:solidFill>
                <a:latin typeface="Trebuchet MS"/>
                <a:cs typeface="Trebuchet MS"/>
              </a:rPr>
              <a:t>da</a:t>
            </a:r>
            <a:r>
              <a:rPr sz="1800" spc="-9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1A2320"/>
                </a:solidFill>
                <a:latin typeface="Trebuchet MS"/>
                <a:cs typeface="Trebuchet MS"/>
              </a:rPr>
              <a:t>música.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753688"/>
            <a:ext cx="534035" cy="1390015"/>
          </a:xfrm>
          <a:custGeom>
            <a:avLst/>
            <a:gdLst/>
            <a:ahLst/>
            <a:cxnLst/>
            <a:rect l="l" t="t" r="r" b="b"/>
            <a:pathLst>
              <a:path w="534035" h="1390014">
                <a:moveTo>
                  <a:pt x="141554" y="1104709"/>
                </a:moveTo>
                <a:lnTo>
                  <a:pt x="128981" y="1059967"/>
                </a:lnTo>
                <a:lnTo>
                  <a:pt x="123571" y="1047102"/>
                </a:lnTo>
                <a:lnTo>
                  <a:pt x="118402" y="1034503"/>
                </a:lnTo>
                <a:lnTo>
                  <a:pt x="92100" y="984529"/>
                </a:lnTo>
                <a:lnTo>
                  <a:pt x="67424" y="946556"/>
                </a:lnTo>
                <a:lnTo>
                  <a:pt x="31750" y="904024"/>
                </a:lnTo>
                <a:lnTo>
                  <a:pt x="0" y="880338"/>
                </a:lnTo>
                <a:lnTo>
                  <a:pt x="0" y="1259840"/>
                </a:lnTo>
                <a:lnTo>
                  <a:pt x="42976" y="1226464"/>
                </a:lnTo>
                <a:lnTo>
                  <a:pt x="89789" y="1187831"/>
                </a:lnTo>
                <a:lnTo>
                  <a:pt x="127127" y="1149642"/>
                </a:lnTo>
                <a:lnTo>
                  <a:pt x="140360" y="1120317"/>
                </a:lnTo>
                <a:lnTo>
                  <a:pt x="141554" y="1104709"/>
                </a:lnTo>
                <a:close/>
              </a:path>
              <a:path w="534035" h="1390014">
                <a:moveTo>
                  <a:pt x="324459" y="1172832"/>
                </a:moveTo>
                <a:lnTo>
                  <a:pt x="324218" y="1153934"/>
                </a:lnTo>
                <a:lnTo>
                  <a:pt x="322834" y="1135519"/>
                </a:lnTo>
                <a:lnTo>
                  <a:pt x="321170" y="1116850"/>
                </a:lnTo>
                <a:lnTo>
                  <a:pt x="320141" y="1098219"/>
                </a:lnTo>
                <a:lnTo>
                  <a:pt x="319608" y="1079106"/>
                </a:lnTo>
                <a:lnTo>
                  <a:pt x="319214" y="1059967"/>
                </a:lnTo>
                <a:lnTo>
                  <a:pt x="318960" y="1040815"/>
                </a:lnTo>
                <a:lnTo>
                  <a:pt x="318897" y="1000861"/>
                </a:lnTo>
                <a:lnTo>
                  <a:pt x="318985" y="968413"/>
                </a:lnTo>
                <a:lnTo>
                  <a:pt x="318846" y="956271"/>
                </a:lnTo>
                <a:lnTo>
                  <a:pt x="314490" y="909878"/>
                </a:lnTo>
                <a:lnTo>
                  <a:pt x="306044" y="860996"/>
                </a:lnTo>
                <a:lnTo>
                  <a:pt x="296011" y="815073"/>
                </a:lnTo>
                <a:lnTo>
                  <a:pt x="282486" y="769708"/>
                </a:lnTo>
                <a:lnTo>
                  <a:pt x="278726" y="761238"/>
                </a:lnTo>
                <a:lnTo>
                  <a:pt x="272478" y="747153"/>
                </a:lnTo>
                <a:lnTo>
                  <a:pt x="243497" y="707999"/>
                </a:lnTo>
                <a:lnTo>
                  <a:pt x="199834" y="679716"/>
                </a:lnTo>
                <a:lnTo>
                  <a:pt x="154546" y="664083"/>
                </a:lnTo>
                <a:lnTo>
                  <a:pt x="95135" y="651624"/>
                </a:lnTo>
                <a:lnTo>
                  <a:pt x="36791" y="648004"/>
                </a:lnTo>
                <a:lnTo>
                  <a:pt x="8623" y="648741"/>
                </a:lnTo>
                <a:lnTo>
                  <a:pt x="0" y="649135"/>
                </a:lnTo>
                <a:lnTo>
                  <a:pt x="0" y="763612"/>
                </a:lnTo>
                <a:lnTo>
                  <a:pt x="8801" y="763397"/>
                </a:lnTo>
                <a:lnTo>
                  <a:pt x="43916" y="761276"/>
                </a:lnTo>
                <a:lnTo>
                  <a:pt x="61760" y="761238"/>
                </a:lnTo>
                <a:lnTo>
                  <a:pt x="100495" y="777430"/>
                </a:lnTo>
                <a:lnTo>
                  <a:pt x="127457" y="820762"/>
                </a:lnTo>
                <a:lnTo>
                  <a:pt x="134823" y="832916"/>
                </a:lnTo>
                <a:lnTo>
                  <a:pt x="159537" y="874687"/>
                </a:lnTo>
                <a:lnTo>
                  <a:pt x="180174" y="918730"/>
                </a:lnTo>
                <a:lnTo>
                  <a:pt x="201244" y="969200"/>
                </a:lnTo>
                <a:lnTo>
                  <a:pt x="221678" y="1020381"/>
                </a:lnTo>
                <a:lnTo>
                  <a:pt x="238137" y="1066012"/>
                </a:lnTo>
                <a:lnTo>
                  <a:pt x="250558" y="1111821"/>
                </a:lnTo>
                <a:lnTo>
                  <a:pt x="255485" y="1153934"/>
                </a:lnTo>
                <a:lnTo>
                  <a:pt x="255409" y="1169936"/>
                </a:lnTo>
                <a:lnTo>
                  <a:pt x="249618" y="1222375"/>
                </a:lnTo>
                <a:lnTo>
                  <a:pt x="198297" y="1291221"/>
                </a:lnTo>
                <a:lnTo>
                  <a:pt x="159004" y="1323340"/>
                </a:lnTo>
                <a:lnTo>
                  <a:pt x="117043" y="1352105"/>
                </a:lnTo>
                <a:lnTo>
                  <a:pt x="74269" y="1378635"/>
                </a:lnTo>
                <a:lnTo>
                  <a:pt x="55448" y="1389811"/>
                </a:lnTo>
                <a:lnTo>
                  <a:pt x="167106" y="1389811"/>
                </a:lnTo>
                <a:lnTo>
                  <a:pt x="218478" y="1353375"/>
                </a:lnTo>
                <a:lnTo>
                  <a:pt x="267614" y="1309497"/>
                </a:lnTo>
                <a:lnTo>
                  <a:pt x="294551" y="1270279"/>
                </a:lnTo>
                <a:lnTo>
                  <a:pt x="316522" y="1215174"/>
                </a:lnTo>
                <a:lnTo>
                  <a:pt x="321983" y="1194219"/>
                </a:lnTo>
                <a:lnTo>
                  <a:pt x="324459" y="1172832"/>
                </a:lnTo>
                <a:close/>
              </a:path>
              <a:path w="534035" h="1390014">
                <a:moveTo>
                  <a:pt x="533565" y="1038834"/>
                </a:moveTo>
                <a:lnTo>
                  <a:pt x="522135" y="972058"/>
                </a:lnTo>
                <a:lnTo>
                  <a:pt x="504761" y="924648"/>
                </a:lnTo>
                <a:lnTo>
                  <a:pt x="481774" y="879132"/>
                </a:lnTo>
                <a:lnTo>
                  <a:pt x="453720" y="833005"/>
                </a:lnTo>
                <a:lnTo>
                  <a:pt x="424091" y="788009"/>
                </a:lnTo>
                <a:lnTo>
                  <a:pt x="394296" y="743165"/>
                </a:lnTo>
                <a:lnTo>
                  <a:pt x="365785" y="697496"/>
                </a:lnTo>
                <a:lnTo>
                  <a:pt x="339953" y="650024"/>
                </a:lnTo>
                <a:lnTo>
                  <a:pt x="319366" y="601395"/>
                </a:lnTo>
                <a:lnTo>
                  <a:pt x="308356" y="561200"/>
                </a:lnTo>
                <a:lnTo>
                  <a:pt x="304825" y="512876"/>
                </a:lnTo>
                <a:lnTo>
                  <a:pt x="307822" y="488111"/>
                </a:lnTo>
                <a:lnTo>
                  <a:pt x="314286" y="458851"/>
                </a:lnTo>
                <a:lnTo>
                  <a:pt x="320306" y="429806"/>
                </a:lnTo>
                <a:lnTo>
                  <a:pt x="323850" y="400507"/>
                </a:lnTo>
                <a:lnTo>
                  <a:pt x="322922" y="370509"/>
                </a:lnTo>
                <a:lnTo>
                  <a:pt x="321995" y="363728"/>
                </a:lnTo>
                <a:lnTo>
                  <a:pt x="303225" y="315379"/>
                </a:lnTo>
                <a:lnTo>
                  <a:pt x="279908" y="283946"/>
                </a:lnTo>
                <a:lnTo>
                  <a:pt x="253250" y="256387"/>
                </a:lnTo>
                <a:lnTo>
                  <a:pt x="225450" y="229819"/>
                </a:lnTo>
                <a:lnTo>
                  <a:pt x="197319" y="203555"/>
                </a:lnTo>
                <a:lnTo>
                  <a:pt x="169684" y="176898"/>
                </a:lnTo>
                <a:lnTo>
                  <a:pt x="142455" y="149682"/>
                </a:lnTo>
                <a:lnTo>
                  <a:pt x="115430" y="122097"/>
                </a:lnTo>
                <a:lnTo>
                  <a:pt x="88658" y="94234"/>
                </a:lnTo>
                <a:lnTo>
                  <a:pt x="62191" y="66167"/>
                </a:lnTo>
                <a:lnTo>
                  <a:pt x="22669" y="22923"/>
                </a:lnTo>
                <a:lnTo>
                  <a:pt x="2222" y="1993"/>
                </a:lnTo>
                <a:lnTo>
                  <a:pt x="0" y="0"/>
                </a:lnTo>
                <a:lnTo>
                  <a:pt x="0" y="29298"/>
                </a:lnTo>
                <a:lnTo>
                  <a:pt x="6502" y="36055"/>
                </a:lnTo>
                <a:lnTo>
                  <a:pt x="29400" y="60413"/>
                </a:lnTo>
                <a:lnTo>
                  <a:pt x="75107" y="109397"/>
                </a:lnTo>
                <a:lnTo>
                  <a:pt x="146100" y="182232"/>
                </a:lnTo>
                <a:lnTo>
                  <a:pt x="194729" y="230517"/>
                </a:lnTo>
                <a:lnTo>
                  <a:pt x="222554" y="255943"/>
                </a:lnTo>
                <a:lnTo>
                  <a:pt x="250926" y="282359"/>
                </a:lnTo>
                <a:lnTo>
                  <a:pt x="276263" y="311175"/>
                </a:lnTo>
                <a:lnTo>
                  <a:pt x="296341" y="347179"/>
                </a:lnTo>
                <a:lnTo>
                  <a:pt x="303199" y="380542"/>
                </a:lnTo>
                <a:lnTo>
                  <a:pt x="302996" y="407327"/>
                </a:lnTo>
                <a:lnTo>
                  <a:pt x="299440" y="434124"/>
                </a:lnTo>
                <a:lnTo>
                  <a:pt x="293992" y="460616"/>
                </a:lnTo>
                <a:lnTo>
                  <a:pt x="287972" y="492455"/>
                </a:lnTo>
                <a:lnTo>
                  <a:pt x="285242" y="523709"/>
                </a:lnTo>
                <a:lnTo>
                  <a:pt x="286600" y="555015"/>
                </a:lnTo>
                <a:lnTo>
                  <a:pt x="292785" y="587057"/>
                </a:lnTo>
                <a:lnTo>
                  <a:pt x="309549" y="634682"/>
                </a:lnTo>
                <a:lnTo>
                  <a:pt x="330034" y="677646"/>
                </a:lnTo>
                <a:lnTo>
                  <a:pt x="353822" y="719188"/>
                </a:lnTo>
                <a:lnTo>
                  <a:pt x="379628" y="759498"/>
                </a:lnTo>
                <a:lnTo>
                  <a:pt x="434530" y="840841"/>
                </a:lnTo>
                <a:lnTo>
                  <a:pt x="461924" y="884656"/>
                </a:lnTo>
                <a:lnTo>
                  <a:pt x="485838" y="930376"/>
                </a:lnTo>
                <a:lnTo>
                  <a:pt x="503796" y="978192"/>
                </a:lnTo>
                <a:lnTo>
                  <a:pt x="513003" y="1025220"/>
                </a:lnTo>
                <a:lnTo>
                  <a:pt x="514057" y="1041349"/>
                </a:lnTo>
                <a:lnTo>
                  <a:pt x="509689" y="1093533"/>
                </a:lnTo>
                <a:lnTo>
                  <a:pt x="494753" y="1143711"/>
                </a:lnTo>
                <a:lnTo>
                  <a:pt x="471563" y="1191285"/>
                </a:lnTo>
                <a:lnTo>
                  <a:pt x="442429" y="1235621"/>
                </a:lnTo>
                <a:lnTo>
                  <a:pt x="409689" y="1276121"/>
                </a:lnTo>
                <a:lnTo>
                  <a:pt x="377634" y="1310805"/>
                </a:lnTo>
                <a:lnTo>
                  <a:pt x="344170" y="1344307"/>
                </a:lnTo>
                <a:lnTo>
                  <a:pt x="309816" y="1376997"/>
                </a:lnTo>
                <a:lnTo>
                  <a:pt x="296011" y="1389811"/>
                </a:lnTo>
                <a:lnTo>
                  <a:pt x="325170" y="1389811"/>
                </a:lnTo>
                <a:lnTo>
                  <a:pt x="371513" y="1344853"/>
                </a:lnTo>
                <a:lnTo>
                  <a:pt x="404152" y="1311440"/>
                </a:lnTo>
                <a:lnTo>
                  <a:pt x="436270" y="1275689"/>
                </a:lnTo>
                <a:lnTo>
                  <a:pt x="465632" y="1237386"/>
                </a:lnTo>
                <a:lnTo>
                  <a:pt x="491223" y="1196543"/>
                </a:lnTo>
                <a:lnTo>
                  <a:pt x="512000" y="1153160"/>
                </a:lnTo>
                <a:lnTo>
                  <a:pt x="526923" y="1107262"/>
                </a:lnTo>
                <a:lnTo>
                  <a:pt x="532777" y="1072908"/>
                </a:lnTo>
                <a:lnTo>
                  <a:pt x="533565" y="1038834"/>
                </a:lnTo>
                <a:close/>
              </a:path>
            </a:pathLst>
          </a:custGeom>
          <a:solidFill>
            <a:srgbClr val="CE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00714" y="4342518"/>
            <a:ext cx="1043305" cy="801370"/>
          </a:xfrm>
          <a:custGeom>
            <a:avLst/>
            <a:gdLst/>
            <a:ahLst/>
            <a:cxnLst/>
            <a:rect l="l" t="t" r="r" b="b"/>
            <a:pathLst>
              <a:path w="1043304" h="801370">
                <a:moveTo>
                  <a:pt x="1043285" y="58510"/>
                </a:moveTo>
                <a:lnTo>
                  <a:pt x="789809" y="58510"/>
                </a:lnTo>
                <a:lnTo>
                  <a:pt x="792377" y="58114"/>
                </a:lnTo>
                <a:lnTo>
                  <a:pt x="801597" y="57084"/>
                </a:lnTo>
                <a:lnTo>
                  <a:pt x="820282" y="54651"/>
                </a:lnTo>
                <a:lnTo>
                  <a:pt x="853144" y="50840"/>
                </a:lnTo>
                <a:lnTo>
                  <a:pt x="899769" y="44714"/>
                </a:lnTo>
                <a:lnTo>
                  <a:pt x="923052" y="42015"/>
                </a:lnTo>
                <a:lnTo>
                  <a:pt x="968308" y="32223"/>
                </a:lnTo>
                <a:lnTo>
                  <a:pt x="1011538" y="15367"/>
                </a:lnTo>
                <a:lnTo>
                  <a:pt x="1040466" y="1252"/>
                </a:lnTo>
                <a:lnTo>
                  <a:pt x="1043285" y="0"/>
                </a:lnTo>
                <a:lnTo>
                  <a:pt x="1043285" y="58510"/>
                </a:lnTo>
                <a:close/>
              </a:path>
              <a:path w="1043304" h="801370">
                <a:moveTo>
                  <a:pt x="1043285" y="532882"/>
                </a:moveTo>
                <a:lnTo>
                  <a:pt x="545528" y="532882"/>
                </a:lnTo>
                <a:lnTo>
                  <a:pt x="560095" y="532622"/>
                </a:lnTo>
                <a:lnTo>
                  <a:pt x="581933" y="529501"/>
                </a:lnTo>
                <a:lnTo>
                  <a:pt x="625388" y="518325"/>
                </a:lnTo>
                <a:lnTo>
                  <a:pt x="669404" y="502174"/>
                </a:lnTo>
                <a:lnTo>
                  <a:pt x="712429" y="478879"/>
                </a:lnTo>
                <a:lnTo>
                  <a:pt x="745381" y="450506"/>
                </a:lnTo>
                <a:lnTo>
                  <a:pt x="777376" y="403763"/>
                </a:lnTo>
                <a:lnTo>
                  <a:pt x="796248" y="356547"/>
                </a:lnTo>
                <a:lnTo>
                  <a:pt x="807137" y="306712"/>
                </a:lnTo>
                <a:lnTo>
                  <a:pt x="810896" y="256952"/>
                </a:lnTo>
                <a:lnTo>
                  <a:pt x="810419" y="234466"/>
                </a:lnTo>
                <a:lnTo>
                  <a:pt x="806032" y="189324"/>
                </a:lnTo>
                <a:lnTo>
                  <a:pt x="798735" y="146100"/>
                </a:lnTo>
                <a:lnTo>
                  <a:pt x="784890" y="105954"/>
                </a:lnTo>
                <a:lnTo>
                  <a:pt x="778381" y="85568"/>
                </a:lnTo>
                <a:lnTo>
                  <a:pt x="776615" y="79586"/>
                </a:lnTo>
                <a:lnTo>
                  <a:pt x="774698" y="72136"/>
                </a:lnTo>
                <a:lnTo>
                  <a:pt x="774251" y="64817"/>
                </a:lnTo>
                <a:lnTo>
                  <a:pt x="776899" y="59230"/>
                </a:lnTo>
                <a:lnTo>
                  <a:pt x="778926" y="57437"/>
                </a:lnTo>
                <a:lnTo>
                  <a:pt x="789809" y="58510"/>
                </a:lnTo>
                <a:lnTo>
                  <a:pt x="1043285" y="58510"/>
                </a:lnTo>
                <a:lnTo>
                  <a:pt x="1043285" y="532882"/>
                </a:lnTo>
                <a:close/>
              </a:path>
              <a:path w="1043304" h="801370">
                <a:moveTo>
                  <a:pt x="880028" y="800981"/>
                </a:moveTo>
                <a:lnTo>
                  <a:pt x="34179" y="800981"/>
                </a:lnTo>
                <a:lnTo>
                  <a:pt x="27207" y="797088"/>
                </a:lnTo>
                <a:lnTo>
                  <a:pt x="18799" y="791881"/>
                </a:lnTo>
                <a:lnTo>
                  <a:pt x="10826" y="786003"/>
                </a:lnTo>
                <a:lnTo>
                  <a:pt x="3911" y="779398"/>
                </a:lnTo>
                <a:lnTo>
                  <a:pt x="0" y="773089"/>
                </a:lnTo>
                <a:lnTo>
                  <a:pt x="560" y="768354"/>
                </a:lnTo>
                <a:lnTo>
                  <a:pt x="8200" y="757542"/>
                </a:lnTo>
                <a:lnTo>
                  <a:pt x="28807" y="721720"/>
                </a:lnTo>
                <a:lnTo>
                  <a:pt x="68732" y="649236"/>
                </a:lnTo>
                <a:lnTo>
                  <a:pt x="89223" y="613282"/>
                </a:lnTo>
                <a:lnTo>
                  <a:pt x="94858" y="602989"/>
                </a:lnTo>
                <a:lnTo>
                  <a:pt x="105499" y="582103"/>
                </a:lnTo>
                <a:lnTo>
                  <a:pt x="111157" y="571790"/>
                </a:lnTo>
                <a:lnTo>
                  <a:pt x="116691" y="562301"/>
                </a:lnTo>
                <a:lnTo>
                  <a:pt x="122534" y="553000"/>
                </a:lnTo>
                <a:lnTo>
                  <a:pt x="128345" y="543663"/>
                </a:lnTo>
                <a:lnTo>
                  <a:pt x="133782" y="534064"/>
                </a:lnTo>
                <a:lnTo>
                  <a:pt x="141270" y="518185"/>
                </a:lnTo>
                <a:lnTo>
                  <a:pt x="147835" y="501983"/>
                </a:lnTo>
                <a:lnTo>
                  <a:pt x="154476" y="485779"/>
                </a:lnTo>
                <a:lnTo>
                  <a:pt x="173433" y="448905"/>
                </a:lnTo>
                <a:lnTo>
                  <a:pt x="200017" y="421154"/>
                </a:lnTo>
                <a:lnTo>
                  <a:pt x="207227" y="420822"/>
                </a:lnTo>
                <a:lnTo>
                  <a:pt x="217119" y="421941"/>
                </a:lnTo>
                <a:lnTo>
                  <a:pt x="226474" y="425854"/>
                </a:lnTo>
                <a:lnTo>
                  <a:pt x="235294" y="431283"/>
                </a:lnTo>
                <a:lnTo>
                  <a:pt x="243581" y="436948"/>
                </a:lnTo>
                <a:lnTo>
                  <a:pt x="265678" y="449895"/>
                </a:lnTo>
                <a:lnTo>
                  <a:pt x="288622" y="460980"/>
                </a:lnTo>
                <a:lnTo>
                  <a:pt x="312151" y="470856"/>
                </a:lnTo>
                <a:lnTo>
                  <a:pt x="336004" y="480178"/>
                </a:lnTo>
                <a:lnTo>
                  <a:pt x="360600" y="490094"/>
                </a:lnTo>
                <a:lnTo>
                  <a:pt x="410343" y="507929"/>
                </a:lnTo>
                <a:lnTo>
                  <a:pt x="452145" y="518382"/>
                </a:lnTo>
                <a:lnTo>
                  <a:pt x="500767" y="526810"/>
                </a:lnTo>
                <a:lnTo>
                  <a:pt x="515172" y="529194"/>
                </a:lnTo>
                <a:lnTo>
                  <a:pt x="530323" y="531479"/>
                </a:lnTo>
                <a:lnTo>
                  <a:pt x="545528" y="532882"/>
                </a:lnTo>
                <a:lnTo>
                  <a:pt x="1043285" y="532882"/>
                </a:lnTo>
                <a:lnTo>
                  <a:pt x="1043285" y="626501"/>
                </a:lnTo>
                <a:lnTo>
                  <a:pt x="1010266" y="675658"/>
                </a:lnTo>
                <a:lnTo>
                  <a:pt x="965813" y="729484"/>
                </a:lnTo>
                <a:lnTo>
                  <a:pt x="934820" y="758796"/>
                </a:lnTo>
                <a:lnTo>
                  <a:pt x="916941" y="773175"/>
                </a:lnTo>
                <a:lnTo>
                  <a:pt x="880028" y="800981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40090" y="2916016"/>
            <a:ext cx="81194" cy="113480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9098679" y="3527127"/>
            <a:ext cx="45720" cy="107314"/>
          </a:xfrm>
          <a:custGeom>
            <a:avLst/>
            <a:gdLst/>
            <a:ahLst/>
            <a:cxnLst/>
            <a:rect l="l" t="t" r="r" b="b"/>
            <a:pathLst>
              <a:path w="45720" h="107314">
                <a:moveTo>
                  <a:pt x="45320" y="106931"/>
                </a:moveTo>
                <a:lnTo>
                  <a:pt x="43623" y="106144"/>
                </a:lnTo>
                <a:lnTo>
                  <a:pt x="21384" y="90490"/>
                </a:lnTo>
                <a:lnTo>
                  <a:pt x="6940" y="69044"/>
                </a:lnTo>
                <a:lnTo>
                  <a:pt x="0" y="43594"/>
                </a:lnTo>
                <a:lnTo>
                  <a:pt x="270" y="15927"/>
                </a:lnTo>
                <a:lnTo>
                  <a:pt x="3802" y="6602"/>
                </a:lnTo>
                <a:lnTo>
                  <a:pt x="10597" y="1396"/>
                </a:lnTo>
                <a:lnTo>
                  <a:pt x="19071" y="0"/>
                </a:lnTo>
                <a:lnTo>
                  <a:pt x="27646" y="2106"/>
                </a:lnTo>
                <a:lnTo>
                  <a:pt x="34870" y="5455"/>
                </a:lnTo>
                <a:lnTo>
                  <a:pt x="40331" y="12606"/>
                </a:lnTo>
                <a:lnTo>
                  <a:pt x="38863" y="22549"/>
                </a:lnTo>
                <a:lnTo>
                  <a:pt x="38611" y="37456"/>
                </a:lnTo>
                <a:lnTo>
                  <a:pt x="41897" y="50954"/>
                </a:lnTo>
                <a:lnTo>
                  <a:pt x="45320" y="56242"/>
                </a:lnTo>
                <a:lnTo>
                  <a:pt x="45320" y="106931"/>
                </a:lnTo>
                <a:close/>
              </a:path>
            </a:pathLst>
          </a:custGeom>
          <a:solidFill>
            <a:srgbClr val="1A2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8750179" y="2615688"/>
            <a:ext cx="394335" cy="541655"/>
            <a:chOff x="8750179" y="2615688"/>
            <a:chExt cx="394335" cy="541655"/>
          </a:xfrm>
        </p:grpSpPr>
        <p:sp>
          <p:nvSpPr>
            <p:cNvPr id="9" name="object 9"/>
            <p:cNvSpPr/>
            <p:nvPr/>
          </p:nvSpPr>
          <p:spPr>
            <a:xfrm>
              <a:off x="9072347" y="2688764"/>
              <a:ext cx="71755" cy="155575"/>
            </a:xfrm>
            <a:custGeom>
              <a:avLst/>
              <a:gdLst/>
              <a:ahLst/>
              <a:cxnLst/>
              <a:rect l="l" t="t" r="r" b="b"/>
              <a:pathLst>
                <a:path w="71754" h="155575">
                  <a:moveTo>
                    <a:pt x="24174" y="155038"/>
                  </a:moveTo>
                  <a:lnTo>
                    <a:pt x="17718" y="154817"/>
                  </a:lnTo>
                  <a:lnTo>
                    <a:pt x="12396" y="152349"/>
                  </a:lnTo>
                  <a:lnTo>
                    <a:pt x="4348" y="145955"/>
                  </a:lnTo>
                  <a:lnTo>
                    <a:pt x="0" y="136867"/>
                  </a:lnTo>
                  <a:lnTo>
                    <a:pt x="814" y="127142"/>
                  </a:lnTo>
                  <a:lnTo>
                    <a:pt x="8254" y="118835"/>
                  </a:lnTo>
                  <a:lnTo>
                    <a:pt x="32253" y="101356"/>
                  </a:lnTo>
                  <a:lnTo>
                    <a:pt x="50527" y="80175"/>
                  </a:lnTo>
                  <a:lnTo>
                    <a:pt x="59400" y="55103"/>
                  </a:lnTo>
                  <a:lnTo>
                    <a:pt x="55190" y="25949"/>
                  </a:lnTo>
                  <a:lnTo>
                    <a:pt x="54578" y="13432"/>
                  </a:lnTo>
                  <a:lnTo>
                    <a:pt x="61053" y="4383"/>
                  </a:lnTo>
                  <a:lnTo>
                    <a:pt x="71428" y="0"/>
                  </a:lnTo>
                  <a:lnTo>
                    <a:pt x="71652" y="29"/>
                  </a:lnTo>
                  <a:lnTo>
                    <a:pt x="71652" y="114998"/>
                  </a:lnTo>
                  <a:lnTo>
                    <a:pt x="64305" y="124930"/>
                  </a:lnTo>
                  <a:lnTo>
                    <a:pt x="30473" y="151215"/>
                  </a:lnTo>
                  <a:lnTo>
                    <a:pt x="24174" y="155038"/>
                  </a:lnTo>
                  <a:close/>
                </a:path>
              </a:pathLst>
            </a:custGeom>
            <a:solidFill>
              <a:srgbClr val="1A2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01760" y="2930236"/>
              <a:ext cx="72128" cy="14405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8846388" y="2615691"/>
              <a:ext cx="264160" cy="280035"/>
            </a:xfrm>
            <a:custGeom>
              <a:avLst/>
              <a:gdLst/>
              <a:ahLst/>
              <a:cxnLst/>
              <a:rect l="l" t="t" r="r" b="b"/>
              <a:pathLst>
                <a:path w="264159" h="280035">
                  <a:moveTo>
                    <a:pt x="112179" y="168656"/>
                  </a:moveTo>
                  <a:lnTo>
                    <a:pt x="109232" y="157962"/>
                  </a:lnTo>
                  <a:lnTo>
                    <a:pt x="101752" y="150825"/>
                  </a:lnTo>
                  <a:lnTo>
                    <a:pt x="97726" y="148958"/>
                  </a:lnTo>
                  <a:lnTo>
                    <a:pt x="92735" y="148958"/>
                  </a:lnTo>
                  <a:lnTo>
                    <a:pt x="87122" y="151714"/>
                  </a:lnTo>
                  <a:lnTo>
                    <a:pt x="51460" y="171742"/>
                  </a:lnTo>
                  <a:lnTo>
                    <a:pt x="18605" y="198158"/>
                  </a:lnTo>
                  <a:lnTo>
                    <a:pt x="0" y="231267"/>
                  </a:lnTo>
                  <a:lnTo>
                    <a:pt x="7150" y="271411"/>
                  </a:lnTo>
                  <a:lnTo>
                    <a:pt x="9296" y="275361"/>
                  </a:lnTo>
                  <a:lnTo>
                    <a:pt x="12026" y="277825"/>
                  </a:lnTo>
                  <a:lnTo>
                    <a:pt x="14998" y="279196"/>
                  </a:lnTo>
                  <a:lnTo>
                    <a:pt x="26212" y="279819"/>
                  </a:lnTo>
                  <a:lnTo>
                    <a:pt x="36296" y="273405"/>
                  </a:lnTo>
                  <a:lnTo>
                    <a:pt x="41859" y="262382"/>
                  </a:lnTo>
                  <a:lnTo>
                    <a:pt x="39535" y="249186"/>
                  </a:lnTo>
                  <a:lnTo>
                    <a:pt x="40919" y="230352"/>
                  </a:lnTo>
                  <a:lnTo>
                    <a:pt x="58724" y="212674"/>
                  </a:lnTo>
                  <a:lnTo>
                    <a:pt x="82143" y="198132"/>
                  </a:lnTo>
                  <a:lnTo>
                    <a:pt x="100355" y="188709"/>
                  </a:lnTo>
                  <a:lnTo>
                    <a:pt x="109562" y="179895"/>
                  </a:lnTo>
                  <a:lnTo>
                    <a:pt x="112179" y="168656"/>
                  </a:lnTo>
                  <a:close/>
                </a:path>
                <a:path w="264159" h="280035">
                  <a:moveTo>
                    <a:pt x="263766" y="12357"/>
                  </a:moveTo>
                  <a:lnTo>
                    <a:pt x="258318" y="5397"/>
                  </a:lnTo>
                  <a:lnTo>
                    <a:pt x="251244" y="2108"/>
                  </a:lnTo>
                  <a:lnTo>
                    <a:pt x="242570" y="0"/>
                  </a:lnTo>
                  <a:lnTo>
                    <a:pt x="234061" y="1460"/>
                  </a:lnTo>
                  <a:lnTo>
                    <a:pt x="227342" y="6743"/>
                  </a:lnTo>
                  <a:lnTo>
                    <a:pt x="224053" y="16116"/>
                  </a:lnTo>
                  <a:lnTo>
                    <a:pt x="214833" y="36487"/>
                  </a:lnTo>
                  <a:lnTo>
                    <a:pt x="195338" y="54838"/>
                  </a:lnTo>
                  <a:lnTo>
                    <a:pt x="171297" y="65913"/>
                  </a:lnTo>
                  <a:lnTo>
                    <a:pt x="148437" y="64477"/>
                  </a:lnTo>
                  <a:lnTo>
                    <a:pt x="145542" y="63131"/>
                  </a:lnTo>
                  <a:lnTo>
                    <a:pt x="142900" y="61264"/>
                  </a:lnTo>
                  <a:lnTo>
                    <a:pt x="140538" y="58788"/>
                  </a:lnTo>
                  <a:lnTo>
                    <a:pt x="138722" y="56921"/>
                  </a:lnTo>
                  <a:lnTo>
                    <a:pt x="109194" y="75476"/>
                  </a:lnTo>
                  <a:lnTo>
                    <a:pt x="114985" y="88595"/>
                  </a:lnTo>
                  <a:lnTo>
                    <a:pt x="120091" y="93929"/>
                  </a:lnTo>
                  <a:lnTo>
                    <a:pt x="125869" y="97993"/>
                  </a:lnTo>
                  <a:lnTo>
                    <a:pt x="132105" y="100876"/>
                  </a:lnTo>
                  <a:lnTo>
                    <a:pt x="172516" y="105410"/>
                  </a:lnTo>
                  <a:lnTo>
                    <a:pt x="213868" y="89319"/>
                  </a:lnTo>
                  <a:lnTo>
                    <a:pt x="247015" y="59372"/>
                  </a:lnTo>
                  <a:lnTo>
                    <a:pt x="262826" y="22364"/>
                  </a:lnTo>
                  <a:lnTo>
                    <a:pt x="263766" y="12357"/>
                  </a:lnTo>
                  <a:close/>
                </a:path>
              </a:pathLst>
            </a:custGeom>
            <a:solidFill>
              <a:srgbClr val="1A2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50179" y="2964450"/>
              <a:ext cx="77587" cy="192313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8799287" y="3147512"/>
            <a:ext cx="344805" cy="270510"/>
            <a:chOff x="8799287" y="3147512"/>
            <a:chExt cx="344805" cy="270510"/>
          </a:xfrm>
        </p:grpSpPr>
        <p:sp>
          <p:nvSpPr>
            <p:cNvPr id="14" name="object 14"/>
            <p:cNvSpPr/>
            <p:nvPr/>
          </p:nvSpPr>
          <p:spPr>
            <a:xfrm>
              <a:off x="9042566" y="3289707"/>
              <a:ext cx="60325" cy="128270"/>
            </a:xfrm>
            <a:custGeom>
              <a:avLst/>
              <a:gdLst/>
              <a:ahLst/>
              <a:cxnLst/>
              <a:rect l="l" t="t" r="r" b="b"/>
              <a:pathLst>
                <a:path w="60325" h="128270">
                  <a:moveTo>
                    <a:pt x="31862" y="128099"/>
                  </a:moveTo>
                  <a:lnTo>
                    <a:pt x="2074" y="89894"/>
                  </a:lnTo>
                  <a:lnTo>
                    <a:pt x="0" y="57641"/>
                  </a:lnTo>
                  <a:lnTo>
                    <a:pt x="8604" y="27498"/>
                  </a:lnTo>
                  <a:lnTo>
                    <a:pt x="29701" y="4203"/>
                  </a:lnTo>
                  <a:lnTo>
                    <a:pt x="36176" y="0"/>
                  </a:lnTo>
                  <a:lnTo>
                    <a:pt x="42702" y="69"/>
                  </a:lnTo>
                  <a:lnTo>
                    <a:pt x="48101" y="2572"/>
                  </a:lnTo>
                  <a:lnTo>
                    <a:pt x="55979" y="8911"/>
                  </a:lnTo>
                  <a:lnTo>
                    <a:pt x="60187" y="18026"/>
                  </a:lnTo>
                  <a:lnTo>
                    <a:pt x="59307" y="27917"/>
                  </a:lnTo>
                  <a:lnTo>
                    <a:pt x="51919" y="36583"/>
                  </a:lnTo>
                  <a:lnTo>
                    <a:pt x="41854" y="48614"/>
                  </a:lnTo>
                  <a:lnTo>
                    <a:pt x="38094" y="65013"/>
                  </a:lnTo>
                  <a:lnTo>
                    <a:pt x="39476" y="82429"/>
                  </a:lnTo>
                  <a:lnTo>
                    <a:pt x="44835" y="97504"/>
                  </a:lnTo>
                  <a:lnTo>
                    <a:pt x="47102" y="110747"/>
                  </a:lnTo>
                  <a:lnTo>
                    <a:pt x="41680" y="121724"/>
                  </a:lnTo>
                  <a:lnTo>
                    <a:pt x="31862" y="128099"/>
                  </a:lnTo>
                  <a:close/>
                </a:path>
              </a:pathLst>
            </a:custGeom>
            <a:solidFill>
              <a:srgbClr val="1A2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33409" y="3147512"/>
              <a:ext cx="80563" cy="13373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9109138" y="3185033"/>
              <a:ext cx="34925" cy="41275"/>
            </a:xfrm>
            <a:custGeom>
              <a:avLst/>
              <a:gdLst/>
              <a:ahLst/>
              <a:cxnLst/>
              <a:rect l="l" t="t" r="r" b="b"/>
              <a:pathLst>
                <a:path w="34925" h="41275">
                  <a:moveTo>
                    <a:pt x="17500" y="39209"/>
                  </a:moveTo>
                  <a:lnTo>
                    <a:pt x="14405" y="38513"/>
                  </a:lnTo>
                  <a:lnTo>
                    <a:pt x="11743" y="37279"/>
                  </a:lnTo>
                  <a:lnTo>
                    <a:pt x="2513" y="28287"/>
                  </a:lnTo>
                  <a:lnTo>
                    <a:pt x="0" y="15957"/>
                  </a:lnTo>
                  <a:lnTo>
                    <a:pt x="4676" y="4968"/>
                  </a:lnTo>
                  <a:lnTo>
                    <a:pt x="17016" y="0"/>
                  </a:lnTo>
                  <a:lnTo>
                    <a:pt x="27196" y="320"/>
                  </a:lnTo>
                  <a:lnTo>
                    <a:pt x="34861" y="1458"/>
                  </a:lnTo>
                  <a:lnTo>
                    <a:pt x="34861" y="38886"/>
                  </a:lnTo>
                  <a:lnTo>
                    <a:pt x="27165" y="38886"/>
                  </a:lnTo>
                  <a:lnTo>
                    <a:pt x="20948" y="39145"/>
                  </a:lnTo>
                  <a:lnTo>
                    <a:pt x="17500" y="39209"/>
                  </a:lnTo>
                  <a:close/>
                </a:path>
                <a:path w="34925" h="41275">
                  <a:moveTo>
                    <a:pt x="34861" y="41161"/>
                  </a:moveTo>
                  <a:lnTo>
                    <a:pt x="32905" y="40254"/>
                  </a:lnTo>
                  <a:lnTo>
                    <a:pt x="27165" y="38886"/>
                  </a:lnTo>
                  <a:lnTo>
                    <a:pt x="34861" y="38886"/>
                  </a:lnTo>
                  <a:lnTo>
                    <a:pt x="34861" y="41161"/>
                  </a:lnTo>
                  <a:close/>
                </a:path>
              </a:pathLst>
            </a:custGeom>
            <a:solidFill>
              <a:srgbClr val="1A23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99287" y="3281532"/>
              <a:ext cx="99800" cy="1344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6400" y="260194"/>
            <a:ext cx="473138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i="0" dirty="0">
                <a:latin typeface="Cambria"/>
                <a:cs typeface="Cambria"/>
              </a:rPr>
              <a:t>Método</a:t>
            </a:r>
            <a:r>
              <a:rPr sz="3500" i="0" spc="25" dirty="0">
                <a:latin typeface="Cambria"/>
                <a:cs typeface="Cambria"/>
              </a:rPr>
              <a:t> </a:t>
            </a:r>
            <a:r>
              <a:rPr sz="3500" i="0" spc="60" dirty="0">
                <a:latin typeface="Cambria"/>
                <a:cs typeface="Cambria"/>
              </a:rPr>
              <a:t>Suzuki</a:t>
            </a:r>
            <a:r>
              <a:rPr sz="3500" i="0" spc="25" dirty="0">
                <a:latin typeface="Cambria"/>
                <a:cs typeface="Cambria"/>
              </a:rPr>
              <a:t> </a:t>
            </a:r>
            <a:r>
              <a:rPr sz="3500" i="0" spc="55" dirty="0">
                <a:latin typeface="Cambria"/>
                <a:cs typeface="Cambria"/>
              </a:rPr>
              <a:t>no</a:t>
            </a:r>
            <a:r>
              <a:rPr sz="3500" i="0" spc="25" dirty="0">
                <a:latin typeface="Cambria"/>
                <a:cs typeface="Cambria"/>
              </a:rPr>
              <a:t> </a:t>
            </a:r>
            <a:r>
              <a:rPr sz="3500" i="0" spc="-10" dirty="0">
                <a:latin typeface="Cambria"/>
                <a:cs typeface="Cambria"/>
              </a:rPr>
              <a:t>Brasil</a:t>
            </a:r>
            <a:endParaRPr sz="35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2125" y="974697"/>
            <a:ext cx="8322309" cy="37363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286385" algn="just">
              <a:lnSpc>
                <a:spcPct val="101600"/>
              </a:lnSpc>
              <a:spcBef>
                <a:spcPts val="70"/>
              </a:spcBef>
            </a:pP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No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Brasil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15" dirty="0">
                <a:solidFill>
                  <a:srgbClr val="1A2320"/>
                </a:solidFill>
                <a:latin typeface="Trebuchet MS"/>
                <a:cs typeface="Trebuchet MS"/>
              </a:rPr>
              <a:t>as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ideias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da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srgbClr val="1A2320"/>
                </a:solidFill>
                <a:latin typeface="Trebuchet MS"/>
                <a:cs typeface="Trebuchet MS"/>
              </a:rPr>
              <a:t>filosofia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Suzuki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srgbClr val="1A2320"/>
                </a:solidFill>
                <a:latin typeface="Trebuchet MS"/>
                <a:cs typeface="Trebuchet MS"/>
              </a:rPr>
              <a:t>passaram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ser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difundidas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90" dirty="0">
                <a:solidFill>
                  <a:srgbClr val="1A2320"/>
                </a:solidFill>
                <a:latin typeface="Trebuchet MS"/>
                <a:cs typeface="Trebuchet MS"/>
              </a:rPr>
              <a:t>19</a:t>
            </a:r>
            <a:r>
              <a:rPr sz="1600" cap="small" spc="-90" dirty="0">
                <a:solidFill>
                  <a:srgbClr val="1A2320"/>
                </a:solidFill>
                <a:latin typeface="Trebuchet MS"/>
                <a:cs typeface="Trebuchet MS"/>
              </a:rPr>
              <a:t>7</a:t>
            </a:r>
            <a:r>
              <a:rPr sz="1600" spc="-90" dirty="0">
                <a:solidFill>
                  <a:srgbClr val="1A2320"/>
                </a:solidFill>
                <a:latin typeface="Trebuchet MS"/>
                <a:cs typeface="Trebuchet MS"/>
              </a:rPr>
              <a:t>0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25" dirty="0">
                <a:solidFill>
                  <a:srgbClr val="1A2320"/>
                </a:solidFill>
                <a:latin typeface="Trebuchet MS"/>
                <a:cs typeface="Trebuchet MS"/>
              </a:rPr>
              <a:t>no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srgbClr val="1A2320"/>
                </a:solidFill>
                <a:latin typeface="Trebuchet MS"/>
                <a:cs typeface="Trebuchet MS"/>
              </a:rPr>
              <a:t>Rio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srgbClr val="1A2320"/>
                </a:solidFill>
                <a:latin typeface="Trebuchet MS"/>
                <a:cs typeface="Trebuchet MS"/>
              </a:rPr>
              <a:t>Grande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1A2320"/>
                </a:solidFill>
                <a:latin typeface="Trebuchet MS"/>
                <a:cs typeface="Trebuchet MS"/>
              </a:rPr>
              <a:t>do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srgbClr val="1A2320"/>
                </a:solidFill>
                <a:latin typeface="Trebuchet MS"/>
                <a:cs typeface="Trebuchet MS"/>
              </a:rPr>
              <a:t>Sul</a:t>
            </a:r>
            <a:r>
              <a:rPr sz="1600" spc="-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srgbClr val="1A2320"/>
                </a:solidFill>
                <a:latin typeface="Trebuchet MS"/>
                <a:cs typeface="Trebuchet MS"/>
              </a:rPr>
              <a:t>por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srgbClr val="1A2320"/>
                </a:solidFill>
                <a:latin typeface="Trebuchet MS"/>
                <a:cs typeface="Trebuchet MS"/>
              </a:rPr>
              <a:t>meio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da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Irmã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Wilfried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0" dirty="0">
                <a:solidFill>
                  <a:srgbClr val="1A2320"/>
                </a:solidFill>
                <a:latin typeface="Trebuchet MS"/>
                <a:cs typeface="Trebuchet MS"/>
              </a:rPr>
              <a:t>futuramente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1A2320"/>
                </a:solidFill>
                <a:latin typeface="Trebuchet MS"/>
                <a:cs typeface="Trebuchet MS"/>
              </a:rPr>
              <a:t>passou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ser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criadora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1A2320"/>
                </a:solidFill>
                <a:latin typeface="Trebuchet MS"/>
                <a:cs typeface="Trebuchet MS"/>
              </a:rPr>
              <a:t>do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“Conservatório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1A2320"/>
                </a:solidFill>
                <a:latin typeface="Trebuchet MS"/>
                <a:cs typeface="Trebuchet MS"/>
              </a:rPr>
              <a:t>Música</a:t>
            </a:r>
            <a:r>
              <a:rPr sz="1600" spc="-2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35" dirty="0">
                <a:solidFill>
                  <a:srgbClr val="1A2320"/>
                </a:solidFill>
                <a:latin typeface="Trebuchet MS"/>
                <a:cs typeface="Trebuchet MS"/>
              </a:rPr>
              <a:t>Mãe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Deus".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600">
              <a:latin typeface="Trebuchet MS"/>
              <a:cs typeface="Trebuchet MS"/>
            </a:endParaRPr>
          </a:p>
          <a:p>
            <a:pPr marL="12700" marR="5080" algn="just">
              <a:lnSpc>
                <a:spcPct val="101600"/>
              </a:lnSpc>
            </a:pPr>
            <a:r>
              <a:rPr sz="1600" spc="75" dirty="0">
                <a:solidFill>
                  <a:srgbClr val="1A2320"/>
                </a:solidFill>
                <a:latin typeface="Trebuchet MS"/>
                <a:cs typeface="Trebuchet MS"/>
              </a:rPr>
              <a:t>Os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srgbClr val="1A2320"/>
                </a:solidFill>
                <a:latin typeface="Trebuchet MS"/>
                <a:cs typeface="Trebuchet MS"/>
              </a:rPr>
              <a:t>alunos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formados,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srgbClr val="1A2320"/>
                </a:solidFill>
                <a:latin typeface="Trebuchet MS"/>
                <a:cs typeface="Trebuchet MS"/>
              </a:rPr>
              <a:t>passaram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levar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srgbClr val="1A2320"/>
                </a:solidFill>
                <a:latin typeface="Trebuchet MS"/>
                <a:cs typeface="Trebuchet MS"/>
              </a:rPr>
              <a:t>ensino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da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Educação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1A2320"/>
                </a:solidFill>
                <a:latin typeface="Trebuchet MS"/>
                <a:cs typeface="Trebuchet MS"/>
              </a:rPr>
              <a:t>do</a:t>
            </a:r>
            <a:r>
              <a:rPr sz="1600" spc="-14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5" dirty="0">
                <a:solidFill>
                  <a:srgbClr val="1A2320"/>
                </a:solidFill>
                <a:latin typeface="Trebuchet MS"/>
                <a:cs typeface="Trebuchet MS"/>
              </a:rPr>
              <a:t>Talento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para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diversas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srgbClr val="1A2320"/>
                </a:solidFill>
                <a:latin typeface="Trebuchet MS"/>
                <a:cs typeface="Trebuchet MS"/>
              </a:rPr>
              <a:t>regiões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1A2320"/>
                </a:solidFill>
                <a:latin typeface="Trebuchet MS"/>
                <a:cs typeface="Trebuchet MS"/>
              </a:rPr>
              <a:t>do</a:t>
            </a:r>
            <a:r>
              <a:rPr sz="160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Brasil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instrumento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1A2320"/>
                </a:solidFill>
                <a:latin typeface="Trebuchet MS"/>
                <a:cs typeface="Trebuchet MS"/>
              </a:rPr>
              <a:t>foco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saiu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1A2320"/>
                </a:solidFill>
                <a:latin typeface="Trebuchet MS"/>
                <a:cs typeface="Trebuchet MS"/>
              </a:rPr>
              <a:t>do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violino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para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30" dirty="0">
                <a:solidFill>
                  <a:srgbClr val="1A2320"/>
                </a:solidFill>
                <a:latin typeface="Trebuchet MS"/>
                <a:cs typeface="Trebuchet MS"/>
              </a:rPr>
              <a:t>os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demais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srgbClr val="1A2320"/>
                </a:solidFill>
                <a:latin typeface="Trebuchet MS"/>
                <a:cs typeface="Trebuchet MS"/>
              </a:rPr>
              <a:t>instrumentos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como,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5" dirty="0">
                <a:solidFill>
                  <a:srgbClr val="1A2320"/>
                </a:solidFill>
                <a:latin typeface="Trebuchet MS"/>
                <a:cs typeface="Trebuchet MS"/>
              </a:rPr>
              <a:t>violão,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violoncelo,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viola,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contrabaixo,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flauta,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5" dirty="0">
                <a:solidFill>
                  <a:srgbClr val="1A2320"/>
                </a:solidFill>
                <a:latin typeface="Trebuchet MS"/>
                <a:cs typeface="Trebuchet MS"/>
              </a:rPr>
              <a:t>piano,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5" dirty="0">
                <a:solidFill>
                  <a:srgbClr val="1A2320"/>
                </a:solidFill>
                <a:latin typeface="Trebuchet MS"/>
                <a:cs typeface="Trebuchet MS"/>
              </a:rPr>
              <a:t>entre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outros.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16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No</a:t>
            </a:r>
            <a:r>
              <a:rPr sz="1600" spc="-7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95" dirty="0">
                <a:solidFill>
                  <a:srgbClr val="1A2320"/>
                </a:solidFill>
                <a:latin typeface="Trebuchet MS"/>
                <a:cs typeface="Trebuchet MS"/>
              </a:rPr>
              <a:t>Brasil,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o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A2320"/>
                </a:solidFill>
                <a:latin typeface="Trebuchet MS"/>
                <a:cs typeface="Trebuchet MS"/>
              </a:rPr>
              <a:t>Método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srgbClr val="1A2320"/>
                </a:solidFill>
                <a:latin typeface="Trebuchet MS"/>
                <a:cs typeface="Trebuchet MS"/>
              </a:rPr>
              <a:t>Suzuki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75" dirty="0">
                <a:solidFill>
                  <a:srgbClr val="1A2320"/>
                </a:solidFill>
                <a:latin typeface="Trebuchet MS"/>
                <a:cs typeface="Trebuchet MS"/>
              </a:rPr>
              <a:t>é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aplicado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0" dirty="0">
                <a:solidFill>
                  <a:srgbClr val="1A2320"/>
                </a:solidFill>
                <a:latin typeface="Trebuchet MS"/>
                <a:cs typeface="Trebuchet MS"/>
              </a:rPr>
              <a:t>em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instituições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srgbClr val="1A2320"/>
                </a:solidFill>
                <a:latin typeface="Trebuchet MS"/>
                <a:cs typeface="Trebuchet MS"/>
              </a:rPr>
              <a:t>ensino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1A2320"/>
                </a:solidFill>
                <a:latin typeface="Trebuchet MS"/>
                <a:cs typeface="Trebuchet MS"/>
              </a:rPr>
              <a:t>particulares.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6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1600" spc="75" dirty="0">
                <a:solidFill>
                  <a:srgbClr val="1A2320"/>
                </a:solidFill>
                <a:latin typeface="Trebuchet MS"/>
                <a:cs typeface="Trebuchet MS"/>
              </a:rPr>
              <a:t>Os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professores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A2320"/>
                </a:solidFill>
                <a:latin typeface="Trebuchet MS"/>
                <a:cs typeface="Trebuchet MS"/>
              </a:rPr>
              <a:t>são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0" dirty="0">
                <a:solidFill>
                  <a:srgbClr val="1A2320"/>
                </a:solidFill>
                <a:latin typeface="Trebuchet MS"/>
                <a:cs typeface="Trebuchet MS"/>
              </a:rPr>
              <a:t>capacitados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75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srgbClr val="1A2320"/>
                </a:solidFill>
                <a:latin typeface="Trebuchet MS"/>
                <a:cs typeface="Trebuchet MS"/>
              </a:rPr>
              <a:t>formados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srgbClr val="1A2320"/>
                </a:solidFill>
                <a:latin typeface="Trebuchet MS"/>
                <a:cs typeface="Trebuchet MS"/>
              </a:rPr>
              <a:t>com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A2320"/>
                </a:solidFill>
                <a:latin typeface="Trebuchet MS"/>
                <a:cs typeface="Trebuchet MS"/>
              </a:rPr>
              <a:t>os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princípios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1A2320"/>
                </a:solidFill>
                <a:latin typeface="Trebuchet MS"/>
                <a:cs typeface="Trebuchet MS"/>
              </a:rPr>
              <a:t>dos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1A2320"/>
                </a:solidFill>
                <a:latin typeface="Trebuchet MS"/>
                <a:cs typeface="Trebuchet MS"/>
              </a:rPr>
              <a:t>métodos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600" spc="-8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srgbClr val="1A2320"/>
                </a:solidFill>
                <a:latin typeface="Trebuchet MS"/>
                <a:cs typeface="Trebuchet MS"/>
              </a:rPr>
              <a:t>ensino</a:t>
            </a:r>
            <a:r>
              <a:rPr sz="1600" spc="-8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1A2320"/>
                </a:solidFill>
                <a:latin typeface="Trebuchet MS"/>
                <a:cs typeface="Trebuchet MS"/>
              </a:rPr>
              <a:t>Suzuki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600">
              <a:latin typeface="Trebuchet MS"/>
              <a:cs typeface="Trebuchet MS"/>
            </a:endParaRPr>
          </a:p>
          <a:p>
            <a:pPr marL="12700" marR="62230" algn="just">
              <a:lnSpc>
                <a:spcPct val="101600"/>
              </a:lnSpc>
            </a:pPr>
            <a:r>
              <a:rPr sz="1600" spc="50" dirty="0">
                <a:solidFill>
                  <a:srgbClr val="1A2320"/>
                </a:solidFill>
                <a:latin typeface="Trebuchet MS"/>
                <a:cs typeface="Trebuchet MS"/>
              </a:rPr>
              <a:t>No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90" dirty="0">
                <a:solidFill>
                  <a:srgbClr val="1A2320"/>
                </a:solidFill>
                <a:latin typeface="Trebuchet MS"/>
                <a:cs typeface="Trebuchet MS"/>
              </a:rPr>
              <a:t>Brasil,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existem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1A2320"/>
                </a:solidFill>
                <a:latin typeface="Trebuchet MS"/>
                <a:cs typeface="Trebuchet MS"/>
              </a:rPr>
              <a:t>grupos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de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srgbClr val="1A2320"/>
                </a:solidFill>
                <a:latin typeface="Trebuchet MS"/>
                <a:cs typeface="Trebuchet MS"/>
              </a:rPr>
              <a:t>professores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que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srgbClr val="1A2320"/>
                </a:solidFill>
                <a:latin typeface="Trebuchet MS"/>
                <a:cs typeface="Trebuchet MS"/>
              </a:rPr>
              <a:t>promovem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a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1A2320"/>
                </a:solidFill>
                <a:latin typeface="Trebuchet MS"/>
                <a:cs typeface="Trebuchet MS"/>
              </a:rPr>
              <a:t>metodologia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25" dirty="0">
                <a:solidFill>
                  <a:srgbClr val="1A2320"/>
                </a:solidFill>
                <a:latin typeface="Trebuchet MS"/>
                <a:cs typeface="Trebuchet MS"/>
              </a:rPr>
              <a:t>no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60" dirty="0">
                <a:solidFill>
                  <a:srgbClr val="1A2320"/>
                </a:solidFill>
                <a:latin typeface="Trebuchet MS"/>
                <a:cs typeface="Trebuchet MS"/>
              </a:rPr>
              <a:t>Brasil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70" dirty="0">
                <a:solidFill>
                  <a:srgbClr val="1A2320"/>
                </a:solidFill>
                <a:latin typeface="Trebuchet MS"/>
                <a:cs typeface="Trebuchet MS"/>
              </a:rPr>
              <a:t>e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5" dirty="0">
                <a:solidFill>
                  <a:srgbClr val="1A2320"/>
                </a:solidFill>
                <a:latin typeface="Trebuchet MS"/>
                <a:cs typeface="Trebuchet MS"/>
              </a:rPr>
              <a:t>estão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0" dirty="0">
                <a:solidFill>
                  <a:srgbClr val="1A2320"/>
                </a:solidFill>
                <a:latin typeface="Trebuchet MS"/>
                <a:cs typeface="Trebuchet MS"/>
              </a:rPr>
              <a:t>ligadas</a:t>
            </a:r>
            <a:r>
              <a:rPr sz="1600" spc="-25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1A2320"/>
                </a:solidFill>
                <a:latin typeface="Trebuchet MS"/>
                <a:cs typeface="Trebuchet MS"/>
              </a:rPr>
              <a:t>à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1A2320"/>
                </a:solidFill>
                <a:latin typeface="Trebuchet MS"/>
                <a:cs typeface="Trebuchet MS"/>
              </a:rPr>
              <a:t>“Associação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35" dirty="0">
                <a:solidFill>
                  <a:srgbClr val="1A2320"/>
                </a:solidFill>
                <a:latin typeface="Trebuchet MS"/>
                <a:cs typeface="Trebuchet MS"/>
              </a:rPr>
              <a:t>Suzuki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1A2320"/>
                </a:solidFill>
                <a:latin typeface="Trebuchet MS"/>
                <a:cs typeface="Trebuchet MS"/>
              </a:rPr>
              <a:t>das</a:t>
            </a:r>
            <a:r>
              <a:rPr sz="1600" spc="-120" dirty="0">
                <a:solidFill>
                  <a:srgbClr val="1A2320"/>
                </a:solidFill>
                <a:latin typeface="Trebuchet MS"/>
                <a:cs typeface="Trebuchet MS"/>
              </a:rPr>
              <a:t> </a:t>
            </a:r>
            <a:r>
              <a:rPr sz="1600" spc="-110" dirty="0">
                <a:solidFill>
                  <a:srgbClr val="1A2320"/>
                </a:solidFill>
                <a:latin typeface="Trebuchet MS"/>
                <a:cs typeface="Trebuchet MS"/>
              </a:rPr>
              <a:t>Américas”.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A23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906</Words>
  <Application>Microsoft Office PowerPoint</Application>
  <PresentationFormat>Apresentação na tela (16:9)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MS PGothic</vt:lpstr>
      <vt:lpstr>Calibri</vt:lpstr>
      <vt:lpstr>Cambria</vt:lpstr>
      <vt:lpstr>Microsoft Sans Serif</vt:lpstr>
      <vt:lpstr>Times New Roman</vt:lpstr>
      <vt:lpstr>Trebuchet MS</vt:lpstr>
      <vt:lpstr>Office Theme</vt:lpstr>
      <vt:lpstr>Apresentação do PowerPoint</vt:lpstr>
      <vt:lpstr>Índice:</vt:lpstr>
      <vt:lpstr>Quem era?</vt:lpstr>
      <vt:lpstr>Observações Importantes:</vt:lpstr>
      <vt:lpstr>Apresentação do PowerPoint</vt:lpstr>
      <vt:lpstr>Filosofia Suzuki</vt:lpstr>
      <vt:lpstr>Método Suzuki Breve apresentação de como é a metodologia.</vt:lpstr>
      <vt:lpstr>Como é desenvolvido? A metodologia Suzuki tem maior foco no aprendizado do instrumento em si e é aplicada da seguinte forma:</vt:lpstr>
      <vt:lpstr>Método Suzuki no Brasil</vt:lpstr>
      <vt:lpstr>Um pouco do Suzuki em Prática:</vt:lpstr>
      <vt:lpstr>Aplicações do Método 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Cópia de Musical Theater Portfolio by Slidesgo</dc:title>
  <dc:creator>Victor Leandro</dc:creator>
  <cp:lastModifiedBy>Victor Leandro</cp:lastModifiedBy>
  <cp:revision>11</cp:revision>
  <dcterms:created xsi:type="dcterms:W3CDTF">2023-10-15T14:24:34Z</dcterms:created>
  <dcterms:modified xsi:type="dcterms:W3CDTF">2023-10-15T16:21:01Z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