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94" r:id="rId6"/>
    <p:sldId id="259" r:id="rId7"/>
    <p:sldId id="29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BC0610-DDDF-4E2B-960C-BD3BE9D3206E}">
  <a:tblStyle styleId="{DFBC0610-DDDF-4E2B-960C-BD3BE9D320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709"/>
  </p:normalViewPr>
  <p:slideViewPr>
    <p:cSldViewPr snapToGrid="0">
      <p:cViewPr varScale="1">
        <p:scale>
          <a:sx n="191" d="100"/>
          <a:sy n="191" d="100"/>
        </p:scale>
        <p:origin x="4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e3e2e7f65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e3e2e7f65f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ce409245f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4ce409245f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ce409245f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4ce409245f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e3e2e7f65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e3e2e7f65f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3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4ce409245f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4ce409245f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4ce409245f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4ce409245f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05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3000"/>
          </a:blip>
          <a:srcRect t="8012" b="7556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63325" y="1323300"/>
            <a:ext cx="6217500" cy="24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>
                <a:latin typeface="Shippori Antique B1"/>
                <a:ea typeface="Shippori Antique B1"/>
                <a:cs typeface="Shippori Antique B1"/>
                <a:sym typeface="Shippori Antique B1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991353" y="2264525"/>
            <a:ext cx="1460731" cy="1529604"/>
          </a:xfrm>
          <a:custGeom>
            <a:avLst/>
            <a:gdLst/>
            <a:ahLst/>
            <a:cxnLst/>
            <a:rect l="l" t="t" r="r" b="b"/>
            <a:pathLst>
              <a:path w="22736" h="23808" extrusionOk="0">
                <a:moveTo>
                  <a:pt x="19587" y="1"/>
                </a:moveTo>
                <a:cubicBezTo>
                  <a:pt x="18834" y="1"/>
                  <a:pt x="18082" y="307"/>
                  <a:pt x="17536" y="910"/>
                </a:cubicBezTo>
                <a:lnTo>
                  <a:pt x="1026" y="19115"/>
                </a:lnTo>
                <a:cubicBezTo>
                  <a:pt x="0" y="20247"/>
                  <a:pt x="85" y="21997"/>
                  <a:pt x="1217" y="23025"/>
                </a:cubicBezTo>
                <a:lnTo>
                  <a:pt x="1289" y="23090"/>
                </a:lnTo>
                <a:cubicBezTo>
                  <a:pt x="1819" y="23570"/>
                  <a:pt x="2485" y="23807"/>
                  <a:pt x="3148" y="23807"/>
                </a:cubicBezTo>
                <a:cubicBezTo>
                  <a:pt x="3902" y="23807"/>
                  <a:pt x="4653" y="23501"/>
                  <a:pt x="5199" y="22899"/>
                </a:cubicBezTo>
                <a:lnTo>
                  <a:pt x="21708" y="4693"/>
                </a:lnTo>
                <a:cubicBezTo>
                  <a:pt x="22736" y="3561"/>
                  <a:pt x="22649" y="1810"/>
                  <a:pt x="21517" y="784"/>
                </a:cubicBezTo>
                <a:lnTo>
                  <a:pt x="21445" y="718"/>
                </a:lnTo>
                <a:cubicBezTo>
                  <a:pt x="20916" y="238"/>
                  <a:pt x="20250" y="1"/>
                  <a:pt x="1958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74743" y="3085216"/>
            <a:ext cx="2010112" cy="1596679"/>
          </a:xfrm>
          <a:custGeom>
            <a:avLst/>
            <a:gdLst/>
            <a:ahLst/>
            <a:cxnLst/>
            <a:rect l="l" t="t" r="r" b="b"/>
            <a:pathLst>
              <a:path w="31287" h="24852" extrusionOk="0">
                <a:moveTo>
                  <a:pt x="28138" y="0"/>
                </a:moveTo>
                <a:cubicBezTo>
                  <a:pt x="27384" y="0"/>
                  <a:pt x="26633" y="306"/>
                  <a:pt x="26087" y="908"/>
                </a:cubicBezTo>
                <a:lnTo>
                  <a:pt x="21709" y="5737"/>
                </a:lnTo>
                <a:cubicBezTo>
                  <a:pt x="22736" y="4605"/>
                  <a:pt x="22651" y="2854"/>
                  <a:pt x="21519" y="1828"/>
                </a:cubicBezTo>
                <a:lnTo>
                  <a:pt x="21447" y="1762"/>
                </a:lnTo>
                <a:cubicBezTo>
                  <a:pt x="20917" y="1281"/>
                  <a:pt x="20252" y="1045"/>
                  <a:pt x="19589" y="1045"/>
                </a:cubicBezTo>
                <a:cubicBezTo>
                  <a:pt x="18835" y="1045"/>
                  <a:pt x="18084" y="1351"/>
                  <a:pt x="17538" y="1954"/>
                </a:cubicBezTo>
                <a:lnTo>
                  <a:pt x="1028" y="20159"/>
                </a:lnTo>
                <a:cubicBezTo>
                  <a:pt x="0" y="21292"/>
                  <a:pt x="87" y="23041"/>
                  <a:pt x="1218" y="24069"/>
                </a:cubicBezTo>
                <a:lnTo>
                  <a:pt x="1290" y="24134"/>
                </a:lnTo>
                <a:cubicBezTo>
                  <a:pt x="1820" y="24615"/>
                  <a:pt x="2485" y="24852"/>
                  <a:pt x="3148" y="24852"/>
                </a:cubicBezTo>
                <a:cubicBezTo>
                  <a:pt x="3902" y="24852"/>
                  <a:pt x="4653" y="24545"/>
                  <a:pt x="5199" y="23943"/>
                </a:cubicBezTo>
                <a:lnTo>
                  <a:pt x="9577" y="19115"/>
                </a:lnTo>
                <a:lnTo>
                  <a:pt x="9577" y="19115"/>
                </a:lnTo>
                <a:cubicBezTo>
                  <a:pt x="8551" y="20247"/>
                  <a:pt x="8636" y="21997"/>
                  <a:pt x="9770" y="23024"/>
                </a:cubicBezTo>
                <a:lnTo>
                  <a:pt x="9841" y="23090"/>
                </a:lnTo>
                <a:cubicBezTo>
                  <a:pt x="10371" y="23570"/>
                  <a:pt x="11037" y="23807"/>
                  <a:pt x="11700" y="23807"/>
                </a:cubicBezTo>
                <a:cubicBezTo>
                  <a:pt x="12454" y="23807"/>
                  <a:pt x="13205" y="23501"/>
                  <a:pt x="13750" y="22899"/>
                </a:cubicBezTo>
                <a:lnTo>
                  <a:pt x="30260" y="4693"/>
                </a:lnTo>
                <a:cubicBezTo>
                  <a:pt x="31287" y="3561"/>
                  <a:pt x="31202" y="1810"/>
                  <a:pt x="30070" y="784"/>
                </a:cubicBezTo>
                <a:lnTo>
                  <a:pt x="29998" y="718"/>
                </a:lnTo>
                <a:cubicBezTo>
                  <a:pt x="29467" y="237"/>
                  <a:pt x="28802" y="0"/>
                  <a:pt x="28138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616856" y="4935979"/>
            <a:ext cx="400069" cy="359914"/>
          </a:xfrm>
          <a:custGeom>
            <a:avLst/>
            <a:gdLst/>
            <a:ahLst/>
            <a:cxnLst/>
            <a:rect l="l" t="t" r="r" b="b"/>
            <a:pathLst>
              <a:path w="6227" h="5602" extrusionOk="0">
                <a:moveTo>
                  <a:pt x="3078" y="1"/>
                </a:moveTo>
                <a:cubicBezTo>
                  <a:pt x="2325" y="1"/>
                  <a:pt x="1574" y="306"/>
                  <a:pt x="1027" y="909"/>
                </a:cubicBezTo>
                <a:cubicBezTo>
                  <a:pt x="1" y="2042"/>
                  <a:pt x="86" y="3793"/>
                  <a:pt x="1218" y="4819"/>
                </a:cubicBezTo>
                <a:lnTo>
                  <a:pt x="1291" y="4883"/>
                </a:lnTo>
                <a:cubicBezTo>
                  <a:pt x="1821" y="5364"/>
                  <a:pt x="2486" y="5601"/>
                  <a:pt x="3149" y="5601"/>
                </a:cubicBezTo>
                <a:cubicBezTo>
                  <a:pt x="3903" y="5601"/>
                  <a:pt x="4654" y="5295"/>
                  <a:pt x="5200" y="4693"/>
                </a:cubicBezTo>
                <a:cubicBezTo>
                  <a:pt x="6226" y="3561"/>
                  <a:pt x="6141" y="1810"/>
                  <a:pt x="5009" y="784"/>
                </a:cubicBezTo>
                <a:lnTo>
                  <a:pt x="4936" y="718"/>
                </a:lnTo>
                <a:cubicBezTo>
                  <a:pt x="4406" y="237"/>
                  <a:pt x="3741" y="1"/>
                  <a:pt x="3078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11776" y="-10"/>
            <a:ext cx="428081" cy="390753"/>
          </a:xfrm>
          <a:custGeom>
            <a:avLst/>
            <a:gdLst/>
            <a:ahLst/>
            <a:cxnLst/>
            <a:rect l="l" t="t" r="r" b="b"/>
            <a:pathLst>
              <a:path w="6663" h="6082" extrusionOk="0">
                <a:moveTo>
                  <a:pt x="3514" y="1"/>
                </a:moveTo>
                <a:cubicBezTo>
                  <a:pt x="2761" y="1"/>
                  <a:pt x="2009" y="307"/>
                  <a:pt x="1463" y="910"/>
                </a:cubicBezTo>
                <a:lnTo>
                  <a:pt x="1028" y="1389"/>
                </a:lnTo>
                <a:cubicBezTo>
                  <a:pt x="0" y="2521"/>
                  <a:pt x="87" y="4272"/>
                  <a:pt x="1219" y="5298"/>
                </a:cubicBezTo>
                <a:lnTo>
                  <a:pt x="1290" y="5364"/>
                </a:lnTo>
                <a:cubicBezTo>
                  <a:pt x="1820" y="5845"/>
                  <a:pt x="2486" y="6082"/>
                  <a:pt x="3149" y="6082"/>
                </a:cubicBezTo>
                <a:cubicBezTo>
                  <a:pt x="3903" y="6082"/>
                  <a:pt x="4654" y="5776"/>
                  <a:pt x="5201" y="5174"/>
                </a:cubicBezTo>
                <a:lnTo>
                  <a:pt x="5636" y="4693"/>
                </a:lnTo>
                <a:cubicBezTo>
                  <a:pt x="6663" y="3561"/>
                  <a:pt x="6578" y="1810"/>
                  <a:pt x="5444" y="784"/>
                </a:cubicBezTo>
                <a:lnTo>
                  <a:pt x="5372" y="718"/>
                </a:lnTo>
                <a:cubicBezTo>
                  <a:pt x="4843" y="238"/>
                  <a:pt x="4178" y="1"/>
                  <a:pt x="3514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345770" y="421515"/>
            <a:ext cx="2003494" cy="1589226"/>
          </a:xfrm>
          <a:custGeom>
            <a:avLst/>
            <a:gdLst/>
            <a:ahLst/>
            <a:cxnLst/>
            <a:rect l="l" t="t" r="r" b="b"/>
            <a:pathLst>
              <a:path w="31184" h="24736" extrusionOk="0">
                <a:moveTo>
                  <a:pt x="28034" y="0"/>
                </a:moveTo>
                <a:cubicBezTo>
                  <a:pt x="27280" y="0"/>
                  <a:pt x="26529" y="307"/>
                  <a:pt x="25982" y="909"/>
                </a:cubicBezTo>
                <a:lnTo>
                  <a:pt x="21710" y="5621"/>
                </a:lnTo>
                <a:cubicBezTo>
                  <a:pt x="22736" y="4488"/>
                  <a:pt x="22651" y="2739"/>
                  <a:pt x="21519" y="1711"/>
                </a:cubicBezTo>
                <a:lnTo>
                  <a:pt x="21447" y="1646"/>
                </a:lnTo>
                <a:cubicBezTo>
                  <a:pt x="20917" y="1166"/>
                  <a:pt x="20251" y="929"/>
                  <a:pt x="19588" y="929"/>
                </a:cubicBezTo>
                <a:cubicBezTo>
                  <a:pt x="18834" y="929"/>
                  <a:pt x="18084" y="1235"/>
                  <a:pt x="17537" y="1837"/>
                </a:cubicBezTo>
                <a:lnTo>
                  <a:pt x="1028" y="20043"/>
                </a:lnTo>
                <a:cubicBezTo>
                  <a:pt x="1" y="21175"/>
                  <a:pt x="87" y="22926"/>
                  <a:pt x="1219" y="23952"/>
                </a:cubicBezTo>
                <a:lnTo>
                  <a:pt x="1291" y="24018"/>
                </a:lnTo>
                <a:cubicBezTo>
                  <a:pt x="1821" y="24499"/>
                  <a:pt x="2486" y="24735"/>
                  <a:pt x="3149" y="24735"/>
                </a:cubicBezTo>
                <a:cubicBezTo>
                  <a:pt x="3903" y="24735"/>
                  <a:pt x="4654" y="24429"/>
                  <a:pt x="5200" y="23826"/>
                </a:cubicBezTo>
                <a:lnTo>
                  <a:pt x="16471" y="11398"/>
                </a:lnTo>
                <a:lnTo>
                  <a:pt x="9474" y="19115"/>
                </a:lnTo>
                <a:cubicBezTo>
                  <a:pt x="8446" y="20247"/>
                  <a:pt x="8533" y="21998"/>
                  <a:pt x="9665" y="23024"/>
                </a:cubicBezTo>
                <a:lnTo>
                  <a:pt x="9736" y="23089"/>
                </a:lnTo>
                <a:cubicBezTo>
                  <a:pt x="10266" y="23570"/>
                  <a:pt x="10931" y="23807"/>
                  <a:pt x="11594" y="23807"/>
                </a:cubicBezTo>
                <a:cubicBezTo>
                  <a:pt x="12348" y="23807"/>
                  <a:pt x="13099" y="23500"/>
                  <a:pt x="13645" y="22898"/>
                </a:cubicBezTo>
                <a:lnTo>
                  <a:pt x="30155" y="4693"/>
                </a:lnTo>
                <a:cubicBezTo>
                  <a:pt x="31183" y="3560"/>
                  <a:pt x="31097" y="1811"/>
                  <a:pt x="29965" y="783"/>
                </a:cubicBezTo>
                <a:lnTo>
                  <a:pt x="29893" y="718"/>
                </a:lnTo>
                <a:cubicBezTo>
                  <a:pt x="29362" y="237"/>
                  <a:pt x="28697" y="0"/>
                  <a:pt x="2803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75987" y="390760"/>
            <a:ext cx="607717" cy="607653"/>
            <a:chOff x="1299150" y="1933700"/>
            <a:chExt cx="236475" cy="236450"/>
          </a:xfrm>
        </p:grpSpPr>
        <p:sp>
          <p:nvSpPr>
            <p:cNvPr id="17" name="Google Shape;17;p2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542480" y="4561896"/>
            <a:ext cx="1094071" cy="1145661"/>
          </a:xfrm>
          <a:custGeom>
            <a:avLst/>
            <a:gdLst/>
            <a:ahLst/>
            <a:cxnLst/>
            <a:rect l="l" t="t" r="r" b="b"/>
            <a:pathLst>
              <a:path w="17029" h="17832" extrusionOk="0">
                <a:moveTo>
                  <a:pt x="14669" y="1"/>
                </a:moveTo>
                <a:cubicBezTo>
                  <a:pt x="14105" y="1"/>
                  <a:pt x="13543" y="230"/>
                  <a:pt x="13134" y="681"/>
                </a:cubicBezTo>
                <a:lnTo>
                  <a:pt x="769" y="14317"/>
                </a:lnTo>
                <a:cubicBezTo>
                  <a:pt x="1" y="15164"/>
                  <a:pt x="64" y="16475"/>
                  <a:pt x="913" y="17245"/>
                </a:cubicBezTo>
                <a:lnTo>
                  <a:pt x="967" y="17293"/>
                </a:lnTo>
                <a:cubicBezTo>
                  <a:pt x="1364" y="17654"/>
                  <a:pt x="1861" y="17831"/>
                  <a:pt x="2358" y="17831"/>
                </a:cubicBezTo>
                <a:cubicBezTo>
                  <a:pt x="2922" y="17831"/>
                  <a:pt x="3485" y="17602"/>
                  <a:pt x="3894" y="17150"/>
                </a:cubicBezTo>
                <a:lnTo>
                  <a:pt x="16258" y="3515"/>
                </a:lnTo>
                <a:cubicBezTo>
                  <a:pt x="17028" y="2668"/>
                  <a:pt x="16964" y="1357"/>
                  <a:pt x="16116" y="587"/>
                </a:cubicBezTo>
                <a:lnTo>
                  <a:pt x="16062" y="539"/>
                </a:lnTo>
                <a:cubicBezTo>
                  <a:pt x="15665" y="178"/>
                  <a:pt x="15166" y="1"/>
                  <a:pt x="14669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85012" y="4111525"/>
            <a:ext cx="1094071" cy="1145597"/>
          </a:xfrm>
          <a:custGeom>
            <a:avLst/>
            <a:gdLst/>
            <a:ahLst/>
            <a:cxnLst/>
            <a:rect l="l" t="t" r="r" b="b"/>
            <a:pathLst>
              <a:path w="17029" h="17831" extrusionOk="0">
                <a:moveTo>
                  <a:pt x="14670" y="1"/>
                </a:moveTo>
                <a:cubicBezTo>
                  <a:pt x="14105" y="1"/>
                  <a:pt x="13543" y="230"/>
                  <a:pt x="13135" y="681"/>
                </a:cubicBezTo>
                <a:lnTo>
                  <a:pt x="770" y="14317"/>
                </a:lnTo>
                <a:cubicBezTo>
                  <a:pt x="0" y="15164"/>
                  <a:pt x="65" y="16475"/>
                  <a:pt x="912" y="17244"/>
                </a:cubicBezTo>
                <a:lnTo>
                  <a:pt x="966" y="17293"/>
                </a:lnTo>
                <a:cubicBezTo>
                  <a:pt x="1363" y="17653"/>
                  <a:pt x="1861" y="17831"/>
                  <a:pt x="2358" y="17831"/>
                </a:cubicBezTo>
                <a:cubicBezTo>
                  <a:pt x="2922" y="17831"/>
                  <a:pt x="3485" y="17601"/>
                  <a:pt x="3894" y="17150"/>
                </a:cubicBezTo>
                <a:lnTo>
                  <a:pt x="16259" y="3515"/>
                </a:lnTo>
                <a:cubicBezTo>
                  <a:pt x="17029" y="2668"/>
                  <a:pt x="16964" y="1357"/>
                  <a:pt x="16115" y="587"/>
                </a:cubicBezTo>
                <a:lnTo>
                  <a:pt x="16063" y="539"/>
                </a:lnTo>
                <a:cubicBezTo>
                  <a:pt x="15665" y="178"/>
                  <a:pt x="15167" y="1"/>
                  <a:pt x="1467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824619" y="-578637"/>
            <a:ext cx="1548301" cy="1229890"/>
          </a:xfrm>
          <a:custGeom>
            <a:avLst/>
            <a:gdLst/>
            <a:ahLst/>
            <a:cxnLst/>
            <a:rect l="l" t="t" r="r" b="b"/>
            <a:pathLst>
              <a:path w="24099" h="19143" extrusionOk="0">
                <a:moveTo>
                  <a:pt x="21673" y="0"/>
                </a:moveTo>
                <a:cubicBezTo>
                  <a:pt x="21092" y="0"/>
                  <a:pt x="20514" y="235"/>
                  <a:pt x="20094" y="699"/>
                </a:cubicBezTo>
                <a:lnTo>
                  <a:pt x="16722" y="4419"/>
                </a:lnTo>
                <a:cubicBezTo>
                  <a:pt x="17512" y="3547"/>
                  <a:pt x="17447" y="2198"/>
                  <a:pt x="16575" y="1408"/>
                </a:cubicBezTo>
                <a:lnTo>
                  <a:pt x="16519" y="1358"/>
                </a:lnTo>
                <a:cubicBezTo>
                  <a:pt x="16111" y="987"/>
                  <a:pt x="15598" y="804"/>
                  <a:pt x="15087" y="804"/>
                </a:cubicBezTo>
                <a:cubicBezTo>
                  <a:pt x="14506" y="804"/>
                  <a:pt x="13928" y="1040"/>
                  <a:pt x="13508" y="1504"/>
                </a:cubicBezTo>
                <a:lnTo>
                  <a:pt x="791" y="15527"/>
                </a:lnTo>
                <a:cubicBezTo>
                  <a:pt x="1" y="16400"/>
                  <a:pt x="67" y="17747"/>
                  <a:pt x="938" y="18539"/>
                </a:cubicBezTo>
                <a:lnTo>
                  <a:pt x="993" y="18589"/>
                </a:lnTo>
                <a:cubicBezTo>
                  <a:pt x="1402" y="18959"/>
                  <a:pt x="1914" y="19142"/>
                  <a:pt x="2425" y="19142"/>
                </a:cubicBezTo>
                <a:cubicBezTo>
                  <a:pt x="3006" y="19142"/>
                  <a:pt x="3585" y="18906"/>
                  <a:pt x="4005" y="18442"/>
                </a:cubicBezTo>
                <a:lnTo>
                  <a:pt x="7377" y="14722"/>
                </a:lnTo>
                <a:lnTo>
                  <a:pt x="7377" y="14722"/>
                </a:lnTo>
                <a:cubicBezTo>
                  <a:pt x="6587" y="15595"/>
                  <a:pt x="6653" y="16944"/>
                  <a:pt x="7524" y="17734"/>
                </a:cubicBezTo>
                <a:lnTo>
                  <a:pt x="7580" y="17784"/>
                </a:lnTo>
                <a:cubicBezTo>
                  <a:pt x="7988" y="18155"/>
                  <a:pt x="8501" y="18337"/>
                  <a:pt x="9012" y="18337"/>
                </a:cubicBezTo>
                <a:cubicBezTo>
                  <a:pt x="9593" y="18337"/>
                  <a:pt x="10171" y="18101"/>
                  <a:pt x="10591" y="17637"/>
                </a:cubicBezTo>
                <a:lnTo>
                  <a:pt x="23308" y="3614"/>
                </a:lnTo>
                <a:cubicBezTo>
                  <a:pt x="24098" y="2742"/>
                  <a:pt x="24034" y="1394"/>
                  <a:pt x="23161" y="603"/>
                </a:cubicBezTo>
                <a:lnTo>
                  <a:pt x="23106" y="553"/>
                </a:lnTo>
                <a:cubicBezTo>
                  <a:pt x="22697" y="183"/>
                  <a:pt x="22184" y="0"/>
                  <a:pt x="21673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2700000">
            <a:off x="2841913" y="4812120"/>
            <a:ext cx="607719" cy="607655"/>
            <a:chOff x="1299150" y="1933700"/>
            <a:chExt cx="236475" cy="236450"/>
          </a:xfrm>
        </p:grpSpPr>
        <p:sp>
          <p:nvSpPr>
            <p:cNvPr id="37" name="Google Shape;37;p2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2">
            <a:alphaModFix amt="13000"/>
          </a:blip>
          <a:srcRect t="8012" b="7556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8" name="Google Shape;22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11"/>
          <p:cNvSpPr/>
          <p:nvPr/>
        </p:nvSpPr>
        <p:spPr>
          <a:xfrm>
            <a:off x="7655213" y="4626223"/>
            <a:ext cx="1296386" cy="1357485"/>
          </a:xfrm>
          <a:custGeom>
            <a:avLst/>
            <a:gdLst/>
            <a:ahLst/>
            <a:cxnLst/>
            <a:rect l="l" t="t" r="r" b="b"/>
            <a:pathLst>
              <a:path w="20178" h="21129" extrusionOk="0">
                <a:moveTo>
                  <a:pt x="17384" y="1"/>
                </a:moveTo>
                <a:cubicBezTo>
                  <a:pt x="16715" y="1"/>
                  <a:pt x="16048" y="272"/>
                  <a:pt x="15563" y="807"/>
                </a:cubicBezTo>
                <a:lnTo>
                  <a:pt x="911" y="16964"/>
                </a:lnTo>
                <a:cubicBezTo>
                  <a:pt x="1" y="17969"/>
                  <a:pt x="77" y="19522"/>
                  <a:pt x="1081" y="20434"/>
                </a:cubicBezTo>
                <a:lnTo>
                  <a:pt x="1146" y="20491"/>
                </a:lnTo>
                <a:cubicBezTo>
                  <a:pt x="1616" y="20918"/>
                  <a:pt x="2206" y="21128"/>
                  <a:pt x="2795" y="21128"/>
                </a:cubicBezTo>
                <a:cubicBezTo>
                  <a:pt x="3463" y="21128"/>
                  <a:pt x="4130" y="20856"/>
                  <a:pt x="4615" y="20322"/>
                </a:cubicBezTo>
                <a:lnTo>
                  <a:pt x="19267" y="4164"/>
                </a:lnTo>
                <a:cubicBezTo>
                  <a:pt x="20178" y="3160"/>
                  <a:pt x="20103" y="1607"/>
                  <a:pt x="19097" y="695"/>
                </a:cubicBezTo>
                <a:lnTo>
                  <a:pt x="19034" y="638"/>
                </a:lnTo>
                <a:cubicBezTo>
                  <a:pt x="18563" y="211"/>
                  <a:pt x="17972" y="1"/>
                  <a:pt x="17384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>
            <a:off x="7705583" y="4092523"/>
            <a:ext cx="1296515" cy="1357485"/>
          </a:xfrm>
          <a:custGeom>
            <a:avLst/>
            <a:gdLst/>
            <a:ahLst/>
            <a:cxnLst/>
            <a:rect l="l" t="t" r="r" b="b"/>
            <a:pathLst>
              <a:path w="20180" h="21129" extrusionOk="0">
                <a:moveTo>
                  <a:pt x="17385" y="1"/>
                </a:moveTo>
                <a:cubicBezTo>
                  <a:pt x="16716" y="1"/>
                  <a:pt x="16049" y="272"/>
                  <a:pt x="15565" y="807"/>
                </a:cubicBezTo>
                <a:lnTo>
                  <a:pt x="913" y="16964"/>
                </a:lnTo>
                <a:cubicBezTo>
                  <a:pt x="1" y="17968"/>
                  <a:pt x="77" y="19522"/>
                  <a:pt x="1082" y="20433"/>
                </a:cubicBezTo>
                <a:lnTo>
                  <a:pt x="1146" y="20492"/>
                </a:lnTo>
                <a:cubicBezTo>
                  <a:pt x="1616" y="20918"/>
                  <a:pt x="2207" y="21128"/>
                  <a:pt x="2796" y="21128"/>
                </a:cubicBezTo>
                <a:cubicBezTo>
                  <a:pt x="3464" y="21128"/>
                  <a:pt x="4131" y="20857"/>
                  <a:pt x="4615" y="20321"/>
                </a:cubicBezTo>
                <a:lnTo>
                  <a:pt x="19267" y="4165"/>
                </a:lnTo>
                <a:cubicBezTo>
                  <a:pt x="20179" y="3159"/>
                  <a:pt x="20103" y="1606"/>
                  <a:pt x="19099" y="696"/>
                </a:cubicBezTo>
                <a:lnTo>
                  <a:pt x="19034" y="637"/>
                </a:lnTo>
                <a:cubicBezTo>
                  <a:pt x="18564" y="211"/>
                  <a:pt x="17974" y="1"/>
                  <a:pt x="17385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8944010" y="3577198"/>
            <a:ext cx="525288" cy="507234"/>
          </a:xfrm>
          <a:custGeom>
            <a:avLst/>
            <a:gdLst/>
            <a:ahLst/>
            <a:cxnLst/>
            <a:rect l="l" t="t" r="r" b="b"/>
            <a:pathLst>
              <a:path w="8176" h="7895" extrusionOk="0">
                <a:moveTo>
                  <a:pt x="5383" y="1"/>
                </a:moveTo>
                <a:cubicBezTo>
                  <a:pt x="4714" y="1"/>
                  <a:pt x="4047" y="272"/>
                  <a:pt x="3562" y="807"/>
                </a:cubicBezTo>
                <a:lnTo>
                  <a:pt x="911" y="3730"/>
                </a:lnTo>
                <a:cubicBezTo>
                  <a:pt x="0" y="4735"/>
                  <a:pt x="76" y="6289"/>
                  <a:pt x="1081" y="7199"/>
                </a:cubicBezTo>
                <a:lnTo>
                  <a:pt x="1145" y="7258"/>
                </a:lnTo>
                <a:cubicBezTo>
                  <a:pt x="1615" y="7684"/>
                  <a:pt x="2206" y="7895"/>
                  <a:pt x="2794" y="7895"/>
                </a:cubicBezTo>
                <a:cubicBezTo>
                  <a:pt x="3463" y="7895"/>
                  <a:pt x="4129" y="7623"/>
                  <a:pt x="4614" y="7088"/>
                </a:cubicBezTo>
                <a:lnTo>
                  <a:pt x="7265" y="4164"/>
                </a:lnTo>
                <a:cubicBezTo>
                  <a:pt x="8176" y="3160"/>
                  <a:pt x="8101" y="1607"/>
                  <a:pt x="7095" y="695"/>
                </a:cubicBezTo>
                <a:lnTo>
                  <a:pt x="7032" y="637"/>
                </a:lnTo>
                <a:cubicBezTo>
                  <a:pt x="6562" y="211"/>
                  <a:pt x="5971" y="1"/>
                  <a:pt x="5383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11"/>
          <p:cNvGrpSpPr/>
          <p:nvPr/>
        </p:nvGrpSpPr>
        <p:grpSpPr>
          <a:xfrm>
            <a:off x="7792788" y="4018560"/>
            <a:ext cx="607717" cy="607653"/>
            <a:chOff x="1299150" y="1933700"/>
            <a:chExt cx="236475" cy="236450"/>
          </a:xfrm>
        </p:grpSpPr>
        <p:sp>
          <p:nvSpPr>
            <p:cNvPr id="233" name="Google Shape;233;p11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3"/>
          <p:cNvPicPr preferRelativeResize="0"/>
          <p:nvPr/>
        </p:nvPicPr>
        <p:blipFill rotWithShape="1">
          <a:blip r:embed="rId2">
            <a:alphaModFix amt="30000"/>
          </a:blip>
          <a:srcRect t="8012" b="7556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7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8525458" y="590049"/>
            <a:ext cx="168200" cy="168264"/>
          </a:xfrm>
          <a:custGeom>
            <a:avLst/>
            <a:gdLst/>
            <a:ahLst/>
            <a:cxnLst/>
            <a:rect l="l" t="t" r="r" b="b"/>
            <a:pathLst>
              <a:path w="2618" h="2619" extrusionOk="0">
                <a:moveTo>
                  <a:pt x="1309" y="0"/>
                </a:moveTo>
                <a:cubicBezTo>
                  <a:pt x="586" y="0"/>
                  <a:pt x="1" y="587"/>
                  <a:pt x="1" y="1309"/>
                </a:cubicBezTo>
                <a:cubicBezTo>
                  <a:pt x="1" y="2032"/>
                  <a:pt x="586" y="2619"/>
                  <a:pt x="1309" y="2619"/>
                </a:cubicBezTo>
                <a:cubicBezTo>
                  <a:pt x="2031" y="2619"/>
                  <a:pt x="2618" y="2032"/>
                  <a:pt x="2618" y="1309"/>
                </a:cubicBezTo>
                <a:cubicBezTo>
                  <a:pt x="2618" y="587"/>
                  <a:pt x="2031" y="0"/>
                  <a:pt x="1309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8164147" y="31593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5"/>
          <p:cNvPicPr preferRelativeResize="0"/>
          <p:nvPr/>
        </p:nvPicPr>
        <p:blipFill rotWithShape="1">
          <a:blip r:embed="rId2">
            <a:alphaModFix amt="30000"/>
          </a:blip>
          <a:srcRect t="8012" b="7556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15"/>
          <p:cNvGrpSpPr/>
          <p:nvPr/>
        </p:nvGrpSpPr>
        <p:grpSpPr>
          <a:xfrm>
            <a:off x="-249007" y="3653392"/>
            <a:ext cx="801357" cy="802706"/>
            <a:chOff x="-2254632" y="-987608"/>
            <a:chExt cx="801357" cy="802706"/>
          </a:xfrm>
        </p:grpSpPr>
        <p:sp>
          <p:nvSpPr>
            <p:cNvPr id="319" name="Google Shape;319;p15"/>
            <p:cNvSpPr/>
            <p:nvPr/>
          </p:nvSpPr>
          <p:spPr>
            <a:xfrm>
              <a:off x="-2216726" y="-967563"/>
              <a:ext cx="549316" cy="610608"/>
            </a:xfrm>
            <a:custGeom>
              <a:avLst/>
              <a:gdLst/>
              <a:ahLst/>
              <a:cxnLst/>
              <a:rect l="l" t="t" r="r" b="b"/>
              <a:pathLst>
                <a:path w="8550" h="9504" extrusionOk="0">
                  <a:moveTo>
                    <a:pt x="7588" y="0"/>
                  </a:moveTo>
                  <a:lnTo>
                    <a:pt x="0" y="8600"/>
                  </a:lnTo>
                  <a:cubicBezTo>
                    <a:pt x="148" y="8914"/>
                    <a:pt x="323" y="9217"/>
                    <a:pt x="522" y="9503"/>
                  </a:cubicBezTo>
                  <a:lnTo>
                    <a:pt x="8550" y="404"/>
                  </a:lnTo>
                  <a:cubicBezTo>
                    <a:pt x="8246" y="245"/>
                    <a:pt x="7924" y="11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2254632" y="-987608"/>
              <a:ext cx="455065" cy="504857"/>
            </a:xfrm>
            <a:custGeom>
              <a:avLst/>
              <a:gdLst/>
              <a:ahLst/>
              <a:cxnLst/>
              <a:rect l="l" t="t" r="r" b="b"/>
              <a:pathLst>
                <a:path w="7083" h="7858" extrusionOk="0">
                  <a:moveTo>
                    <a:pt x="6227" y="0"/>
                  </a:moveTo>
                  <a:cubicBezTo>
                    <a:pt x="6086" y="0"/>
                    <a:pt x="5944" y="5"/>
                    <a:pt x="5804" y="15"/>
                  </a:cubicBezTo>
                  <a:lnTo>
                    <a:pt x="1" y="6591"/>
                  </a:lnTo>
                  <a:cubicBezTo>
                    <a:pt x="26" y="7022"/>
                    <a:pt x="93" y="7446"/>
                    <a:pt x="203" y="7858"/>
                  </a:cubicBezTo>
                  <a:lnTo>
                    <a:pt x="7083" y="59"/>
                  </a:lnTo>
                  <a:cubicBezTo>
                    <a:pt x="6796" y="20"/>
                    <a:pt x="6511" y="0"/>
                    <a:pt x="6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2246344" y="-965314"/>
              <a:ext cx="261038" cy="295860"/>
            </a:xfrm>
            <a:custGeom>
              <a:avLst/>
              <a:gdLst/>
              <a:ahLst/>
              <a:cxnLst/>
              <a:rect l="l" t="t" r="r" b="b"/>
              <a:pathLst>
                <a:path w="4063" h="4605" extrusionOk="0">
                  <a:moveTo>
                    <a:pt x="4062" y="1"/>
                  </a:moveTo>
                  <a:cubicBezTo>
                    <a:pt x="2213" y="643"/>
                    <a:pt x="693" y="2141"/>
                    <a:pt x="108" y="4166"/>
                  </a:cubicBezTo>
                  <a:cubicBezTo>
                    <a:pt x="65" y="4311"/>
                    <a:pt x="32" y="4458"/>
                    <a:pt x="1" y="4605"/>
                  </a:cubicBezTo>
                  <a:lnTo>
                    <a:pt x="40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1908212" y="-689759"/>
              <a:ext cx="454937" cy="504857"/>
            </a:xfrm>
            <a:custGeom>
              <a:avLst/>
              <a:gdLst/>
              <a:ahLst/>
              <a:cxnLst/>
              <a:rect l="l" t="t" r="r" b="b"/>
              <a:pathLst>
                <a:path w="7081" h="7858" extrusionOk="0">
                  <a:moveTo>
                    <a:pt x="6880" y="0"/>
                  </a:moveTo>
                  <a:lnTo>
                    <a:pt x="0" y="7799"/>
                  </a:lnTo>
                  <a:cubicBezTo>
                    <a:pt x="287" y="7838"/>
                    <a:pt x="572" y="7858"/>
                    <a:pt x="856" y="7858"/>
                  </a:cubicBezTo>
                  <a:cubicBezTo>
                    <a:pt x="997" y="7858"/>
                    <a:pt x="1139" y="7853"/>
                    <a:pt x="1279" y="7843"/>
                  </a:cubicBezTo>
                  <a:lnTo>
                    <a:pt x="7081" y="1267"/>
                  </a:lnTo>
                  <a:cubicBezTo>
                    <a:pt x="7057" y="836"/>
                    <a:pt x="6990" y="411"/>
                    <a:pt x="6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2142328" y="-907299"/>
              <a:ext cx="576878" cy="642090"/>
            </a:xfrm>
            <a:custGeom>
              <a:avLst/>
              <a:gdLst/>
              <a:ahLst/>
              <a:cxnLst/>
              <a:rect l="l" t="t" r="r" b="b"/>
              <a:pathLst>
                <a:path w="8979" h="9994" extrusionOk="0">
                  <a:moveTo>
                    <a:pt x="8238" y="1"/>
                  </a:moveTo>
                  <a:lnTo>
                    <a:pt x="1" y="9338"/>
                  </a:lnTo>
                  <a:cubicBezTo>
                    <a:pt x="228" y="9574"/>
                    <a:pt x="474" y="9794"/>
                    <a:pt x="741" y="9993"/>
                  </a:cubicBezTo>
                  <a:lnTo>
                    <a:pt x="8978" y="656"/>
                  </a:lnTo>
                  <a:cubicBezTo>
                    <a:pt x="8751" y="420"/>
                    <a:pt x="8503" y="200"/>
                    <a:pt x="8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1722537" y="-503057"/>
              <a:ext cx="261102" cy="295860"/>
            </a:xfrm>
            <a:custGeom>
              <a:avLst/>
              <a:gdLst/>
              <a:ahLst/>
              <a:cxnLst/>
              <a:rect l="l" t="t" r="r" b="b"/>
              <a:pathLst>
                <a:path w="4064" h="4605" extrusionOk="0">
                  <a:moveTo>
                    <a:pt x="4063" y="0"/>
                  </a:moveTo>
                  <a:lnTo>
                    <a:pt x="0" y="4604"/>
                  </a:lnTo>
                  <a:cubicBezTo>
                    <a:pt x="1851" y="3962"/>
                    <a:pt x="3370" y="2464"/>
                    <a:pt x="3955" y="439"/>
                  </a:cubicBezTo>
                  <a:cubicBezTo>
                    <a:pt x="3997" y="292"/>
                    <a:pt x="4032" y="147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2040496" y="-815555"/>
              <a:ext cx="549445" cy="610608"/>
            </a:xfrm>
            <a:custGeom>
              <a:avLst/>
              <a:gdLst/>
              <a:ahLst/>
              <a:cxnLst/>
              <a:rect l="l" t="t" r="r" b="b"/>
              <a:pathLst>
                <a:path w="8552" h="9504" extrusionOk="0">
                  <a:moveTo>
                    <a:pt x="8030" y="1"/>
                  </a:moveTo>
                  <a:lnTo>
                    <a:pt x="1" y="9100"/>
                  </a:lnTo>
                  <a:cubicBezTo>
                    <a:pt x="306" y="9259"/>
                    <a:pt x="627" y="9394"/>
                    <a:pt x="964" y="9504"/>
                  </a:cubicBezTo>
                  <a:lnTo>
                    <a:pt x="8552" y="904"/>
                  </a:lnTo>
                  <a:cubicBezTo>
                    <a:pt x="8402" y="590"/>
                    <a:pt x="8228" y="288"/>
                    <a:pt x="8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5"/>
          <p:cNvSpPr/>
          <p:nvPr/>
        </p:nvSpPr>
        <p:spPr>
          <a:xfrm>
            <a:off x="933295" y="4456089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395609" y="485623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6"/>
          <p:cNvPicPr preferRelativeResize="0"/>
          <p:nvPr/>
        </p:nvPicPr>
        <p:blipFill rotWithShape="1">
          <a:blip r:embed="rId2">
            <a:alphaModFix amt="30000"/>
          </a:blip>
          <a:srcRect t="8012" b="7556"/>
          <a:stretch/>
        </p:blipFill>
        <p:spPr>
          <a:xfrm rot="10800000"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/>
          <p:nvPr/>
        </p:nvSpPr>
        <p:spPr>
          <a:xfrm>
            <a:off x="8042001" y="5018739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8094619" y="3593163"/>
            <a:ext cx="1548301" cy="1229890"/>
          </a:xfrm>
          <a:custGeom>
            <a:avLst/>
            <a:gdLst/>
            <a:ahLst/>
            <a:cxnLst/>
            <a:rect l="l" t="t" r="r" b="b"/>
            <a:pathLst>
              <a:path w="24099" h="19143" extrusionOk="0">
                <a:moveTo>
                  <a:pt x="21673" y="0"/>
                </a:moveTo>
                <a:cubicBezTo>
                  <a:pt x="21092" y="0"/>
                  <a:pt x="20514" y="235"/>
                  <a:pt x="20094" y="699"/>
                </a:cubicBezTo>
                <a:lnTo>
                  <a:pt x="16722" y="4419"/>
                </a:lnTo>
                <a:cubicBezTo>
                  <a:pt x="17512" y="3547"/>
                  <a:pt x="17447" y="2198"/>
                  <a:pt x="16575" y="1408"/>
                </a:cubicBezTo>
                <a:lnTo>
                  <a:pt x="16519" y="1358"/>
                </a:lnTo>
                <a:cubicBezTo>
                  <a:pt x="16111" y="987"/>
                  <a:pt x="15598" y="804"/>
                  <a:pt x="15087" y="804"/>
                </a:cubicBezTo>
                <a:cubicBezTo>
                  <a:pt x="14506" y="804"/>
                  <a:pt x="13928" y="1040"/>
                  <a:pt x="13508" y="1504"/>
                </a:cubicBezTo>
                <a:lnTo>
                  <a:pt x="791" y="15527"/>
                </a:lnTo>
                <a:cubicBezTo>
                  <a:pt x="1" y="16400"/>
                  <a:pt x="67" y="17747"/>
                  <a:pt x="938" y="18539"/>
                </a:cubicBezTo>
                <a:lnTo>
                  <a:pt x="993" y="18589"/>
                </a:lnTo>
                <a:cubicBezTo>
                  <a:pt x="1402" y="18959"/>
                  <a:pt x="1914" y="19142"/>
                  <a:pt x="2425" y="19142"/>
                </a:cubicBezTo>
                <a:cubicBezTo>
                  <a:pt x="3006" y="19142"/>
                  <a:pt x="3585" y="18906"/>
                  <a:pt x="4005" y="18442"/>
                </a:cubicBezTo>
                <a:lnTo>
                  <a:pt x="7377" y="14722"/>
                </a:lnTo>
                <a:lnTo>
                  <a:pt x="7377" y="14722"/>
                </a:lnTo>
                <a:cubicBezTo>
                  <a:pt x="6587" y="15595"/>
                  <a:pt x="6653" y="16944"/>
                  <a:pt x="7524" y="17734"/>
                </a:cubicBezTo>
                <a:lnTo>
                  <a:pt x="7580" y="17784"/>
                </a:lnTo>
                <a:cubicBezTo>
                  <a:pt x="7988" y="18155"/>
                  <a:pt x="8501" y="18337"/>
                  <a:pt x="9012" y="18337"/>
                </a:cubicBezTo>
                <a:cubicBezTo>
                  <a:pt x="9593" y="18337"/>
                  <a:pt x="10171" y="18101"/>
                  <a:pt x="10591" y="17637"/>
                </a:cubicBezTo>
                <a:lnTo>
                  <a:pt x="23308" y="3614"/>
                </a:lnTo>
                <a:cubicBezTo>
                  <a:pt x="24098" y="2742"/>
                  <a:pt x="24034" y="1394"/>
                  <a:pt x="23161" y="603"/>
                </a:cubicBezTo>
                <a:lnTo>
                  <a:pt x="23106" y="553"/>
                </a:lnTo>
                <a:cubicBezTo>
                  <a:pt x="22697" y="183"/>
                  <a:pt x="22184" y="0"/>
                  <a:pt x="2167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 rot="10800000">
            <a:off x="1" y="-60562"/>
            <a:ext cx="1548301" cy="1229890"/>
          </a:xfrm>
          <a:custGeom>
            <a:avLst/>
            <a:gdLst/>
            <a:ahLst/>
            <a:cxnLst/>
            <a:rect l="l" t="t" r="r" b="b"/>
            <a:pathLst>
              <a:path w="24099" h="19143" extrusionOk="0">
                <a:moveTo>
                  <a:pt x="21673" y="0"/>
                </a:moveTo>
                <a:cubicBezTo>
                  <a:pt x="21092" y="0"/>
                  <a:pt x="20514" y="235"/>
                  <a:pt x="20094" y="699"/>
                </a:cubicBezTo>
                <a:lnTo>
                  <a:pt x="16722" y="4419"/>
                </a:lnTo>
                <a:cubicBezTo>
                  <a:pt x="17512" y="3547"/>
                  <a:pt x="17447" y="2198"/>
                  <a:pt x="16575" y="1408"/>
                </a:cubicBezTo>
                <a:lnTo>
                  <a:pt x="16519" y="1358"/>
                </a:lnTo>
                <a:cubicBezTo>
                  <a:pt x="16111" y="987"/>
                  <a:pt x="15598" y="804"/>
                  <a:pt x="15087" y="804"/>
                </a:cubicBezTo>
                <a:cubicBezTo>
                  <a:pt x="14506" y="804"/>
                  <a:pt x="13928" y="1040"/>
                  <a:pt x="13508" y="1504"/>
                </a:cubicBezTo>
                <a:lnTo>
                  <a:pt x="791" y="15527"/>
                </a:lnTo>
                <a:cubicBezTo>
                  <a:pt x="1" y="16400"/>
                  <a:pt x="67" y="17747"/>
                  <a:pt x="938" y="18539"/>
                </a:cubicBezTo>
                <a:lnTo>
                  <a:pt x="993" y="18589"/>
                </a:lnTo>
                <a:cubicBezTo>
                  <a:pt x="1402" y="18959"/>
                  <a:pt x="1914" y="19142"/>
                  <a:pt x="2425" y="19142"/>
                </a:cubicBezTo>
                <a:cubicBezTo>
                  <a:pt x="3006" y="19142"/>
                  <a:pt x="3585" y="18906"/>
                  <a:pt x="4005" y="18442"/>
                </a:cubicBezTo>
                <a:lnTo>
                  <a:pt x="7377" y="14722"/>
                </a:lnTo>
                <a:lnTo>
                  <a:pt x="7377" y="14722"/>
                </a:lnTo>
                <a:cubicBezTo>
                  <a:pt x="6587" y="15595"/>
                  <a:pt x="6653" y="16944"/>
                  <a:pt x="7524" y="17734"/>
                </a:cubicBezTo>
                <a:lnTo>
                  <a:pt x="7580" y="17784"/>
                </a:lnTo>
                <a:cubicBezTo>
                  <a:pt x="7988" y="18155"/>
                  <a:pt x="8501" y="18337"/>
                  <a:pt x="9012" y="18337"/>
                </a:cubicBezTo>
                <a:cubicBezTo>
                  <a:pt x="9593" y="18337"/>
                  <a:pt x="10171" y="18101"/>
                  <a:pt x="10591" y="17637"/>
                </a:cubicBezTo>
                <a:lnTo>
                  <a:pt x="23308" y="3614"/>
                </a:lnTo>
                <a:cubicBezTo>
                  <a:pt x="24098" y="2742"/>
                  <a:pt x="24034" y="1394"/>
                  <a:pt x="23161" y="603"/>
                </a:cubicBezTo>
                <a:lnTo>
                  <a:pt x="23106" y="553"/>
                </a:lnTo>
                <a:cubicBezTo>
                  <a:pt x="22697" y="183"/>
                  <a:pt x="22184" y="0"/>
                  <a:pt x="2167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6"/>
          <p:cNvGrpSpPr/>
          <p:nvPr/>
        </p:nvGrpSpPr>
        <p:grpSpPr>
          <a:xfrm>
            <a:off x="8125038" y="3504710"/>
            <a:ext cx="607717" cy="607653"/>
            <a:chOff x="1299150" y="1933700"/>
            <a:chExt cx="236475" cy="236450"/>
          </a:xfrm>
        </p:grpSpPr>
        <p:sp>
          <p:nvSpPr>
            <p:cNvPr id="334" name="Google Shape;334;p16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6"/>
          <p:cNvSpPr/>
          <p:nvPr/>
        </p:nvSpPr>
        <p:spPr>
          <a:xfrm>
            <a:off x="483159" y="165988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"/>
          <p:cNvSpPr/>
          <p:nvPr/>
        </p:nvSpPr>
        <p:spPr>
          <a:xfrm rot="10800000">
            <a:off x="1100950" y="415800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/>
          <p:cNvPicPr preferRelativeResize="0"/>
          <p:nvPr/>
        </p:nvPicPr>
        <p:blipFill rotWithShape="1">
          <a:blip r:embed="rId2">
            <a:alphaModFix amt="13000"/>
          </a:blip>
          <a:srcRect t="8012" b="7556"/>
          <a:stretch/>
        </p:blipFill>
        <p:spPr>
          <a:xfrm rot="10800000"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8042001" y="5018739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8094619" y="3593163"/>
            <a:ext cx="1548301" cy="1229890"/>
          </a:xfrm>
          <a:custGeom>
            <a:avLst/>
            <a:gdLst/>
            <a:ahLst/>
            <a:cxnLst/>
            <a:rect l="l" t="t" r="r" b="b"/>
            <a:pathLst>
              <a:path w="24099" h="19143" extrusionOk="0">
                <a:moveTo>
                  <a:pt x="21673" y="0"/>
                </a:moveTo>
                <a:cubicBezTo>
                  <a:pt x="21092" y="0"/>
                  <a:pt x="20514" y="235"/>
                  <a:pt x="20094" y="699"/>
                </a:cubicBezTo>
                <a:lnTo>
                  <a:pt x="16722" y="4419"/>
                </a:lnTo>
                <a:cubicBezTo>
                  <a:pt x="17512" y="3547"/>
                  <a:pt x="17447" y="2198"/>
                  <a:pt x="16575" y="1408"/>
                </a:cubicBezTo>
                <a:lnTo>
                  <a:pt x="16519" y="1358"/>
                </a:lnTo>
                <a:cubicBezTo>
                  <a:pt x="16111" y="987"/>
                  <a:pt x="15598" y="804"/>
                  <a:pt x="15087" y="804"/>
                </a:cubicBezTo>
                <a:cubicBezTo>
                  <a:pt x="14506" y="804"/>
                  <a:pt x="13928" y="1040"/>
                  <a:pt x="13508" y="1504"/>
                </a:cubicBezTo>
                <a:lnTo>
                  <a:pt x="791" y="15527"/>
                </a:lnTo>
                <a:cubicBezTo>
                  <a:pt x="1" y="16400"/>
                  <a:pt x="67" y="17747"/>
                  <a:pt x="938" y="18539"/>
                </a:cubicBezTo>
                <a:lnTo>
                  <a:pt x="993" y="18589"/>
                </a:lnTo>
                <a:cubicBezTo>
                  <a:pt x="1402" y="18959"/>
                  <a:pt x="1914" y="19142"/>
                  <a:pt x="2425" y="19142"/>
                </a:cubicBezTo>
                <a:cubicBezTo>
                  <a:pt x="3006" y="19142"/>
                  <a:pt x="3585" y="18906"/>
                  <a:pt x="4005" y="18442"/>
                </a:cubicBezTo>
                <a:lnTo>
                  <a:pt x="7377" y="14722"/>
                </a:lnTo>
                <a:lnTo>
                  <a:pt x="7377" y="14722"/>
                </a:lnTo>
                <a:cubicBezTo>
                  <a:pt x="6587" y="15595"/>
                  <a:pt x="6653" y="16944"/>
                  <a:pt x="7524" y="17734"/>
                </a:cubicBezTo>
                <a:lnTo>
                  <a:pt x="7580" y="17784"/>
                </a:lnTo>
                <a:cubicBezTo>
                  <a:pt x="7988" y="18155"/>
                  <a:pt x="8501" y="18337"/>
                  <a:pt x="9012" y="18337"/>
                </a:cubicBezTo>
                <a:cubicBezTo>
                  <a:pt x="9593" y="18337"/>
                  <a:pt x="10171" y="18101"/>
                  <a:pt x="10591" y="17637"/>
                </a:cubicBezTo>
                <a:lnTo>
                  <a:pt x="23308" y="3614"/>
                </a:lnTo>
                <a:cubicBezTo>
                  <a:pt x="24098" y="2742"/>
                  <a:pt x="24034" y="1394"/>
                  <a:pt x="23161" y="603"/>
                </a:cubicBezTo>
                <a:lnTo>
                  <a:pt x="23106" y="553"/>
                </a:lnTo>
                <a:cubicBezTo>
                  <a:pt x="22697" y="183"/>
                  <a:pt x="22184" y="0"/>
                  <a:pt x="21673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10800000">
            <a:off x="1" y="-60562"/>
            <a:ext cx="1548301" cy="1229890"/>
          </a:xfrm>
          <a:custGeom>
            <a:avLst/>
            <a:gdLst/>
            <a:ahLst/>
            <a:cxnLst/>
            <a:rect l="l" t="t" r="r" b="b"/>
            <a:pathLst>
              <a:path w="24099" h="19143" extrusionOk="0">
                <a:moveTo>
                  <a:pt x="21673" y="0"/>
                </a:moveTo>
                <a:cubicBezTo>
                  <a:pt x="21092" y="0"/>
                  <a:pt x="20514" y="235"/>
                  <a:pt x="20094" y="699"/>
                </a:cubicBezTo>
                <a:lnTo>
                  <a:pt x="16722" y="4419"/>
                </a:lnTo>
                <a:cubicBezTo>
                  <a:pt x="17512" y="3547"/>
                  <a:pt x="17447" y="2198"/>
                  <a:pt x="16575" y="1408"/>
                </a:cubicBezTo>
                <a:lnTo>
                  <a:pt x="16519" y="1358"/>
                </a:lnTo>
                <a:cubicBezTo>
                  <a:pt x="16111" y="987"/>
                  <a:pt x="15598" y="804"/>
                  <a:pt x="15087" y="804"/>
                </a:cubicBezTo>
                <a:cubicBezTo>
                  <a:pt x="14506" y="804"/>
                  <a:pt x="13928" y="1040"/>
                  <a:pt x="13508" y="1504"/>
                </a:cubicBezTo>
                <a:lnTo>
                  <a:pt x="791" y="15527"/>
                </a:lnTo>
                <a:cubicBezTo>
                  <a:pt x="1" y="16400"/>
                  <a:pt x="67" y="17747"/>
                  <a:pt x="938" y="18539"/>
                </a:cubicBezTo>
                <a:lnTo>
                  <a:pt x="993" y="18589"/>
                </a:lnTo>
                <a:cubicBezTo>
                  <a:pt x="1402" y="18959"/>
                  <a:pt x="1914" y="19142"/>
                  <a:pt x="2425" y="19142"/>
                </a:cubicBezTo>
                <a:cubicBezTo>
                  <a:pt x="3006" y="19142"/>
                  <a:pt x="3585" y="18906"/>
                  <a:pt x="4005" y="18442"/>
                </a:cubicBezTo>
                <a:lnTo>
                  <a:pt x="7377" y="14722"/>
                </a:lnTo>
                <a:lnTo>
                  <a:pt x="7377" y="14722"/>
                </a:lnTo>
                <a:cubicBezTo>
                  <a:pt x="6587" y="15595"/>
                  <a:pt x="6653" y="16944"/>
                  <a:pt x="7524" y="17734"/>
                </a:cubicBezTo>
                <a:lnTo>
                  <a:pt x="7580" y="17784"/>
                </a:lnTo>
                <a:cubicBezTo>
                  <a:pt x="7988" y="18155"/>
                  <a:pt x="8501" y="18337"/>
                  <a:pt x="9012" y="18337"/>
                </a:cubicBezTo>
                <a:cubicBezTo>
                  <a:pt x="9593" y="18337"/>
                  <a:pt x="10171" y="18101"/>
                  <a:pt x="10591" y="17637"/>
                </a:cubicBezTo>
                <a:lnTo>
                  <a:pt x="23308" y="3614"/>
                </a:lnTo>
                <a:cubicBezTo>
                  <a:pt x="24098" y="2742"/>
                  <a:pt x="24034" y="1394"/>
                  <a:pt x="23161" y="603"/>
                </a:cubicBezTo>
                <a:lnTo>
                  <a:pt x="23106" y="553"/>
                </a:lnTo>
                <a:cubicBezTo>
                  <a:pt x="22697" y="183"/>
                  <a:pt x="22184" y="0"/>
                  <a:pt x="21673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8125038" y="3504710"/>
            <a:ext cx="607717" cy="607653"/>
            <a:chOff x="1299150" y="1933700"/>
            <a:chExt cx="236475" cy="236450"/>
          </a:xfrm>
        </p:grpSpPr>
        <p:sp>
          <p:nvSpPr>
            <p:cNvPr id="62" name="Google Shape;62;p3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/>
          <p:nvPr/>
        </p:nvSpPr>
        <p:spPr>
          <a:xfrm>
            <a:off x="483159" y="165988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00950" y="415800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/>
          <p:cNvPicPr preferRelativeResize="0"/>
          <p:nvPr/>
        </p:nvPicPr>
        <p:blipFill rotWithShape="1">
          <a:blip r:embed="rId2">
            <a:alphaModFix amt="30000"/>
          </a:blip>
          <a:srcRect t="8012" b="7556"/>
          <a:stretch/>
        </p:blipFill>
        <p:spPr>
          <a:xfrm rot="10800000"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7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15100" y="1205200"/>
            <a:ext cx="7713900" cy="34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84" name="Google Shape;84;p4"/>
          <p:cNvGrpSpPr/>
          <p:nvPr/>
        </p:nvGrpSpPr>
        <p:grpSpPr>
          <a:xfrm rot="2700000">
            <a:off x="8763951" y="3951070"/>
            <a:ext cx="607719" cy="607655"/>
            <a:chOff x="1299150" y="1933700"/>
            <a:chExt cx="236475" cy="236450"/>
          </a:xfrm>
        </p:grpSpPr>
        <p:sp>
          <p:nvSpPr>
            <p:cNvPr id="85" name="Google Shape;85;p4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>
            <a:off x="8344795" y="4684612"/>
            <a:ext cx="168200" cy="168264"/>
          </a:xfrm>
          <a:custGeom>
            <a:avLst/>
            <a:gdLst/>
            <a:ahLst/>
            <a:cxnLst/>
            <a:rect l="l" t="t" r="r" b="b"/>
            <a:pathLst>
              <a:path w="2618" h="2619" extrusionOk="0">
                <a:moveTo>
                  <a:pt x="1309" y="0"/>
                </a:moveTo>
                <a:cubicBezTo>
                  <a:pt x="586" y="0"/>
                  <a:pt x="1" y="587"/>
                  <a:pt x="1" y="1309"/>
                </a:cubicBezTo>
                <a:cubicBezTo>
                  <a:pt x="1" y="2032"/>
                  <a:pt x="586" y="2619"/>
                  <a:pt x="1309" y="2619"/>
                </a:cubicBezTo>
                <a:cubicBezTo>
                  <a:pt x="2031" y="2619"/>
                  <a:pt x="2618" y="2032"/>
                  <a:pt x="2618" y="1309"/>
                </a:cubicBezTo>
                <a:cubicBezTo>
                  <a:pt x="2618" y="587"/>
                  <a:pt x="2031" y="0"/>
                  <a:pt x="1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2">
            <a:alphaModFix amt="13000"/>
          </a:blip>
          <a:srcRect t="8012" b="7556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5"/>
          <p:cNvGrpSpPr/>
          <p:nvPr/>
        </p:nvGrpSpPr>
        <p:grpSpPr>
          <a:xfrm>
            <a:off x="-249007" y="3653392"/>
            <a:ext cx="801357" cy="802706"/>
            <a:chOff x="-2254632" y="-987608"/>
            <a:chExt cx="801357" cy="802706"/>
          </a:xfrm>
        </p:grpSpPr>
        <p:sp>
          <p:nvSpPr>
            <p:cNvPr id="110" name="Google Shape;110;p5"/>
            <p:cNvSpPr/>
            <p:nvPr/>
          </p:nvSpPr>
          <p:spPr>
            <a:xfrm>
              <a:off x="-2216726" y="-967563"/>
              <a:ext cx="549316" cy="610608"/>
            </a:xfrm>
            <a:custGeom>
              <a:avLst/>
              <a:gdLst/>
              <a:ahLst/>
              <a:cxnLst/>
              <a:rect l="l" t="t" r="r" b="b"/>
              <a:pathLst>
                <a:path w="8550" h="9504" extrusionOk="0">
                  <a:moveTo>
                    <a:pt x="7588" y="0"/>
                  </a:moveTo>
                  <a:lnTo>
                    <a:pt x="0" y="8600"/>
                  </a:lnTo>
                  <a:cubicBezTo>
                    <a:pt x="148" y="8914"/>
                    <a:pt x="323" y="9217"/>
                    <a:pt x="522" y="9503"/>
                  </a:cubicBezTo>
                  <a:lnTo>
                    <a:pt x="8550" y="404"/>
                  </a:lnTo>
                  <a:cubicBezTo>
                    <a:pt x="8246" y="245"/>
                    <a:pt x="7924" y="11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-2254632" y="-987608"/>
              <a:ext cx="455065" cy="504857"/>
            </a:xfrm>
            <a:custGeom>
              <a:avLst/>
              <a:gdLst/>
              <a:ahLst/>
              <a:cxnLst/>
              <a:rect l="l" t="t" r="r" b="b"/>
              <a:pathLst>
                <a:path w="7083" h="7858" extrusionOk="0">
                  <a:moveTo>
                    <a:pt x="6227" y="0"/>
                  </a:moveTo>
                  <a:cubicBezTo>
                    <a:pt x="6086" y="0"/>
                    <a:pt x="5944" y="5"/>
                    <a:pt x="5804" y="15"/>
                  </a:cubicBezTo>
                  <a:lnTo>
                    <a:pt x="1" y="6591"/>
                  </a:lnTo>
                  <a:cubicBezTo>
                    <a:pt x="26" y="7022"/>
                    <a:pt x="93" y="7446"/>
                    <a:pt x="203" y="7858"/>
                  </a:cubicBezTo>
                  <a:lnTo>
                    <a:pt x="7083" y="59"/>
                  </a:lnTo>
                  <a:cubicBezTo>
                    <a:pt x="6796" y="20"/>
                    <a:pt x="6511" y="0"/>
                    <a:pt x="6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-2246344" y="-965314"/>
              <a:ext cx="261038" cy="295860"/>
            </a:xfrm>
            <a:custGeom>
              <a:avLst/>
              <a:gdLst/>
              <a:ahLst/>
              <a:cxnLst/>
              <a:rect l="l" t="t" r="r" b="b"/>
              <a:pathLst>
                <a:path w="4063" h="4605" extrusionOk="0">
                  <a:moveTo>
                    <a:pt x="4062" y="1"/>
                  </a:moveTo>
                  <a:cubicBezTo>
                    <a:pt x="2213" y="643"/>
                    <a:pt x="693" y="2141"/>
                    <a:pt x="108" y="4166"/>
                  </a:cubicBezTo>
                  <a:cubicBezTo>
                    <a:pt x="65" y="4311"/>
                    <a:pt x="32" y="4458"/>
                    <a:pt x="1" y="4605"/>
                  </a:cubicBezTo>
                  <a:lnTo>
                    <a:pt x="40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-1908212" y="-689759"/>
              <a:ext cx="454937" cy="504857"/>
            </a:xfrm>
            <a:custGeom>
              <a:avLst/>
              <a:gdLst/>
              <a:ahLst/>
              <a:cxnLst/>
              <a:rect l="l" t="t" r="r" b="b"/>
              <a:pathLst>
                <a:path w="7081" h="7858" extrusionOk="0">
                  <a:moveTo>
                    <a:pt x="6880" y="0"/>
                  </a:moveTo>
                  <a:lnTo>
                    <a:pt x="0" y="7799"/>
                  </a:lnTo>
                  <a:cubicBezTo>
                    <a:pt x="287" y="7838"/>
                    <a:pt x="572" y="7858"/>
                    <a:pt x="856" y="7858"/>
                  </a:cubicBezTo>
                  <a:cubicBezTo>
                    <a:pt x="997" y="7858"/>
                    <a:pt x="1139" y="7853"/>
                    <a:pt x="1279" y="7843"/>
                  </a:cubicBezTo>
                  <a:lnTo>
                    <a:pt x="7081" y="1267"/>
                  </a:lnTo>
                  <a:cubicBezTo>
                    <a:pt x="7057" y="836"/>
                    <a:pt x="6990" y="411"/>
                    <a:pt x="6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-2142328" y="-907299"/>
              <a:ext cx="576878" cy="642090"/>
            </a:xfrm>
            <a:custGeom>
              <a:avLst/>
              <a:gdLst/>
              <a:ahLst/>
              <a:cxnLst/>
              <a:rect l="l" t="t" r="r" b="b"/>
              <a:pathLst>
                <a:path w="8979" h="9994" extrusionOk="0">
                  <a:moveTo>
                    <a:pt x="8238" y="1"/>
                  </a:moveTo>
                  <a:lnTo>
                    <a:pt x="1" y="9338"/>
                  </a:lnTo>
                  <a:cubicBezTo>
                    <a:pt x="228" y="9574"/>
                    <a:pt x="474" y="9794"/>
                    <a:pt x="741" y="9993"/>
                  </a:cubicBezTo>
                  <a:lnTo>
                    <a:pt x="8978" y="656"/>
                  </a:lnTo>
                  <a:cubicBezTo>
                    <a:pt x="8751" y="420"/>
                    <a:pt x="8503" y="200"/>
                    <a:pt x="8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-1722537" y="-503057"/>
              <a:ext cx="261102" cy="295860"/>
            </a:xfrm>
            <a:custGeom>
              <a:avLst/>
              <a:gdLst/>
              <a:ahLst/>
              <a:cxnLst/>
              <a:rect l="l" t="t" r="r" b="b"/>
              <a:pathLst>
                <a:path w="4064" h="4605" extrusionOk="0">
                  <a:moveTo>
                    <a:pt x="4063" y="0"/>
                  </a:moveTo>
                  <a:lnTo>
                    <a:pt x="0" y="4604"/>
                  </a:lnTo>
                  <a:cubicBezTo>
                    <a:pt x="1851" y="3962"/>
                    <a:pt x="3370" y="2464"/>
                    <a:pt x="3955" y="439"/>
                  </a:cubicBezTo>
                  <a:cubicBezTo>
                    <a:pt x="3997" y="292"/>
                    <a:pt x="4032" y="147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-2040496" y="-815555"/>
              <a:ext cx="549445" cy="610608"/>
            </a:xfrm>
            <a:custGeom>
              <a:avLst/>
              <a:gdLst/>
              <a:ahLst/>
              <a:cxnLst/>
              <a:rect l="l" t="t" r="r" b="b"/>
              <a:pathLst>
                <a:path w="8552" h="9504" extrusionOk="0">
                  <a:moveTo>
                    <a:pt x="8030" y="1"/>
                  </a:moveTo>
                  <a:lnTo>
                    <a:pt x="1" y="9100"/>
                  </a:lnTo>
                  <a:cubicBezTo>
                    <a:pt x="306" y="9259"/>
                    <a:pt x="627" y="9394"/>
                    <a:pt x="964" y="9504"/>
                  </a:cubicBezTo>
                  <a:lnTo>
                    <a:pt x="8552" y="904"/>
                  </a:lnTo>
                  <a:cubicBezTo>
                    <a:pt x="8402" y="590"/>
                    <a:pt x="8228" y="288"/>
                    <a:pt x="8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5"/>
          <p:cNvSpPr/>
          <p:nvPr/>
        </p:nvSpPr>
        <p:spPr>
          <a:xfrm>
            <a:off x="933295" y="4456089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395609" y="485623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2">
            <a:alphaModFix amt="30000"/>
          </a:blip>
          <a:srcRect t="8012" b="7556"/>
          <a:stretch/>
        </p:blipFill>
        <p:spPr>
          <a:xfrm rot="10800000"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7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9pPr>
          </a:lstStyle>
          <a:p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7655213" y="4626223"/>
            <a:ext cx="1296386" cy="1357485"/>
          </a:xfrm>
          <a:custGeom>
            <a:avLst/>
            <a:gdLst/>
            <a:ahLst/>
            <a:cxnLst/>
            <a:rect l="l" t="t" r="r" b="b"/>
            <a:pathLst>
              <a:path w="20178" h="21129" extrusionOk="0">
                <a:moveTo>
                  <a:pt x="17384" y="1"/>
                </a:moveTo>
                <a:cubicBezTo>
                  <a:pt x="16715" y="1"/>
                  <a:pt x="16048" y="272"/>
                  <a:pt x="15563" y="807"/>
                </a:cubicBezTo>
                <a:lnTo>
                  <a:pt x="911" y="16964"/>
                </a:lnTo>
                <a:cubicBezTo>
                  <a:pt x="1" y="17969"/>
                  <a:pt x="77" y="19522"/>
                  <a:pt x="1081" y="20434"/>
                </a:cubicBezTo>
                <a:lnTo>
                  <a:pt x="1146" y="20491"/>
                </a:lnTo>
                <a:cubicBezTo>
                  <a:pt x="1616" y="20918"/>
                  <a:pt x="2206" y="21128"/>
                  <a:pt x="2795" y="21128"/>
                </a:cubicBezTo>
                <a:cubicBezTo>
                  <a:pt x="3463" y="21128"/>
                  <a:pt x="4130" y="20856"/>
                  <a:pt x="4615" y="20322"/>
                </a:cubicBezTo>
                <a:lnTo>
                  <a:pt x="19267" y="4164"/>
                </a:lnTo>
                <a:cubicBezTo>
                  <a:pt x="20178" y="3160"/>
                  <a:pt x="20103" y="1607"/>
                  <a:pt x="19097" y="695"/>
                </a:cubicBezTo>
                <a:lnTo>
                  <a:pt x="19034" y="638"/>
                </a:lnTo>
                <a:cubicBezTo>
                  <a:pt x="18563" y="211"/>
                  <a:pt x="17972" y="1"/>
                  <a:pt x="17384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7705583" y="4092523"/>
            <a:ext cx="1296515" cy="1357485"/>
          </a:xfrm>
          <a:custGeom>
            <a:avLst/>
            <a:gdLst/>
            <a:ahLst/>
            <a:cxnLst/>
            <a:rect l="l" t="t" r="r" b="b"/>
            <a:pathLst>
              <a:path w="20180" h="21129" extrusionOk="0">
                <a:moveTo>
                  <a:pt x="17385" y="1"/>
                </a:moveTo>
                <a:cubicBezTo>
                  <a:pt x="16716" y="1"/>
                  <a:pt x="16049" y="272"/>
                  <a:pt x="15565" y="807"/>
                </a:cubicBezTo>
                <a:lnTo>
                  <a:pt x="913" y="16964"/>
                </a:lnTo>
                <a:cubicBezTo>
                  <a:pt x="1" y="17968"/>
                  <a:pt x="77" y="19522"/>
                  <a:pt x="1082" y="20433"/>
                </a:cubicBezTo>
                <a:lnTo>
                  <a:pt x="1146" y="20492"/>
                </a:lnTo>
                <a:cubicBezTo>
                  <a:pt x="1616" y="20918"/>
                  <a:pt x="2207" y="21128"/>
                  <a:pt x="2796" y="21128"/>
                </a:cubicBezTo>
                <a:cubicBezTo>
                  <a:pt x="3464" y="21128"/>
                  <a:pt x="4131" y="20857"/>
                  <a:pt x="4615" y="20321"/>
                </a:cubicBezTo>
                <a:lnTo>
                  <a:pt x="19267" y="4165"/>
                </a:lnTo>
                <a:cubicBezTo>
                  <a:pt x="20179" y="3159"/>
                  <a:pt x="20103" y="1606"/>
                  <a:pt x="19099" y="696"/>
                </a:cubicBezTo>
                <a:lnTo>
                  <a:pt x="19034" y="637"/>
                </a:lnTo>
                <a:cubicBezTo>
                  <a:pt x="18564" y="211"/>
                  <a:pt x="17974" y="1"/>
                  <a:pt x="1738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8944010" y="3577198"/>
            <a:ext cx="525288" cy="507234"/>
          </a:xfrm>
          <a:custGeom>
            <a:avLst/>
            <a:gdLst/>
            <a:ahLst/>
            <a:cxnLst/>
            <a:rect l="l" t="t" r="r" b="b"/>
            <a:pathLst>
              <a:path w="8176" h="7895" extrusionOk="0">
                <a:moveTo>
                  <a:pt x="5383" y="1"/>
                </a:moveTo>
                <a:cubicBezTo>
                  <a:pt x="4714" y="1"/>
                  <a:pt x="4047" y="272"/>
                  <a:pt x="3562" y="807"/>
                </a:cubicBezTo>
                <a:lnTo>
                  <a:pt x="911" y="3730"/>
                </a:lnTo>
                <a:cubicBezTo>
                  <a:pt x="0" y="4735"/>
                  <a:pt x="76" y="6289"/>
                  <a:pt x="1081" y="7199"/>
                </a:cubicBezTo>
                <a:lnTo>
                  <a:pt x="1145" y="7258"/>
                </a:lnTo>
                <a:cubicBezTo>
                  <a:pt x="1615" y="7684"/>
                  <a:pt x="2206" y="7895"/>
                  <a:pt x="2794" y="7895"/>
                </a:cubicBezTo>
                <a:cubicBezTo>
                  <a:pt x="3463" y="7895"/>
                  <a:pt x="4129" y="7623"/>
                  <a:pt x="4614" y="7088"/>
                </a:cubicBezTo>
                <a:lnTo>
                  <a:pt x="7265" y="4164"/>
                </a:lnTo>
                <a:cubicBezTo>
                  <a:pt x="8176" y="3160"/>
                  <a:pt x="8101" y="1607"/>
                  <a:pt x="7095" y="695"/>
                </a:cubicBezTo>
                <a:lnTo>
                  <a:pt x="7032" y="637"/>
                </a:lnTo>
                <a:cubicBezTo>
                  <a:pt x="6562" y="211"/>
                  <a:pt x="5971" y="1"/>
                  <a:pt x="5383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>
            <a:off x="7792788" y="4018560"/>
            <a:ext cx="607717" cy="607653"/>
            <a:chOff x="1299150" y="1933700"/>
            <a:chExt cx="236475" cy="236450"/>
          </a:xfrm>
        </p:grpSpPr>
        <p:sp>
          <p:nvSpPr>
            <p:cNvPr id="126" name="Google Shape;126;p6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/>
          <p:cNvPicPr preferRelativeResize="0"/>
          <p:nvPr/>
        </p:nvPicPr>
        <p:blipFill rotWithShape="1">
          <a:blip r:embed="rId2">
            <a:alphaModFix amt="13000"/>
          </a:blip>
          <a:srcRect t="8012" b="7556"/>
          <a:stretch/>
        </p:blipFill>
        <p:spPr>
          <a:xfrm rot="10800000"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7655213" y="4626223"/>
            <a:ext cx="1296386" cy="1357485"/>
          </a:xfrm>
          <a:custGeom>
            <a:avLst/>
            <a:gdLst/>
            <a:ahLst/>
            <a:cxnLst/>
            <a:rect l="l" t="t" r="r" b="b"/>
            <a:pathLst>
              <a:path w="20178" h="21129" extrusionOk="0">
                <a:moveTo>
                  <a:pt x="17384" y="1"/>
                </a:moveTo>
                <a:cubicBezTo>
                  <a:pt x="16715" y="1"/>
                  <a:pt x="16048" y="272"/>
                  <a:pt x="15563" y="807"/>
                </a:cubicBezTo>
                <a:lnTo>
                  <a:pt x="911" y="16964"/>
                </a:lnTo>
                <a:cubicBezTo>
                  <a:pt x="1" y="17969"/>
                  <a:pt x="77" y="19522"/>
                  <a:pt x="1081" y="20434"/>
                </a:cubicBezTo>
                <a:lnTo>
                  <a:pt x="1146" y="20491"/>
                </a:lnTo>
                <a:cubicBezTo>
                  <a:pt x="1616" y="20918"/>
                  <a:pt x="2206" y="21128"/>
                  <a:pt x="2795" y="21128"/>
                </a:cubicBezTo>
                <a:cubicBezTo>
                  <a:pt x="3463" y="21128"/>
                  <a:pt x="4130" y="20856"/>
                  <a:pt x="4615" y="20322"/>
                </a:cubicBezTo>
                <a:lnTo>
                  <a:pt x="19267" y="4164"/>
                </a:lnTo>
                <a:cubicBezTo>
                  <a:pt x="20178" y="3160"/>
                  <a:pt x="20103" y="1607"/>
                  <a:pt x="19097" y="695"/>
                </a:cubicBezTo>
                <a:lnTo>
                  <a:pt x="19034" y="638"/>
                </a:lnTo>
                <a:cubicBezTo>
                  <a:pt x="18563" y="211"/>
                  <a:pt x="17972" y="1"/>
                  <a:pt x="17384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7705583" y="4092523"/>
            <a:ext cx="1296515" cy="1357485"/>
          </a:xfrm>
          <a:custGeom>
            <a:avLst/>
            <a:gdLst/>
            <a:ahLst/>
            <a:cxnLst/>
            <a:rect l="l" t="t" r="r" b="b"/>
            <a:pathLst>
              <a:path w="20180" h="21129" extrusionOk="0">
                <a:moveTo>
                  <a:pt x="17385" y="1"/>
                </a:moveTo>
                <a:cubicBezTo>
                  <a:pt x="16716" y="1"/>
                  <a:pt x="16049" y="272"/>
                  <a:pt x="15565" y="807"/>
                </a:cubicBezTo>
                <a:lnTo>
                  <a:pt x="913" y="16964"/>
                </a:lnTo>
                <a:cubicBezTo>
                  <a:pt x="1" y="17968"/>
                  <a:pt x="77" y="19522"/>
                  <a:pt x="1082" y="20433"/>
                </a:cubicBezTo>
                <a:lnTo>
                  <a:pt x="1146" y="20492"/>
                </a:lnTo>
                <a:cubicBezTo>
                  <a:pt x="1616" y="20918"/>
                  <a:pt x="2207" y="21128"/>
                  <a:pt x="2796" y="21128"/>
                </a:cubicBezTo>
                <a:cubicBezTo>
                  <a:pt x="3464" y="21128"/>
                  <a:pt x="4131" y="20857"/>
                  <a:pt x="4615" y="20321"/>
                </a:cubicBezTo>
                <a:lnTo>
                  <a:pt x="19267" y="4165"/>
                </a:lnTo>
                <a:cubicBezTo>
                  <a:pt x="20179" y="3159"/>
                  <a:pt x="20103" y="1606"/>
                  <a:pt x="19099" y="696"/>
                </a:cubicBezTo>
                <a:lnTo>
                  <a:pt x="19034" y="637"/>
                </a:lnTo>
                <a:cubicBezTo>
                  <a:pt x="18564" y="211"/>
                  <a:pt x="17974" y="1"/>
                  <a:pt x="17385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8944010" y="3577198"/>
            <a:ext cx="525288" cy="507234"/>
          </a:xfrm>
          <a:custGeom>
            <a:avLst/>
            <a:gdLst/>
            <a:ahLst/>
            <a:cxnLst/>
            <a:rect l="l" t="t" r="r" b="b"/>
            <a:pathLst>
              <a:path w="8176" h="7895" extrusionOk="0">
                <a:moveTo>
                  <a:pt x="5383" y="1"/>
                </a:moveTo>
                <a:cubicBezTo>
                  <a:pt x="4714" y="1"/>
                  <a:pt x="4047" y="272"/>
                  <a:pt x="3562" y="807"/>
                </a:cubicBezTo>
                <a:lnTo>
                  <a:pt x="911" y="3730"/>
                </a:lnTo>
                <a:cubicBezTo>
                  <a:pt x="0" y="4735"/>
                  <a:pt x="76" y="6289"/>
                  <a:pt x="1081" y="7199"/>
                </a:cubicBezTo>
                <a:lnTo>
                  <a:pt x="1145" y="7258"/>
                </a:lnTo>
                <a:cubicBezTo>
                  <a:pt x="1615" y="7684"/>
                  <a:pt x="2206" y="7895"/>
                  <a:pt x="2794" y="7895"/>
                </a:cubicBezTo>
                <a:cubicBezTo>
                  <a:pt x="3463" y="7895"/>
                  <a:pt x="4129" y="7623"/>
                  <a:pt x="4614" y="7088"/>
                </a:cubicBezTo>
                <a:lnTo>
                  <a:pt x="7265" y="4164"/>
                </a:lnTo>
                <a:cubicBezTo>
                  <a:pt x="8176" y="3160"/>
                  <a:pt x="8101" y="1607"/>
                  <a:pt x="7095" y="695"/>
                </a:cubicBezTo>
                <a:lnTo>
                  <a:pt x="7032" y="637"/>
                </a:lnTo>
                <a:cubicBezTo>
                  <a:pt x="6562" y="211"/>
                  <a:pt x="5971" y="1"/>
                  <a:pt x="5383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7"/>
          <p:cNvGrpSpPr/>
          <p:nvPr/>
        </p:nvGrpSpPr>
        <p:grpSpPr>
          <a:xfrm>
            <a:off x="7792788" y="4018560"/>
            <a:ext cx="607717" cy="607653"/>
            <a:chOff x="1299150" y="1933700"/>
            <a:chExt cx="236475" cy="236450"/>
          </a:xfrm>
        </p:grpSpPr>
        <p:sp>
          <p:nvSpPr>
            <p:cNvPr id="150" name="Google Shape;150;p7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2">
            <a:alphaModFix amt="13000"/>
          </a:blip>
          <a:srcRect t="8012" b="7556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69" name="Google Shape;169;p8"/>
          <p:cNvGrpSpPr/>
          <p:nvPr/>
        </p:nvGrpSpPr>
        <p:grpSpPr>
          <a:xfrm>
            <a:off x="-249007" y="3653392"/>
            <a:ext cx="801357" cy="802706"/>
            <a:chOff x="-2254632" y="-987608"/>
            <a:chExt cx="801357" cy="802706"/>
          </a:xfrm>
        </p:grpSpPr>
        <p:sp>
          <p:nvSpPr>
            <p:cNvPr id="170" name="Google Shape;170;p8"/>
            <p:cNvSpPr/>
            <p:nvPr/>
          </p:nvSpPr>
          <p:spPr>
            <a:xfrm>
              <a:off x="-2216726" y="-967563"/>
              <a:ext cx="549316" cy="610608"/>
            </a:xfrm>
            <a:custGeom>
              <a:avLst/>
              <a:gdLst/>
              <a:ahLst/>
              <a:cxnLst/>
              <a:rect l="l" t="t" r="r" b="b"/>
              <a:pathLst>
                <a:path w="8550" h="9504" extrusionOk="0">
                  <a:moveTo>
                    <a:pt x="7588" y="0"/>
                  </a:moveTo>
                  <a:lnTo>
                    <a:pt x="0" y="8600"/>
                  </a:lnTo>
                  <a:cubicBezTo>
                    <a:pt x="148" y="8914"/>
                    <a:pt x="323" y="9217"/>
                    <a:pt x="522" y="9503"/>
                  </a:cubicBezTo>
                  <a:lnTo>
                    <a:pt x="8550" y="404"/>
                  </a:lnTo>
                  <a:cubicBezTo>
                    <a:pt x="8246" y="245"/>
                    <a:pt x="7924" y="11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-2254632" y="-987608"/>
              <a:ext cx="455065" cy="504857"/>
            </a:xfrm>
            <a:custGeom>
              <a:avLst/>
              <a:gdLst/>
              <a:ahLst/>
              <a:cxnLst/>
              <a:rect l="l" t="t" r="r" b="b"/>
              <a:pathLst>
                <a:path w="7083" h="7858" extrusionOk="0">
                  <a:moveTo>
                    <a:pt x="6227" y="0"/>
                  </a:moveTo>
                  <a:cubicBezTo>
                    <a:pt x="6086" y="0"/>
                    <a:pt x="5944" y="5"/>
                    <a:pt x="5804" y="15"/>
                  </a:cubicBezTo>
                  <a:lnTo>
                    <a:pt x="1" y="6591"/>
                  </a:lnTo>
                  <a:cubicBezTo>
                    <a:pt x="26" y="7022"/>
                    <a:pt x="93" y="7446"/>
                    <a:pt x="203" y="7858"/>
                  </a:cubicBezTo>
                  <a:lnTo>
                    <a:pt x="7083" y="59"/>
                  </a:lnTo>
                  <a:cubicBezTo>
                    <a:pt x="6796" y="20"/>
                    <a:pt x="6511" y="0"/>
                    <a:pt x="6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-2246344" y="-965314"/>
              <a:ext cx="261038" cy="295860"/>
            </a:xfrm>
            <a:custGeom>
              <a:avLst/>
              <a:gdLst/>
              <a:ahLst/>
              <a:cxnLst/>
              <a:rect l="l" t="t" r="r" b="b"/>
              <a:pathLst>
                <a:path w="4063" h="4605" extrusionOk="0">
                  <a:moveTo>
                    <a:pt x="4062" y="1"/>
                  </a:moveTo>
                  <a:cubicBezTo>
                    <a:pt x="2213" y="643"/>
                    <a:pt x="693" y="2141"/>
                    <a:pt x="108" y="4166"/>
                  </a:cubicBezTo>
                  <a:cubicBezTo>
                    <a:pt x="65" y="4311"/>
                    <a:pt x="32" y="4458"/>
                    <a:pt x="1" y="4605"/>
                  </a:cubicBezTo>
                  <a:lnTo>
                    <a:pt x="40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-1908212" y="-689759"/>
              <a:ext cx="454937" cy="504857"/>
            </a:xfrm>
            <a:custGeom>
              <a:avLst/>
              <a:gdLst/>
              <a:ahLst/>
              <a:cxnLst/>
              <a:rect l="l" t="t" r="r" b="b"/>
              <a:pathLst>
                <a:path w="7081" h="7858" extrusionOk="0">
                  <a:moveTo>
                    <a:pt x="6880" y="0"/>
                  </a:moveTo>
                  <a:lnTo>
                    <a:pt x="0" y="7799"/>
                  </a:lnTo>
                  <a:cubicBezTo>
                    <a:pt x="287" y="7838"/>
                    <a:pt x="572" y="7858"/>
                    <a:pt x="856" y="7858"/>
                  </a:cubicBezTo>
                  <a:cubicBezTo>
                    <a:pt x="997" y="7858"/>
                    <a:pt x="1139" y="7853"/>
                    <a:pt x="1279" y="7843"/>
                  </a:cubicBezTo>
                  <a:lnTo>
                    <a:pt x="7081" y="1267"/>
                  </a:lnTo>
                  <a:cubicBezTo>
                    <a:pt x="7057" y="836"/>
                    <a:pt x="6990" y="411"/>
                    <a:pt x="6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-2142328" y="-907299"/>
              <a:ext cx="576878" cy="642090"/>
            </a:xfrm>
            <a:custGeom>
              <a:avLst/>
              <a:gdLst/>
              <a:ahLst/>
              <a:cxnLst/>
              <a:rect l="l" t="t" r="r" b="b"/>
              <a:pathLst>
                <a:path w="8979" h="9994" extrusionOk="0">
                  <a:moveTo>
                    <a:pt x="8238" y="1"/>
                  </a:moveTo>
                  <a:lnTo>
                    <a:pt x="1" y="9338"/>
                  </a:lnTo>
                  <a:cubicBezTo>
                    <a:pt x="228" y="9574"/>
                    <a:pt x="474" y="9794"/>
                    <a:pt x="741" y="9993"/>
                  </a:cubicBezTo>
                  <a:lnTo>
                    <a:pt x="8978" y="656"/>
                  </a:lnTo>
                  <a:cubicBezTo>
                    <a:pt x="8751" y="420"/>
                    <a:pt x="8503" y="200"/>
                    <a:pt x="8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-1722537" y="-503057"/>
              <a:ext cx="261102" cy="295860"/>
            </a:xfrm>
            <a:custGeom>
              <a:avLst/>
              <a:gdLst/>
              <a:ahLst/>
              <a:cxnLst/>
              <a:rect l="l" t="t" r="r" b="b"/>
              <a:pathLst>
                <a:path w="4064" h="4605" extrusionOk="0">
                  <a:moveTo>
                    <a:pt x="4063" y="0"/>
                  </a:moveTo>
                  <a:lnTo>
                    <a:pt x="0" y="4604"/>
                  </a:lnTo>
                  <a:cubicBezTo>
                    <a:pt x="1851" y="3962"/>
                    <a:pt x="3370" y="2464"/>
                    <a:pt x="3955" y="439"/>
                  </a:cubicBezTo>
                  <a:cubicBezTo>
                    <a:pt x="3997" y="292"/>
                    <a:pt x="4032" y="147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-2040496" y="-815555"/>
              <a:ext cx="549445" cy="610608"/>
            </a:xfrm>
            <a:custGeom>
              <a:avLst/>
              <a:gdLst/>
              <a:ahLst/>
              <a:cxnLst/>
              <a:rect l="l" t="t" r="r" b="b"/>
              <a:pathLst>
                <a:path w="8552" h="9504" extrusionOk="0">
                  <a:moveTo>
                    <a:pt x="8030" y="1"/>
                  </a:moveTo>
                  <a:lnTo>
                    <a:pt x="1" y="9100"/>
                  </a:lnTo>
                  <a:cubicBezTo>
                    <a:pt x="306" y="9259"/>
                    <a:pt x="627" y="9394"/>
                    <a:pt x="964" y="9504"/>
                  </a:cubicBezTo>
                  <a:lnTo>
                    <a:pt x="8552" y="904"/>
                  </a:lnTo>
                  <a:cubicBezTo>
                    <a:pt x="8402" y="590"/>
                    <a:pt x="8228" y="288"/>
                    <a:pt x="8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8"/>
          <p:cNvSpPr/>
          <p:nvPr/>
        </p:nvSpPr>
        <p:spPr>
          <a:xfrm>
            <a:off x="933295" y="4456089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395609" y="485623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 amt="13000"/>
          </a:blip>
          <a:srcRect t="8012" b="7556"/>
          <a:stretch/>
        </p:blipFill>
        <p:spPr>
          <a:xfrm>
            <a:off x="1" y="-1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7905103" y="2874125"/>
            <a:ext cx="1460731" cy="1529604"/>
          </a:xfrm>
          <a:custGeom>
            <a:avLst/>
            <a:gdLst/>
            <a:ahLst/>
            <a:cxnLst/>
            <a:rect l="l" t="t" r="r" b="b"/>
            <a:pathLst>
              <a:path w="22736" h="23808" extrusionOk="0">
                <a:moveTo>
                  <a:pt x="19587" y="1"/>
                </a:moveTo>
                <a:cubicBezTo>
                  <a:pt x="18834" y="1"/>
                  <a:pt x="18082" y="307"/>
                  <a:pt x="17536" y="910"/>
                </a:cubicBezTo>
                <a:lnTo>
                  <a:pt x="1026" y="19115"/>
                </a:lnTo>
                <a:cubicBezTo>
                  <a:pt x="0" y="20247"/>
                  <a:pt x="85" y="21997"/>
                  <a:pt x="1217" y="23025"/>
                </a:cubicBezTo>
                <a:lnTo>
                  <a:pt x="1289" y="23090"/>
                </a:lnTo>
                <a:cubicBezTo>
                  <a:pt x="1819" y="23570"/>
                  <a:pt x="2485" y="23807"/>
                  <a:pt x="3148" y="23807"/>
                </a:cubicBezTo>
                <a:cubicBezTo>
                  <a:pt x="3902" y="23807"/>
                  <a:pt x="4653" y="23501"/>
                  <a:pt x="5199" y="22899"/>
                </a:cubicBezTo>
                <a:lnTo>
                  <a:pt x="21708" y="4693"/>
                </a:lnTo>
                <a:cubicBezTo>
                  <a:pt x="22736" y="3561"/>
                  <a:pt x="22649" y="1810"/>
                  <a:pt x="21517" y="784"/>
                </a:cubicBezTo>
                <a:lnTo>
                  <a:pt x="21445" y="718"/>
                </a:lnTo>
                <a:cubicBezTo>
                  <a:pt x="20916" y="238"/>
                  <a:pt x="20250" y="1"/>
                  <a:pt x="1958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7588493" y="3694816"/>
            <a:ext cx="2010112" cy="1596679"/>
          </a:xfrm>
          <a:custGeom>
            <a:avLst/>
            <a:gdLst/>
            <a:ahLst/>
            <a:cxnLst/>
            <a:rect l="l" t="t" r="r" b="b"/>
            <a:pathLst>
              <a:path w="31287" h="24852" extrusionOk="0">
                <a:moveTo>
                  <a:pt x="28138" y="0"/>
                </a:moveTo>
                <a:cubicBezTo>
                  <a:pt x="27384" y="0"/>
                  <a:pt x="26633" y="306"/>
                  <a:pt x="26087" y="908"/>
                </a:cubicBezTo>
                <a:lnTo>
                  <a:pt x="21709" y="5737"/>
                </a:lnTo>
                <a:cubicBezTo>
                  <a:pt x="22736" y="4605"/>
                  <a:pt x="22651" y="2854"/>
                  <a:pt x="21519" y="1828"/>
                </a:cubicBezTo>
                <a:lnTo>
                  <a:pt x="21447" y="1762"/>
                </a:lnTo>
                <a:cubicBezTo>
                  <a:pt x="20917" y="1281"/>
                  <a:pt x="20252" y="1045"/>
                  <a:pt x="19589" y="1045"/>
                </a:cubicBezTo>
                <a:cubicBezTo>
                  <a:pt x="18835" y="1045"/>
                  <a:pt x="18084" y="1351"/>
                  <a:pt x="17538" y="1954"/>
                </a:cubicBezTo>
                <a:lnTo>
                  <a:pt x="1028" y="20159"/>
                </a:lnTo>
                <a:cubicBezTo>
                  <a:pt x="0" y="21292"/>
                  <a:pt x="87" y="23041"/>
                  <a:pt x="1218" y="24069"/>
                </a:cubicBezTo>
                <a:lnTo>
                  <a:pt x="1290" y="24134"/>
                </a:lnTo>
                <a:cubicBezTo>
                  <a:pt x="1820" y="24615"/>
                  <a:pt x="2485" y="24852"/>
                  <a:pt x="3148" y="24852"/>
                </a:cubicBezTo>
                <a:cubicBezTo>
                  <a:pt x="3902" y="24852"/>
                  <a:pt x="4653" y="24545"/>
                  <a:pt x="5199" y="23943"/>
                </a:cubicBezTo>
                <a:lnTo>
                  <a:pt x="9577" y="19115"/>
                </a:lnTo>
                <a:lnTo>
                  <a:pt x="9577" y="19115"/>
                </a:lnTo>
                <a:cubicBezTo>
                  <a:pt x="8551" y="20247"/>
                  <a:pt x="8636" y="21997"/>
                  <a:pt x="9770" y="23024"/>
                </a:cubicBezTo>
                <a:lnTo>
                  <a:pt x="9841" y="23090"/>
                </a:lnTo>
                <a:cubicBezTo>
                  <a:pt x="10371" y="23570"/>
                  <a:pt x="11037" y="23807"/>
                  <a:pt x="11700" y="23807"/>
                </a:cubicBezTo>
                <a:cubicBezTo>
                  <a:pt x="12454" y="23807"/>
                  <a:pt x="13205" y="23501"/>
                  <a:pt x="13750" y="22899"/>
                </a:cubicBezTo>
                <a:lnTo>
                  <a:pt x="30260" y="4693"/>
                </a:lnTo>
                <a:cubicBezTo>
                  <a:pt x="31287" y="3561"/>
                  <a:pt x="31202" y="1810"/>
                  <a:pt x="30070" y="784"/>
                </a:cubicBezTo>
                <a:lnTo>
                  <a:pt x="29998" y="718"/>
                </a:lnTo>
                <a:cubicBezTo>
                  <a:pt x="29467" y="237"/>
                  <a:pt x="28802" y="0"/>
                  <a:pt x="2813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720006" y="608367"/>
            <a:ext cx="400069" cy="359914"/>
          </a:xfrm>
          <a:custGeom>
            <a:avLst/>
            <a:gdLst/>
            <a:ahLst/>
            <a:cxnLst/>
            <a:rect l="l" t="t" r="r" b="b"/>
            <a:pathLst>
              <a:path w="6227" h="5602" extrusionOk="0">
                <a:moveTo>
                  <a:pt x="3078" y="1"/>
                </a:moveTo>
                <a:cubicBezTo>
                  <a:pt x="2325" y="1"/>
                  <a:pt x="1574" y="306"/>
                  <a:pt x="1027" y="909"/>
                </a:cubicBezTo>
                <a:cubicBezTo>
                  <a:pt x="1" y="2042"/>
                  <a:pt x="86" y="3793"/>
                  <a:pt x="1218" y="4819"/>
                </a:cubicBezTo>
                <a:lnTo>
                  <a:pt x="1291" y="4883"/>
                </a:lnTo>
                <a:cubicBezTo>
                  <a:pt x="1821" y="5364"/>
                  <a:pt x="2486" y="5601"/>
                  <a:pt x="3149" y="5601"/>
                </a:cubicBezTo>
                <a:cubicBezTo>
                  <a:pt x="3903" y="5601"/>
                  <a:pt x="4654" y="5295"/>
                  <a:pt x="5200" y="4693"/>
                </a:cubicBezTo>
                <a:cubicBezTo>
                  <a:pt x="6226" y="3561"/>
                  <a:pt x="6141" y="1810"/>
                  <a:pt x="5009" y="784"/>
                </a:cubicBezTo>
                <a:lnTo>
                  <a:pt x="4936" y="718"/>
                </a:lnTo>
                <a:cubicBezTo>
                  <a:pt x="4406" y="237"/>
                  <a:pt x="3741" y="1"/>
                  <a:pt x="3078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9"/>
          <p:cNvGrpSpPr/>
          <p:nvPr/>
        </p:nvGrpSpPr>
        <p:grpSpPr>
          <a:xfrm>
            <a:off x="7930668" y="2919592"/>
            <a:ext cx="801357" cy="802706"/>
            <a:chOff x="-2254632" y="-987608"/>
            <a:chExt cx="801357" cy="802706"/>
          </a:xfrm>
        </p:grpSpPr>
        <p:sp>
          <p:nvSpPr>
            <p:cNvPr id="187" name="Google Shape;187;p9"/>
            <p:cNvSpPr/>
            <p:nvPr/>
          </p:nvSpPr>
          <p:spPr>
            <a:xfrm>
              <a:off x="-2216726" y="-967563"/>
              <a:ext cx="549316" cy="610608"/>
            </a:xfrm>
            <a:custGeom>
              <a:avLst/>
              <a:gdLst/>
              <a:ahLst/>
              <a:cxnLst/>
              <a:rect l="l" t="t" r="r" b="b"/>
              <a:pathLst>
                <a:path w="8550" h="9504" extrusionOk="0">
                  <a:moveTo>
                    <a:pt x="7588" y="0"/>
                  </a:moveTo>
                  <a:lnTo>
                    <a:pt x="0" y="8600"/>
                  </a:lnTo>
                  <a:cubicBezTo>
                    <a:pt x="148" y="8914"/>
                    <a:pt x="323" y="9217"/>
                    <a:pt x="522" y="9503"/>
                  </a:cubicBezTo>
                  <a:lnTo>
                    <a:pt x="8550" y="404"/>
                  </a:lnTo>
                  <a:cubicBezTo>
                    <a:pt x="8246" y="245"/>
                    <a:pt x="7924" y="11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-2254632" y="-987608"/>
              <a:ext cx="455065" cy="504857"/>
            </a:xfrm>
            <a:custGeom>
              <a:avLst/>
              <a:gdLst/>
              <a:ahLst/>
              <a:cxnLst/>
              <a:rect l="l" t="t" r="r" b="b"/>
              <a:pathLst>
                <a:path w="7083" h="7858" extrusionOk="0">
                  <a:moveTo>
                    <a:pt x="6227" y="0"/>
                  </a:moveTo>
                  <a:cubicBezTo>
                    <a:pt x="6086" y="0"/>
                    <a:pt x="5944" y="5"/>
                    <a:pt x="5804" y="15"/>
                  </a:cubicBezTo>
                  <a:lnTo>
                    <a:pt x="1" y="6591"/>
                  </a:lnTo>
                  <a:cubicBezTo>
                    <a:pt x="26" y="7022"/>
                    <a:pt x="93" y="7446"/>
                    <a:pt x="203" y="7858"/>
                  </a:cubicBezTo>
                  <a:lnTo>
                    <a:pt x="7083" y="59"/>
                  </a:lnTo>
                  <a:cubicBezTo>
                    <a:pt x="6796" y="20"/>
                    <a:pt x="6511" y="0"/>
                    <a:pt x="6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-2246344" y="-965314"/>
              <a:ext cx="261038" cy="295860"/>
            </a:xfrm>
            <a:custGeom>
              <a:avLst/>
              <a:gdLst/>
              <a:ahLst/>
              <a:cxnLst/>
              <a:rect l="l" t="t" r="r" b="b"/>
              <a:pathLst>
                <a:path w="4063" h="4605" extrusionOk="0">
                  <a:moveTo>
                    <a:pt x="4062" y="1"/>
                  </a:moveTo>
                  <a:cubicBezTo>
                    <a:pt x="2213" y="643"/>
                    <a:pt x="693" y="2141"/>
                    <a:pt x="108" y="4166"/>
                  </a:cubicBezTo>
                  <a:cubicBezTo>
                    <a:pt x="65" y="4311"/>
                    <a:pt x="32" y="4458"/>
                    <a:pt x="1" y="4605"/>
                  </a:cubicBezTo>
                  <a:lnTo>
                    <a:pt x="40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-1908212" y="-689759"/>
              <a:ext cx="454937" cy="504857"/>
            </a:xfrm>
            <a:custGeom>
              <a:avLst/>
              <a:gdLst/>
              <a:ahLst/>
              <a:cxnLst/>
              <a:rect l="l" t="t" r="r" b="b"/>
              <a:pathLst>
                <a:path w="7081" h="7858" extrusionOk="0">
                  <a:moveTo>
                    <a:pt x="6880" y="0"/>
                  </a:moveTo>
                  <a:lnTo>
                    <a:pt x="0" y="7799"/>
                  </a:lnTo>
                  <a:cubicBezTo>
                    <a:pt x="287" y="7838"/>
                    <a:pt x="572" y="7858"/>
                    <a:pt x="856" y="7858"/>
                  </a:cubicBezTo>
                  <a:cubicBezTo>
                    <a:pt x="997" y="7858"/>
                    <a:pt x="1139" y="7853"/>
                    <a:pt x="1279" y="7843"/>
                  </a:cubicBezTo>
                  <a:lnTo>
                    <a:pt x="7081" y="1267"/>
                  </a:lnTo>
                  <a:cubicBezTo>
                    <a:pt x="7057" y="836"/>
                    <a:pt x="6990" y="411"/>
                    <a:pt x="6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-2142328" y="-907299"/>
              <a:ext cx="576878" cy="642090"/>
            </a:xfrm>
            <a:custGeom>
              <a:avLst/>
              <a:gdLst/>
              <a:ahLst/>
              <a:cxnLst/>
              <a:rect l="l" t="t" r="r" b="b"/>
              <a:pathLst>
                <a:path w="8979" h="9994" extrusionOk="0">
                  <a:moveTo>
                    <a:pt x="8238" y="1"/>
                  </a:moveTo>
                  <a:lnTo>
                    <a:pt x="1" y="9338"/>
                  </a:lnTo>
                  <a:cubicBezTo>
                    <a:pt x="228" y="9574"/>
                    <a:pt x="474" y="9794"/>
                    <a:pt x="741" y="9993"/>
                  </a:cubicBezTo>
                  <a:lnTo>
                    <a:pt x="8978" y="656"/>
                  </a:lnTo>
                  <a:cubicBezTo>
                    <a:pt x="8751" y="420"/>
                    <a:pt x="8503" y="200"/>
                    <a:pt x="8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-1722537" y="-503057"/>
              <a:ext cx="261102" cy="295860"/>
            </a:xfrm>
            <a:custGeom>
              <a:avLst/>
              <a:gdLst/>
              <a:ahLst/>
              <a:cxnLst/>
              <a:rect l="l" t="t" r="r" b="b"/>
              <a:pathLst>
                <a:path w="4064" h="4605" extrusionOk="0">
                  <a:moveTo>
                    <a:pt x="4063" y="0"/>
                  </a:moveTo>
                  <a:lnTo>
                    <a:pt x="0" y="4604"/>
                  </a:lnTo>
                  <a:cubicBezTo>
                    <a:pt x="1851" y="3962"/>
                    <a:pt x="3370" y="2464"/>
                    <a:pt x="3955" y="439"/>
                  </a:cubicBezTo>
                  <a:cubicBezTo>
                    <a:pt x="3997" y="292"/>
                    <a:pt x="4032" y="147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-2040496" y="-815555"/>
              <a:ext cx="549445" cy="610608"/>
            </a:xfrm>
            <a:custGeom>
              <a:avLst/>
              <a:gdLst/>
              <a:ahLst/>
              <a:cxnLst/>
              <a:rect l="l" t="t" r="r" b="b"/>
              <a:pathLst>
                <a:path w="8552" h="9504" extrusionOk="0">
                  <a:moveTo>
                    <a:pt x="8030" y="1"/>
                  </a:moveTo>
                  <a:lnTo>
                    <a:pt x="1" y="9100"/>
                  </a:lnTo>
                  <a:cubicBezTo>
                    <a:pt x="306" y="9259"/>
                    <a:pt x="627" y="9394"/>
                    <a:pt x="964" y="9504"/>
                  </a:cubicBezTo>
                  <a:lnTo>
                    <a:pt x="8552" y="904"/>
                  </a:lnTo>
                  <a:cubicBezTo>
                    <a:pt x="8402" y="590"/>
                    <a:pt x="8228" y="288"/>
                    <a:pt x="8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9"/>
          <p:cNvGrpSpPr/>
          <p:nvPr/>
        </p:nvGrpSpPr>
        <p:grpSpPr>
          <a:xfrm rot="2700000">
            <a:off x="-18462" y="1335095"/>
            <a:ext cx="607719" cy="607655"/>
            <a:chOff x="1299150" y="1933700"/>
            <a:chExt cx="236475" cy="236450"/>
          </a:xfrm>
        </p:grpSpPr>
        <p:sp>
          <p:nvSpPr>
            <p:cNvPr id="195" name="Google Shape;195;p9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1299150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7" y="0"/>
                    <a:pt x="1" y="348"/>
                    <a:pt x="1" y="774"/>
                  </a:cubicBezTo>
                  <a:cubicBezTo>
                    <a:pt x="1" y="1203"/>
                    <a:pt x="347" y="1549"/>
                    <a:pt x="775" y="1549"/>
                  </a:cubicBezTo>
                  <a:cubicBezTo>
                    <a:pt x="1202" y="1549"/>
                    <a:pt x="1549" y="1203"/>
                    <a:pt x="1549" y="774"/>
                  </a:cubicBezTo>
                  <a:cubicBezTo>
                    <a:pt x="1549" y="348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398025" y="1933700"/>
              <a:ext cx="38725" cy="38725"/>
            </a:xfrm>
            <a:custGeom>
              <a:avLst/>
              <a:gdLst/>
              <a:ahLst/>
              <a:cxnLst/>
              <a:rect l="l" t="t" r="r" b="b"/>
              <a:pathLst>
                <a:path w="1549" h="1549" extrusionOk="0">
                  <a:moveTo>
                    <a:pt x="774" y="0"/>
                  </a:moveTo>
                  <a:cubicBezTo>
                    <a:pt x="346" y="0"/>
                    <a:pt x="0" y="348"/>
                    <a:pt x="0" y="774"/>
                  </a:cubicBezTo>
                  <a:cubicBezTo>
                    <a:pt x="0" y="1203"/>
                    <a:pt x="346" y="1549"/>
                    <a:pt x="774" y="1549"/>
                  </a:cubicBezTo>
                  <a:cubicBezTo>
                    <a:pt x="1201" y="1549"/>
                    <a:pt x="1549" y="1203"/>
                    <a:pt x="1549" y="774"/>
                  </a:cubicBezTo>
                  <a:cubicBezTo>
                    <a:pt x="1549" y="348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1496875" y="1933700"/>
              <a:ext cx="38750" cy="38725"/>
            </a:xfrm>
            <a:custGeom>
              <a:avLst/>
              <a:gdLst/>
              <a:ahLst/>
              <a:cxnLst/>
              <a:rect l="l" t="t" r="r" b="b"/>
              <a:pathLst>
                <a:path w="1550" h="1549" extrusionOk="0">
                  <a:moveTo>
                    <a:pt x="775" y="0"/>
                  </a:moveTo>
                  <a:cubicBezTo>
                    <a:pt x="348" y="0"/>
                    <a:pt x="1" y="348"/>
                    <a:pt x="1" y="774"/>
                  </a:cubicBezTo>
                  <a:cubicBezTo>
                    <a:pt x="1" y="1203"/>
                    <a:pt x="348" y="1549"/>
                    <a:pt x="775" y="1549"/>
                  </a:cubicBezTo>
                  <a:cubicBezTo>
                    <a:pt x="1203" y="1549"/>
                    <a:pt x="1549" y="1203"/>
                    <a:pt x="1549" y="774"/>
                  </a:cubicBezTo>
                  <a:cubicBezTo>
                    <a:pt x="1549" y="348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398025" y="2032600"/>
              <a:ext cx="38725" cy="38675"/>
            </a:xfrm>
            <a:custGeom>
              <a:avLst/>
              <a:gdLst/>
              <a:ahLst/>
              <a:cxnLst/>
              <a:rect l="l" t="t" r="r" b="b"/>
              <a:pathLst>
                <a:path w="1549" h="1547" extrusionOk="0">
                  <a:moveTo>
                    <a:pt x="774" y="0"/>
                  </a:moveTo>
                  <a:cubicBezTo>
                    <a:pt x="346" y="0"/>
                    <a:pt x="0" y="346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6"/>
                    <a:pt x="1201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496875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8" y="0"/>
                    <a:pt x="1" y="346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6"/>
                    <a:pt x="1203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398025" y="2131450"/>
              <a:ext cx="38725" cy="38700"/>
            </a:xfrm>
            <a:custGeom>
              <a:avLst/>
              <a:gdLst/>
              <a:ahLst/>
              <a:cxnLst/>
              <a:rect l="l" t="t" r="r" b="b"/>
              <a:pathLst>
                <a:path w="1549" h="1548" extrusionOk="0">
                  <a:moveTo>
                    <a:pt x="774" y="1"/>
                  </a:moveTo>
                  <a:cubicBezTo>
                    <a:pt x="346" y="1"/>
                    <a:pt x="0" y="347"/>
                    <a:pt x="0" y="773"/>
                  </a:cubicBezTo>
                  <a:cubicBezTo>
                    <a:pt x="0" y="1201"/>
                    <a:pt x="346" y="1547"/>
                    <a:pt x="774" y="1547"/>
                  </a:cubicBezTo>
                  <a:cubicBezTo>
                    <a:pt x="1201" y="1547"/>
                    <a:pt x="1549" y="1201"/>
                    <a:pt x="1549" y="773"/>
                  </a:cubicBezTo>
                  <a:cubicBezTo>
                    <a:pt x="1549" y="347"/>
                    <a:pt x="1201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1496875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8" y="1"/>
                    <a:pt x="1" y="347"/>
                    <a:pt x="1" y="773"/>
                  </a:cubicBezTo>
                  <a:cubicBezTo>
                    <a:pt x="1" y="1201"/>
                    <a:pt x="348" y="1547"/>
                    <a:pt x="775" y="1547"/>
                  </a:cubicBezTo>
                  <a:cubicBezTo>
                    <a:pt x="1203" y="1547"/>
                    <a:pt x="1549" y="1201"/>
                    <a:pt x="1549" y="773"/>
                  </a:cubicBezTo>
                  <a:cubicBezTo>
                    <a:pt x="1549" y="347"/>
                    <a:pt x="1203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1299150" y="2032600"/>
              <a:ext cx="38750" cy="38675"/>
            </a:xfrm>
            <a:custGeom>
              <a:avLst/>
              <a:gdLst/>
              <a:ahLst/>
              <a:cxnLst/>
              <a:rect l="l" t="t" r="r" b="b"/>
              <a:pathLst>
                <a:path w="1550" h="1547" extrusionOk="0">
                  <a:moveTo>
                    <a:pt x="775" y="0"/>
                  </a:moveTo>
                  <a:cubicBezTo>
                    <a:pt x="347" y="0"/>
                    <a:pt x="1" y="346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6"/>
                    <a:pt x="1202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299150" y="2131450"/>
              <a:ext cx="38750" cy="38700"/>
            </a:xfrm>
            <a:custGeom>
              <a:avLst/>
              <a:gdLst/>
              <a:ahLst/>
              <a:cxnLst/>
              <a:rect l="l" t="t" r="r" b="b"/>
              <a:pathLst>
                <a:path w="1550" h="1548" extrusionOk="0">
                  <a:moveTo>
                    <a:pt x="775" y="1"/>
                  </a:moveTo>
                  <a:cubicBezTo>
                    <a:pt x="347" y="1"/>
                    <a:pt x="1" y="347"/>
                    <a:pt x="1" y="773"/>
                  </a:cubicBezTo>
                  <a:cubicBezTo>
                    <a:pt x="1" y="1201"/>
                    <a:pt x="347" y="1547"/>
                    <a:pt x="775" y="1547"/>
                  </a:cubicBezTo>
                  <a:cubicBezTo>
                    <a:pt x="1202" y="1547"/>
                    <a:pt x="1549" y="1201"/>
                    <a:pt x="1549" y="773"/>
                  </a:cubicBezTo>
                  <a:cubicBezTo>
                    <a:pt x="1549" y="347"/>
                    <a:pt x="1202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9"/>
          <p:cNvSpPr/>
          <p:nvPr/>
        </p:nvSpPr>
        <p:spPr>
          <a:xfrm>
            <a:off x="335309" y="36743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>
            <a:spLocks noGrp="1"/>
          </p:cNvSpPr>
          <p:nvPr>
            <p:ph type="pic" idx="2"/>
          </p:nvPr>
        </p:nvSpPr>
        <p:spPr>
          <a:xfrm>
            <a:off x="0" y="1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15" name="Google Shape;215;p10"/>
          <p:cNvGrpSpPr/>
          <p:nvPr/>
        </p:nvGrpSpPr>
        <p:grpSpPr>
          <a:xfrm>
            <a:off x="-249007" y="3653392"/>
            <a:ext cx="801357" cy="802706"/>
            <a:chOff x="-2254632" y="-987608"/>
            <a:chExt cx="801357" cy="802706"/>
          </a:xfrm>
        </p:grpSpPr>
        <p:sp>
          <p:nvSpPr>
            <p:cNvPr id="216" name="Google Shape;216;p10"/>
            <p:cNvSpPr/>
            <p:nvPr/>
          </p:nvSpPr>
          <p:spPr>
            <a:xfrm>
              <a:off x="-2216726" y="-967563"/>
              <a:ext cx="549316" cy="610608"/>
            </a:xfrm>
            <a:custGeom>
              <a:avLst/>
              <a:gdLst/>
              <a:ahLst/>
              <a:cxnLst/>
              <a:rect l="l" t="t" r="r" b="b"/>
              <a:pathLst>
                <a:path w="8550" h="9504" extrusionOk="0">
                  <a:moveTo>
                    <a:pt x="7588" y="0"/>
                  </a:moveTo>
                  <a:lnTo>
                    <a:pt x="0" y="8600"/>
                  </a:lnTo>
                  <a:cubicBezTo>
                    <a:pt x="148" y="8914"/>
                    <a:pt x="323" y="9217"/>
                    <a:pt x="522" y="9503"/>
                  </a:cubicBezTo>
                  <a:lnTo>
                    <a:pt x="8550" y="404"/>
                  </a:lnTo>
                  <a:cubicBezTo>
                    <a:pt x="8246" y="245"/>
                    <a:pt x="7924" y="11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-2254632" y="-987608"/>
              <a:ext cx="455065" cy="504857"/>
            </a:xfrm>
            <a:custGeom>
              <a:avLst/>
              <a:gdLst/>
              <a:ahLst/>
              <a:cxnLst/>
              <a:rect l="l" t="t" r="r" b="b"/>
              <a:pathLst>
                <a:path w="7083" h="7858" extrusionOk="0">
                  <a:moveTo>
                    <a:pt x="6227" y="0"/>
                  </a:moveTo>
                  <a:cubicBezTo>
                    <a:pt x="6086" y="0"/>
                    <a:pt x="5944" y="5"/>
                    <a:pt x="5804" y="15"/>
                  </a:cubicBezTo>
                  <a:lnTo>
                    <a:pt x="1" y="6591"/>
                  </a:lnTo>
                  <a:cubicBezTo>
                    <a:pt x="26" y="7022"/>
                    <a:pt x="93" y="7446"/>
                    <a:pt x="203" y="7858"/>
                  </a:cubicBezTo>
                  <a:lnTo>
                    <a:pt x="7083" y="59"/>
                  </a:lnTo>
                  <a:cubicBezTo>
                    <a:pt x="6796" y="20"/>
                    <a:pt x="6511" y="0"/>
                    <a:pt x="6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-2246344" y="-965314"/>
              <a:ext cx="261038" cy="295860"/>
            </a:xfrm>
            <a:custGeom>
              <a:avLst/>
              <a:gdLst/>
              <a:ahLst/>
              <a:cxnLst/>
              <a:rect l="l" t="t" r="r" b="b"/>
              <a:pathLst>
                <a:path w="4063" h="4605" extrusionOk="0">
                  <a:moveTo>
                    <a:pt x="4062" y="1"/>
                  </a:moveTo>
                  <a:cubicBezTo>
                    <a:pt x="2213" y="643"/>
                    <a:pt x="693" y="2141"/>
                    <a:pt x="108" y="4166"/>
                  </a:cubicBezTo>
                  <a:cubicBezTo>
                    <a:pt x="65" y="4311"/>
                    <a:pt x="32" y="4458"/>
                    <a:pt x="1" y="4605"/>
                  </a:cubicBezTo>
                  <a:lnTo>
                    <a:pt x="40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-1908212" y="-689759"/>
              <a:ext cx="454937" cy="504857"/>
            </a:xfrm>
            <a:custGeom>
              <a:avLst/>
              <a:gdLst/>
              <a:ahLst/>
              <a:cxnLst/>
              <a:rect l="l" t="t" r="r" b="b"/>
              <a:pathLst>
                <a:path w="7081" h="7858" extrusionOk="0">
                  <a:moveTo>
                    <a:pt x="6880" y="0"/>
                  </a:moveTo>
                  <a:lnTo>
                    <a:pt x="0" y="7799"/>
                  </a:lnTo>
                  <a:cubicBezTo>
                    <a:pt x="287" y="7838"/>
                    <a:pt x="572" y="7858"/>
                    <a:pt x="856" y="7858"/>
                  </a:cubicBezTo>
                  <a:cubicBezTo>
                    <a:pt x="997" y="7858"/>
                    <a:pt x="1139" y="7853"/>
                    <a:pt x="1279" y="7843"/>
                  </a:cubicBezTo>
                  <a:lnTo>
                    <a:pt x="7081" y="1267"/>
                  </a:lnTo>
                  <a:cubicBezTo>
                    <a:pt x="7057" y="836"/>
                    <a:pt x="6990" y="411"/>
                    <a:pt x="6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-2142328" y="-907299"/>
              <a:ext cx="576878" cy="642090"/>
            </a:xfrm>
            <a:custGeom>
              <a:avLst/>
              <a:gdLst/>
              <a:ahLst/>
              <a:cxnLst/>
              <a:rect l="l" t="t" r="r" b="b"/>
              <a:pathLst>
                <a:path w="8979" h="9994" extrusionOk="0">
                  <a:moveTo>
                    <a:pt x="8238" y="1"/>
                  </a:moveTo>
                  <a:lnTo>
                    <a:pt x="1" y="9338"/>
                  </a:lnTo>
                  <a:cubicBezTo>
                    <a:pt x="228" y="9574"/>
                    <a:pt x="474" y="9794"/>
                    <a:pt x="741" y="9993"/>
                  </a:cubicBezTo>
                  <a:lnTo>
                    <a:pt x="8978" y="656"/>
                  </a:lnTo>
                  <a:cubicBezTo>
                    <a:pt x="8751" y="420"/>
                    <a:pt x="8503" y="200"/>
                    <a:pt x="8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-1722537" y="-503057"/>
              <a:ext cx="261102" cy="295860"/>
            </a:xfrm>
            <a:custGeom>
              <a:avLst/>
              <a:gdLst/>
              <a:ahLst/>
              <a:cxnLst/>
              <a:rect l="l" t="t" r="r" b="b"/>
              <a:pathLst>
                <a:path w="4064" h="4605" extrusionOk="0">
                  <a:moveTo>
                    <a:pt x="4063" y="0"/>
                  </a:moveTo>
                  <a:lnTo>
                    <a:pt x="0" y="4604"/>
                  </a:lnTo>
                  <a:cubicBezTo>
                    <a:pt x="1851" y="3962"/>
                    <a:pt x="3370" y="2464"/>
                    <a:pt x="3955" y="439"/>
                  </a:cubicBezTo>
                  <a:cubicBezTo>
                    <a:pt x="3997" y="292"/>
                    <a:pt x="4032" y="147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-2040496" y="-815555"/>
              <a:ext cx="549445" cy="610608"/>
            </a:xfrm>
            <a:custGeom>
              <a:avLst/>
              <a:gdLst/>
              <a:ahLst/>
              <a:cxnLst/>
              <a:rect l="l" t="t" r="r" b="b"/>
              <a:pathLst>
                <a:path w="8552" h="9504" extrusionOk="0">
                  <a:moveTo>
                    <a:pt x="8030" y="1"/>
                  </a:moveTo>
                  <a:lnTo>
                    <a:pt x="1" y="9100"/>
                  </a:lnTo>
                  <a:cubicBezTo>
                    <a:pt x="306" y="9259"/>
                    <a:pt x="627" y="9394"/>
                    <a:pt x="964" y="9504"/>
                  </a:cubicBezTo>
                  <a:lnTo>
                    <a:pt x="8552" y="904"/>
                  </a:lnTo>
                  <a:cubicBezTo>
                    <a:pt x="8402" y="590"/>
                    <a:pt x="8228" y="288"/>
                    <a:pt x="8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10"/>
          <p:cNvSpPr/>
          <p:nvPr/>
        </p:nvSpPr>
        <p:spPr>
          <a:xfrm>
            <a:off x="933295" y="4456089"/>
            <a:ext cx="308195" cy="277164"/>
          </a:xfrm>
          <a:custGeom>
            <a:avLst/>
            <a:gdLst/>
            <a:ahLst/>
            <a:cxnLst/>
            <a:rect l="l" t="t" r="r" b="b"/>
            <a:pathLst>
              <a:path w="4797" h="4314" extrusionOk="0">
                <a:moveTo>
                  <a:pt x="2371" y="0"/>
                </a:moveTo>
                <a:cubicBezTo>
                  <a:pt x="1791" y="0"/>
                  <a:pt x="1212" y="236"/>
                  <a:pt x="792" y="700"/>
                </a:cubicBezTo>
                <a:cubicBezTo>
                  <a:pt x="0" y="1573"/>
                  <a:pt x="66" y="2920"/>
                  <a:pt x="938" y="3711"/>
                </a:cubicBezTo>
                <a:lnTo>
                  <a:pt x="994" y="3762"/>
                </a:lnTo>
                <a:cubicBezTo>
                  <a:pt x="1402" y="4132"/>
                  <a:pt x="1914" y="4314"/>
                  <a:pt x="2425" y="4314"/>
                </a:cubicBezTo>
                <a:cubicBezTo>
                  <a:pt x="3006" y="4314"/>
                  <a:pt x="3584" y="4078"/>
                  <a:pt x="4006" y="3614"/>
                </a:cubicBezTo>
                <a:cubicBezTo>
                  <a:pt x="4796" y="2743"/>
                  <a:pt x="4730" y="1394"/>
                  <a:pt x="3858" y="604"/>
                </a:cubicBezTo>
                <a:lnTo>
                  <a:pt x="3802" y="552"/>
                </a:lnTo>
                <a:cubicBezTo>
                  <a:pt x="3394" y="183"/>
                  <a:pt x="2882" y="0"/>
                  <a:pt x="237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395609" y="4856237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05200"/>
            <a:ext cx="77139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7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ctrTitle"/>
          </p:nvPr>
        </p:nvSpPr>
        <p:spPr>
          <a:xfrm>
            <a:off x="1463325" y="1323300"/>
            <a:ext cx="6217500" cy="24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 dirty="0">
                <a:latin typeface="Montserrat" pitchFamily="2" charset="77"/>
              </a:rPr>
              <a:t>MATEMÁTICA AO VIRAR DA ESQUINA</a:t>
            </a:r>
            <a:endParaRPr sz="5500" dirty="0">
              <a:latin typeface="Montserrat" pitchFamily="2" charset="77"/>
            </a:endParaRPr>
          </a:p>
        </p:txBody>
      </p:sp>
      <p:grpSp>
        <p:nvGrpSpPr>
          <p:cNvPr id="363" name="Google Shape;363;p20"/>
          <p:cNvGrpSpPr/>
          <p:nvPr/>
        </p:nvGrpSpPr>
        <p:grpSpPr>
          <a:xfrm>
            <a:off x="8841093" y="3821392"/>
            <a:ext cx="801357" cy="802706"/>
            <a:chOff x="-2254632" y="-987608"/>
            <a:chExt cx="801357" cy="802706"/>
          </a:xfrm>
        </p:grpSpPr>
        <p:sp>
          <p:nvSpPr>
            <p:cNvPr id="364" name="Google Shape;364;p20"/>
            <p:cNvSpPr/>
            <p:nvPr/>
          </p:nvSpPr>
          <p:spPr>
            <a:xfrm>
              <a:off x="-2216726" y="-967563"/>
              <a:ext cx="549316" cy="610608"/>
            </a:xfrm>
            <a:custGeom>
              <a:avLst/>
              <a:gdLst/>
              <a:ahLst/>
              <a:cxnLst/>
              <a:rect l="l" t="t" r="r" b="b"/>
              <a:pathLst>
                <a:path w="8550" h="9504" extrusionOk="0">
                  <a:moveTo>
                    <a:pt x="7588" y="0"/>
                  </a:moveTo>
                  <a:lnTo>
                    <a:pt x="0" y="8600"/>
                  </a:lnTo>
                  <a:cubicBezTo>
                    <a:pt x="148" y="8914"/>
                    <a:pt x="323" y="9217"/>
                    <a:pt x="522" y="9503"/>
                  </a:cubicBezTo>
                  <a:lnTo>
                    <a:pt x="8550" y="404"/>
                  </a:lnTo>
                  <a:cubicBezTo>
                    <a:pt x="8246" y="245"/>
                    <a:pt x="7924" y="11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-2254632" y="-987608"/>
              <a:ext cx="455065" cy="504857"/>
            </a:xfrm>
            <a:custGeom>
              <a:avLst/>
              <a:gdLst/>
              <a:ahLst/>
              <a:cxnLst/>
              <a:rect l="l" t="t" r="r" b="b"/>
              <a:pathLst>
                <a:path w="7083" h="7858" extrusionOk="0">
                  <a:moveTo>
                    <a:pt x="6227" y="0"/>
                  </a:moveTo>
                  <a:cubicBezTo>
                    <a:pt x="6086" y="0"/>
                    <a:pt x="5944" y="5"/>
                    <a:pt x="5804" y="15"/>
                  </a:cubicBezTo>
                  <a:lnTo>
                    <a:pt x="1" y="6591"/>
                  </a:lnTo>
                  <a:cubicBezTo>
                    <a:pt x="26" y="7022"/>
                    <a:pt x="93" y="7446"/>
                    <a:pt x="203" y="7858"/>
                  </a:cubicBezTo>
                  <a:lnTo>
                    <a:pt x="7083" y="59"/>
                  </a:lnTo>
                  <a:cubicBezTo>
                    <a:pt x="6796" y="20"/>
                    <a:pt x="6511" y="0"/>
                    <a:pt x="6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-2246344" y="-965314"/>
              <a:ext cx="261038" cy="295860"/>
            </a:xfrm>
            <a:custGeom>
              <a:avLst/>
              <a:gdLst/>
              <a:ahLst/>
              <a:cxnLst/>
              <a:rect l="l" t="t" r="r" b="b"/>
              <a:pathLst>
                <a:path w="4063" h="4605" extrusionOk="0">
                  <a:moveTo>
                    <a:pt x="4062" y="1"/>
                  </a:moveTo>
                  <a:cubicBezTo>
                    <a:pt x="2213" y="643"/>
                    <a:pt x="693" y="2141"/>
                    <a:pt x="108" y="4166"/>
                  </a:cubicBezTo>
                  <a:cubicBezTo>
                    <a:pt x="65" y="4311"/>
                    <a:pt x="32" y="4458"/>
                    <a:pt x="1" y="4605"/>
                  </a:cubicBezTo>
                  <a:lnTo>
                    <a:pt x="40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-1908212" y="-689759"/>
              <a:ext cx="454937" cy="504857"/>
            </a:xfrm>
            <a:custGeom>
              <a:avLst/>
              <a:gdLst/>
              <a:ahLst/>
              <a:cxnLst/>
              <a:rect l="l" t="t" r="r" b="b"/>
              <a:pathLst>
                <a:path w="7081" h="7858" extrusionOk="0">
                  <a:moveTo>
                    <a:pt x="6880" y="0"/>
                  </a:moveTo>
                  <a:lnTo>
                    <a:pt x="0" y="7799"/>
                  </a:lnTo>
                  <a:cubicBezTo>
                    <a:pt x="287" y="7838"/>
                    <a:pt x="572" y="7858"/>
                    <a:pt x="856" y="7858"/>
                  </a:cubicBezTo>
                  <a:cubicBezTo>
                    <a:pt x="997" y="7858"/>
                    <a:pt x="1139" y="7853"/>
                    <a:pt x="1279" y="7843"/>
                  </a:cubicBezTo>
                  <a:lnTo>
                    <a:pt x="7081" y="1267"/>
                  </a:lnTo>
                  <a:cubicBezTo>
                    <a:pt x="7057" y="836"/>
                    <a:pt x="6990" y="411"/>
                    <a:pt x="6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-2142328" y="-907299"/>
              <a:ext cx="576878" cy="642090"/>
            </a:xfrm>
            <a:custGeom>
              <a:avLst/>
              <a:gdLst/>
              <a:ahLst/>
              <a:cxnLst/>
              <a:rect l="l" t="t" r="r" b="b"/>
              <a:pathLst>
                <a:path w="8979" h="9994" extrusionOk="0">
                  <a:moveTo>
                    <a:pt x="8238" y="1"/>
                  </a:moveTo>
                  <a:lnTo>
                    <a:pt x="1" y="9338"/>
                  </a:lnTo>
                  <a:cubicBezTo>
                    <a:pt x="228" y="9574"/>
                    <a:pt x="474" y="9794"/>
                    <a:pt x="741" y="9993"/>
                  </a:cubicBezTo>
                  <a:lnTo>
                    <a:pt x="8978" y="656"/>
                  </a:lnTo>
                  <a:cubicBezTo>
                    <a:pt x="8751" y="420"/>
                    <a:pt x="8503" y="200"/>
                    <a:pt x="8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-1722537" y="-503057"/>
              <a:ext cx="261102" cy="295860"/>
            </a:xfrm>
            <a:custGeom>
              <a:avLst/>
              <a:gdLst/>
              <a:ahLst/>
              <a:cxnLst/>
              <a:rect l="l" t="t" r="r" b="b"/>
              <a:pathLst>
                <a:path w="4064" h="4605" extrusionOk="0">
                  <a:moveTo>
                    <a:pt x="4063" y="0"/>
                  </a:moveTo>
                  <a:lnTo>
                    <a:pt x="0" y="4604"/>
                  </a:lnTo>
                  <a:cubicBezTo>
                    <a:pt x="1851" y="3962"/>
                    <a:pt x="3370" y="2464"/>
                    <a:pt x="3955" y="439"/>
                  </a:cubicBezTo>
                  <a:cubicBezTo>
                    <a:pt x="3997" y="292"/>
                    <a:pt x="4032" y="147"/>
                    <a:pt x="4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-2040496" y="-815555"/>
              <a:ext cx="549445" cy="610608"/>
            </a:xfrm>
            <a:custGeom>
              <a:avLst/>
              <a:gdLst/>
              <a:ahLst/>
              <a:cxnLst/>
              <a:rect l="l" t="t" r="r" b="b"/>
              <a:pathLst>
                <a:path w="8552" h="9504" extrusionOk="0">
                  <a:moveTo>
                    <a:pt x="8030" y="1"/>
                  </a:moveTo>
                  <a:lnTo>
                    <a:pt x="1" y="9100"/>
                  </a:lnTo>
                  <a:cubicBezTo>
                    <a:pt x="306" y="9259"/>
                    <a:pt x="627" y="9394"/>
                    <a:pt x="964" y="9504"/>
                  </a:cubicBezTo>
                  <a:lnTo>
                    <a:pt x="8552" y="904"/>
                  </a:lnTo>
                  <a:cubicBezTo>
                    <a:pt x="8402" y="590"/>
                    <a:pt x="8228" y="288"/>
                    <a:pt x="8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0"/>
          <p:cNvSpPr/>
          <p:nvPr/>
        </p:nvSpPr>
        <p:spPr>
          <a:xfrm>
            <a:off x="816395" y="3182924"/>
            <a:ext cx="168200" cy="168264"/>
          </a:xfrm>
          <a:custGeom>
            <a:avLst/>
            <a:gdLst/>
            <a:ahLst/>
            <a:cxnLst/>
            <a:rect l="l" t="t" r="r" b="b"/>
            <a:pathLst>
              <a:path w="2618" h="2619" extrusionOk="0">
                <a:moveTo>
                  <a:pt x="1309" y="0"/>
                </a:moveTo>
                <a:cubicBezTo>
                  <a:pt x="586" y="0"/>
                  <a:pt x="1" y="587"/>
                  <a:pt x="1" y="1309"/>
                </a:cubicBezTo>
                <a:cubicBezTo>
                  <a:pt x="1" y="2032"/>
                  <a:pt x="586" y="2619"/>
                  <a:pt x="1309" y="2619"/>
                </a:cubicBezTo>
                <a:cubicBezTo>
                  <a:pt x="2031" y="2619"/>
                  <a:pt x="2618" y="2032"/>
                  <a:pt x="2618" y="1309"/>
                </a:cubicBezTo>
                <a:cubicBezTo>
                  <a:pt x="2618" y="587"/>
                  <a:pt x="2031" y="0"/>
                  <a:pt x="1309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7948295" y="1979499"/>
            <a:ext cx="168200" cy="168264"/>
          </a:xfrm>
          <a:custGeom>
            <a:avLst/>
            <a:gdLst/>
            <a:ahLst/>
            <a:cxnLst/>
            <a:rect l="l" t="t" r="r" b="b"/>
            <a:pathLst>
              <a:path w="2618" h="2619" extrusionOk="0">
                <a:moveTo>
                  <a:pt x="1309" y="0"/>
                </a:moveTo>
                <a:cubicBezTo>
                  <a:pt x="586" y="0"/>
                  <a:pt x="1" y="587"/>
                  <a:pt x="1" y="1309"/>
                </a:cubicBezTo>
                <a:cubicBezTo>
                  <a:pt x="1" y="2032"/>
                  <a:pt x="586" y="2619"/>
                  <a:pt x="1309" y="2619"/>
                </a:cubicBezTo>
                <a:cubicBezTo>
                  <a:pt x="2031" y="2619"/>
                  <a:pt x="2618" y="2032"/>
                  <a:pt x="2618" y="1309"/>
                </a:cubicBezTo>
                <a:cubicBezTo>
                  <a:pt x="2618" y="587"/>
                  <a:pt x="2031" y="0"/>
                  <a:pt x="1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EEA14D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4914959" y="707162"/>
            <a:ext cx="71186" cy="71186"/>
          </a:xfrm>
          <a:custGeom>
            <a:avLst/>
            <a:gdLst/>
            <a:ahLst/>
            <a:cxnLst/>
            <a:rect l="l" t="t" r="r" b="b"/>
            <a:pathLst>
              <a:path w="1108" h="1108" extrusionOk="0">
                <a:moveTo>
                  <a:pt x="554" y="1"/>
                </a:moveTo>
                <a:cubicBezTo>
                  <a:pt x="249" y="1"/>
                  <a:pt x="1" y="248"/>
                  <a:pt x="1" y="555"/>
                </a:cubicBezTo>
                <a:cubicBezTo>
                  <a:pt x="1" y="860"/>
                  <a:pt x="249" y="1108"/>
                  <a:pt x="554" y="1108"/>
                </a:cubicBezTo>
                <a:cubicBezTo>
                  <a:pt x="860" y="1108"/>
                  <a:pt x="1108" y="860"/>
                  <a:pt x="1108" y="555"/>
                </a:cubicBezTo>
                <a:cubicBezTo>
                  <a:pt x="1108" y="248"/>
                  <a:pt x="860" y="1"/>
                  <a:pt x="5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96EB6B-1D18-2025-17C9-7D938260F39F}"/>
              </a:ext>
            </a:extLst>
          </p:cNvPr>
          <p:cNvSpPr txBox="1"/>
          <p:nvPr/>
        </p:nvSpPr>
        <p:spPr>
          <a:xfrm>
            <a:off x="3071428" y="3985657"/>
            <a:ext cx="300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Montserrat" pitchFamily="2" charset="77"/>
              </a:rPr>
              <a:t>CARLOS ROQUE E LUÍSA CRUZ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/>
          <p:nvPr/>
        </p:nvSpPr>
        <p:spPr>
          <a:xfrm>
            <a:off x="715000" y="924873"/>
            <a:ext cx="4844819" cy="13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Nasceu em Lisboa em 1936. Morreu na Bélgica em 2006. Professor licenciado em Matemática pela Universidade de Coimbra. Durante a publicação do livro, lecionava na Escola José Falcão em Miranda do Corvo, Portugal. Participou do </a:t>
            </a:r>
            <a:r>
              <a:rPr lang="pt-BR" dirty="0" err="1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CoimbraMat</a:t>
            </a: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.</a:t>
            </a:r>
            <a:endParaRPr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0" name="Google Shape;410;p24"/>
          <p:cNvSpPr txBox="1">
            <a:spLocks noGrp="1"/>
          </p:cNvSpPr>
          <p:nvPr>
            <p:ph type="title"/>
          </p:nvPr>
        </p:nvSpPr>
        <p:spPr>
          <a:xfrm>
            <a:off x="714999" y="329136"/>
            <a:ext cx="77139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 pitchFamily="2" charset="77"/>
              </a:rPr>
              <a:t>Carlos Roque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" name="Google Shape;410;p24">
            <a:extLst>
              <a:ext uri="{FF2B5EF4-FFF2-40B4-BE49-F238E27FC236}">
                <a16:creationId xmlns:a16="http://schemas.microsoft.com/office/drawing/2014/main" id="{1F451423-6E1E-BAB7-B4C1-92ACF9BF1BBB}"/>
              </a:ext>
            </a:extLst>
          </p:cNvPr>
          <p:cNvSpPr txBox="1">
            <a:spLocks/>
          </p:cNvSpPr>
          <p:nvPr/>
        </p:nvSpPr>
        <p:spPr>
          <a:xfrm>
            <a:off x="715000" y="2236650"/>
            <a:ext cx="4070482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hippori Antique B1"/>
              <a:buNone/>
              <a:defRPr sz="3200" b="0" i="0" u="none" strike="noStrike" cap="none">
                <a:solidFill>
                  <a:schemeClr val="dk1"/>
                </a:solidFill>
                <a:latin typeface="Shippori Antique B1"/>
                <a:ea typeface="Shippori Antique B1"/>
                <a:cs typeface="Shippori Antique B1"/>
                <a:sym typeface="Shippori Antique B1"/>
              </a:defRPr>
            </a:lvl9pPr>
          </a:lstStyle>
          <a:p>
            <a:r>
              <a:rPr lang="pt-BR" dirty="0" err="1">
                <a:latin typeface="Montserrat" pitchFamily="2" charset="77"/>
              </a:rPr>
              <a:t>Luisa</a:t>
            </a:r>
            <a:r>
              <a:rPr lang="pt-BR" dirty="0">
                <a:latin typeface="Montserrat" pitchFamily="2" charset="77"/>
              </a:rPr>
              <a:t> Cruz</a:t>
            </a:r>
            <a:endParaRPr lang="pt-BR" dirty="0">
              <a:solidFill>
                <a:schemeClr val="dk2"/>
              </a:solidFill>
            </a:endParaRPr>
          </a:p>
        </p:txBody>
      </p:sp>
      <p:sp>
        <p:nvSpPr>
          <p:cNvPr id="3" name="Google Shape;408;p24">
            <a:extLst>
              <a:ext uri="{FF2B5EF4-FFF2-40B4-BE49-F238E27FC236}">
                <a16:creationId xmlns:a16="http://schemas.microsoft.com/office/drawing/2014/main" id="{74EB34AC-FB4F-EBD2-FA6C-A0389EC84F0B}"/>
              </a:ext>
            </a:extLst>
          </p:cNvPr>
          <p:cNvSpPr txBox="1"/>
          <p:nvPr/>
        </p:nvSpPr>
        <p:spPr>
          <a:xfrm>
            <a:off x="714999" y="2814784"/>
            <a:ext cx="4844819" cy="160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Portuguesa, professora licenciada em Matemática pela Universidade de Coimbra. Durante a publicação do livro, lecionava na Escola Dr. Daniel de Matos em Vila Nova de Poiares, Portugal. Onde orientava o estágio pedagógico de Matemática Participou do </a:t>
            </a:r>
            <a:r>
              <a:rPr lang="pt-BR" dirty="0" err="1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CoimbraMat</a:t>
            </a: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.</a:t>
            </a:r>
            <a:endParaRPr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11A1B6-BD53-E717-DFC5-4424C2FE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962" y="494824"/>
            <a:ext cx="1416125" cy="1983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"/>
          <p:cNvSpPr txBox="1">
            <a:spLocks noGrp="1"/>
          </p:cNvSpPr>
          <p:nvPr>
            <p:ph type="title"/>
          </p:nvPr>
        </p:nvSpPr>
        <p:spPr>
          <a:xfrm>
            <a:off x="715050" y="604515"/>
            <a:ext cx="77139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 pitchFamily="2" charset="77"/>
              </a:rPr>
              <a:t>POR QUE ESCOLHI ESSE LIVRO?</a:t>
            </a:r>
            <a:endParaRPr dirty="0">
              <a:latin typeface="Montserrat" pitchFamily="2" charset="77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715050" y="1544514"/>
            <a:ext cx="7713900" cy="205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Título chamou atenção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Autora mulher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Professores da educação básica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“Este livro pretende ser um instrumento de pedagógico de abordagem a diversos temas matemáticos tratados essencialmente no ensino secundário, partindo sempre de uma situação próxima do real.”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8;p21">
            <a:extLst>
              <a:ext uri="{FF2B5EF4-FFF2-40B4-BE49-F238E27FC236}">
                <a16:creationId xmlns:a16="http://schemas.microsoft.com/office/drawing/2014/main" id="{8E7FEEF5-DE7D-6CA3-36C2-042D9B373995}"/>
              </a:ext>
            </a:extLst>
          </p:cNvPr>
          <p:cNvSpPr txBox="1">
            <a:spLocks/>
          </p:cNvSpPr>
          <p:nvPr/>
        </p:nvSpPr>
        <p:spPr>
          <a:xfrm>
            <a:off x="715050" y="606736"/>
            <a:ext cx="77139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200" dirty="0">
                <a:solidFill>
                  <a:schemeClr val="tx1"/>
                </a:solidFill>
                <a:latin typeface="Montserrat" pitchFamily="2" charset="77"/>
              </a:rPr>
              <a:t>PREFÁCIO - COMO É DIVIDIDO O LIVRO?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A86E52-647C-8FA5-1EDA-083157FD9FE4}"/>
              </a:ext>
            </a:extLst>
          </p:cNvPr>
          <p:cNvSpPr txBox="1"/>
          <p:nvPr/>
        </p:nvSpPr>
        <p:spPr>
          <a:xfrm>
            <a:off x="715050" y="1835239"/>
            <a:ext cx="771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Montserrat" pitchFamily="2" charset="77"/>
              </a:rPr>
              <a:t>Primeira parte: desafios próximos ao real. Felipe protagoniza atividades para quais as respostas depende da capacidade de separar o essencial do acessório. Para resolver é necessário recorre a conhecimentos sobre geometria, sequências, teoria de números... ou trocar tudo isto por muito engenho e alguma intuição. </a:t>
            </a:r>
          </a:p>
          <a:p>
            <a:pPr algn="just"/>
            <a:endParaRPr lang="pt-BR" dirty="0">
              <a:latin typeface="Montserrat" pitchFamily="2" charset="77"/>
            </a:endParaRPr>
          </a:p>
          <a:p>
            <a:pPr algn="just"/>
            <a:r>
              <a:rPr lang="pt-BR" dirty="0">
                <a:latin typeface="Montserrat" pitchFamily="2" charset="77"/>
              </a:rPr>
              <a:t>Segunda parte: voltada a aspectos pedagógicos que podem despertar o interesse para determinados assuntos. Desde teatro até à modelagem matemática, são atividades que pretendem construir um dos primeiros degraus do conhecimento matemático a um nível pré-universitário.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8;p21">
            <a:extLst>
              <a:ext uri="{FF2B5EF4-FFF2-40B4-BE49-F238E27FC236}">
                <a16:creationId xmlns:a16="http://schemas.microsoft.com/office/drawing/2014/main" id="{EFB7D8F1-C9C1-55FE-4D9D-5EBE0E4057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050" y="604515"/>
            <a:ext cx="77139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 pitchFamily="2" charset="77"/>
              </a:rPr>
              <a:t>O QUE EU NÃO GOSTEI E O QUE EU GOSTEI</a:t>
            </a:r>
            <a:endParaRPr dirty="0">
              <a:latin typeface="Montserrat" pitchFamily="2" charset="77"/>
            </a:endParaRPr>
          </a:p>
        </p:txBody>
      </p:sp>
      <p:sp>
        <p:nvSpPr>
          <p:cNvPr id="8" name="Google Shape;379;p21">
            <a:extLst>
              <a:ext uri="{FF2B5EF4-FFF2-40B4-BE49-F238E27FC236}">
                <a16:creationId xmlns:a16="http://schemas.microsoft.com/office/drawing/2014/main" id="{25FFCFE9-84F5-7289-4AF1-E038BA424301}"/>
              </a:ext>
            </a:extLst>
          </p:cNvPr>
          <p:cNvSpPr txBox="1"/>
          <p:nvPr/>
        </p:nvSpPr>
        <p:spPr>
          <a:xfrm>
            <a:off x="715050" y="1771445"/>
            <a:ext cx="3856950" cy="276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GOSTEI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Problemas acessíveis com grau de dificuldade adequado.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Casamento com o currículo do ensino de matemática no Brasil.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Disponibilização de soluções no final do livro.</a:t>
            </a:r>
          </a:p>
        </p:txBody>
      </p:sp>
      <p:sp>
        <p:nvSpPr>
          <p:cNvPr id="9" name="Google Shape;379;p21">
            <a:extLst>
              <a:ext uri="{FF2B5EF4-FFF2-40B4-BE49-F238E27FC236}">
                <a16:creationId xmlns:a16="http://schemas.microsoft.com/office/drawing/2014/main" id="{FB853435-44C0-433D-D6D3-CAD348DC7781}"/>
              </a:ext>
            </a:extLst>
          </p:cNvPr>
          <p:cNvSpPr txBox="1"/>
          <p:nvPr/>
        </p:nvSpPr>
        <p:spPr>
          <a:xfrm>
            <a:off x="4572000" y="1771444"/>
            <a:ext cx="3856950" cy="276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NÃO GOSTEI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Contextualizações forçadas.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Enunciados longos e cansativos.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Português de Portugal me incomoda.</a:t>
            </a:r>
          </a:p>
        </p:txBody>
      </p:sp>
    </p:spTree>
    <p:extLst>
      <p:ext uri="{BB962C8B-B14F-4D97-AF65-F5344CB8AC3E}">
        <p14:creationId xmlns:p14="http://schemas.microsoft.com/office/powerpoint/2010/main" val="69578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 pitchFamily="2" charset="77"/>
              </a:rPr>
              <a:t>DESAFIOS</a:t>
            </a:r>
            <a:endParaRPr dirty="0">
              <a:solidFill>
                <a:schemeClr val="dk2"/>
              </a:solidFill>
              <a:latin typeface="Montserrat" pitchFamily="2" charset="77"/>
            </a:endParaRPr>
          </a:p>
        </p:txBody>
      </p:sp>
      <p:sp>
        <p:nvSpPr>
          <p:cNvPr id="403" name="Google Shape;403;p23"/>
          <p:cNvSpPr txBox="1">
            <a:spLocks noGrp="1"/>
          </p:cNvSpPr>
          <p:nvPr>
            <p:ph type="body" idx="1"/>
          </p:nvPr>
        </p:nvSpPr>
        <p:spPr>
          <a:xfrm>
            <a:off x="715100" y="1205200"/>
            <a:ext cx="78084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</a:rPr>
              <a:t>UNS DOCES BEM AMARGOS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O Felipe sentou-se na cadeira e tirou do saco os chocolates e enfeites para a árvore de Natal.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Mãe! Estes chocolates devem ser mesmo apetitosos! – insinuou. Como a mãe não percebeu onde queria chegar, resolveu ser mais direto. - Posso comer algum?...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É todos os anos a mesma história! – fingiu lamentar-se a mãe. – Mas este ano já estou prevenida. Comprei 30 bombons para comeres até o Natal... – O sorriso do Felipe quase se encostou às orelhas! “Quem tem uma mãe tem tudo!”, pensou - ... Mas – continuou a mãe – desafio-te para um pequeno problema.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Por mim tudo bem! Aceito qualquer tipo de desafio.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O Felipe não se mostrou nada contrariado. “Se a mãe pretendia saber quanto tempo demoraria a comer todos os doces, a resposta era: alguns segundos!”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Então repare! Faltam 5 dias para o dia do Natal. Tens que comer todos os bombons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"/>
          <p:cNvSpPr txBox="1">
            <a:spLocks noGrp="1"/>
          </p:cNvSpPr>
          <p:nvPr>
            <p:ph type="title"/>
          </p:nvPr>
        </p:nvSpPr>
        <p:spPr>
          <a:xfrm>
            <a:off x="715100" y="534999"/>
            <a:ext cx="7713900" cy="4075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em 5 dias, comendo em cada dia um número ímpar de bombons.</a:t>
            </a:r>
            <a:b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</a:b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Fácil! – adiantou o Felipe – No primeiro dia como 29, no segundo, infelizmente, 1 e nos dias restantes, mais infelizmente ainda, nenhum.</a:t>
            </a:r>
            <a:b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</a:b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Repara que isso não é assim tão simples! Como zero é um número par, em cada dia tens de comer, no mínimo, 1 bombom. Não é assim?...</a:t>
            </a:r>
            <a:b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</a:b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É verdade! Não posso fazer o que disse, mas isso é uma questão de minutos. Meia dúzia de cálculos e não há bombons que resistam.</a:t>
            </a:r>
            <a:b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</a:b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- Pois! – disse a mãe. – Tens é de me prometer que não comes nenhum até me encontrares uma solução.</a:t>
            </a:r>
            <a:b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</a:br>
            <a:r>
              <a:rPr lang="pt-BR" sz="1400" dirty="0">
                <a:solidFill>
                  <a:schemeClr val="accent3">
                    <a:lumMod val="10000"/>
                  </a:schemeClr>
                </a:solidFill>
                <a:latin typeface="Montserrat" pitchFamily="2" charset="77"/>
              </a:rPr>
              <a:t>Nesta altura o Felipe tremeu. Teria caído em alguma armadilha? Claro que não! Ele até sabia resolver equações de 2º grau. </a:t>
            </a:r>
            <a:endParaRPr sz="1400" dirty="0">
              <a:solidFill>
                <a:schemeClr val="accent3">
                  <a:lumMod val="1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4819266"/>
      </p:ext>
    </p:extLst>
  </p:cSld>
  <p:clrMapOvr>
    <a:masterClrMapping/>
  </p:clrMapOvr>
</p:sld>
</file>

<file path=ppt/theme/theme1.xml><?xml version="1.0" encoding="utf-8"?>
<a:theme xmlns:a="http://schemas.openxmlformats.org/drawingml/2006/main" name="Midpoint Formula by Slidesgo">
  <a:themeElements>
    <a:clrScheme name="Simple Light">
      <a:dk1>
        <a:srgbClr val="32376E"/>
      </a:dk1>
      <a:lt1>
        <a:srgbClr val="E65A5A"/>
      </a:lt1>
      <a:dk2>
        <a:srgbClr val="EC7B54"/>
      </a:dk2>
      <a:lt2>
        <a:srgbClr val="EEA14D"/>
      </a:lt2>
      <a:accent1>
        <a:srgbClr val="F2C352"/>
      </a:accent1>
      <a:accent2>
        <a:srgbClr val="8FC9C4"/>
      </a:accent2>
      <a:accent3>
        <a:srgbClr val="CBE7E2"/>
      </a:accent3>
      <a:accent4>
        <a:srgbClr val="FFFFFF"/>
      </a:accent4>
      <a:accent5>
        <a:srgbClr val="FFFFFF"/>
      </a:accent5>
      <a:accent6>
        <a:srgbClr val="FFFFFF"/>
      </a:accent6>
      <a:hlink>
        <a:srgbClr val="3237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646</Words>
  <Application>Microsoft Macintosh PowerPoint</Application>
  <PresentationFormat>Apresentação na tela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Bebas Neue</vt:lpstr>
      <vt:lpstr>DM Sans</vt:lpstr>
      <vt:lpstr>Montserrat</vt:lpstr>
      <vt:lpstr>Shippori Antique B1</vt:lpstr>
      <vt:lpstr>Midpoint Formula by Slidesgo</vt:lpstr>
      <vt:lpstr>MATEMÁTICA AO VIRAR DA ESQUINA</vt:lpstr>
      <vt:lpstr>Carlos Roque</vt:lpstr>
      <vt:lpstr>POR QUE ESCOLHI ESSE LIVRO?</vt:lpstr>
      <vt:lpstr>Apresentação do PowerPoint</vt:lpstr>
      <vt:lpstr>O QUE EU NÃO GOSTEI E O QUE EU GOSTEI</vt:lpstr>
      <vt:lpstr>DESAFIOS</vt:lpstr>
      <vt:lpstr>em 5 dias, comendo em cada dia um número ímpar de bombons. - Fácil! – adiantou o Felipe – No primeiro dia como 29, no segundo, infelizmente, 1 e nos dias restantes, mais infelizmente ainda, nenhum. - Repara que isso não é assim tão simples! Como zero é um número par, em cada dia tens de comer, no mínimo, 1 bombom. Não é assim?... - É verdade! Não posso fazer o que disse, mas isso é uma questão de minutos. Meia dúzia de cálculos e não há bombons que resistam. - Pois! – disse a mãe. – Tens é de me prometer que não comes nenhum até me encontrares uma solução. Nesta altura o Felipe tremeu. Teria caído em alguma armadilha? Claro que não! Ele até sabia resolver equações de 2º grau.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AO VIRAR DA ESQUINA</dc:title>
  <cp:lastModifiedBy>Kenji Sagutti</cp:lastModifiedBy>
  <cp:revision>8</cp:revision>
  <dcterms:modified xsi:type="dcterms:W3CDTF">2023-11-20T20:25:14Z</dcterms:modified>
</cp:coreProperties>
</file>